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23"/>
  </p:notesMasterIdLst>
  <p:sldIdLst>
    <p:sldId id="299" r:id="rId2"/>
    <p:sldId id="300" r:id="rId3"/>
    <p:sldId id="301" r:id="rId4"/>
    <p:sldId id="302" r:id="rId5"/>
    <p:sldId id="303" r:id="rId6"/>
    <p:sldId id="284" r:id="rId7"/>
    <p:sldId id="285" r:id="rId8"/>
    <p:sldId id="286" r:id="rId9"/>
    <p:sldId id="290" r:id="rId10"/>
    <p:sldId id="306" r:id="rId11"/>
    <p:sldId id="281" r:id="rId12"/>
    <p:sldId id="266" r:id="rId13"/>
    <p:sldId id="265" r:id="rId14"/>
    <p:sldId id="257" r:id="rId15"/>
    <p:sldId id="288" r:id="rId16"/>
    <p:sldId id="291" r:id="rId17"/>
    <p:sldId id="296" r:id="rId18"/>
    <p:sldId id="297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  <a:srgbClr val="FF9999"/>
    <a:srgbClr val="FFCCFF"/>
    <a:srgbClr val="FF66CC"/>
    <a:srgbClr val="00330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1" d="100"/>
          <a:sy n="61" d="100"/>
        </p:scale>
        <p:origin x="-162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C9359-4C76-44E9-8ECD-7A077310C14B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94156-4B76-4FD3-AD2C-8A7E53503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64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দলগত</a:t>
            </a:r>
            <a:r>
              <a:rPr lang="en-US" dirty="0" smtClean="0"/>
              <a:t> </a:t>
            </a:r>
            <a:r>
              <a:rPr lang="en-US" dirty="0" err="1" smtClean="0"/>
              <a:t>কাজের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বাস্তব</a:t>
            </a:r>
            <a:r>
              <a:rPr lang="en-US" dirty="0" smtClean="0"/>
              <a:t> </a:t>
            </a:r>
            <a:r>
              <a:rPr lang="en-US" dirty="0" err="1" smtClean="0"/>
              <a:t>জ্ঞান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94156-4B76-4FD3-AD2C-8A7E53503E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55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486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559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9877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456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53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498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745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83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401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0A849-7EDF-4396-9D9B-598182673F48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2F53AE-71CA-48DE-8552-A56C64D3B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257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0" y="1"/>
            <a:ext cx="1907240" cy="1752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0" y="4724400"/>
            <a:ext cx="2133600" cy="2133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16541" y="64676"/>
            <a:ext cx="2315183" cy="21274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OTIAR\Flower\Floral_Corner_embroidery_design_b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10400" y="4821193"/>
            <a:ext cx="2133600" cy="19606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293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ds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90800"/>
            <a:ext cx="7696200" cy="3886200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685800"/>
            <a:ext cx="5791200" cy="11079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 কে শুভেচ্ছা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61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90800" y="228600"/>
            <a:ext cx="3777927" cy="110799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isometricOffAxis2Lef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cap="none" spc="0" dirty="0">
              <a:ln w="11430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0481" name="Picture 1" descr="C:\Users\Motiar\Desktop\zTX5qMna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4239" y="1663352"/>
            <a:ext cx="2034848" cy="14104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914400" y="3429000"/>
            <a:ext cx="7010400" cy="1323439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দিবসের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5257800"/>
            <a:ext cx="3777927" cy="646331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isometricOffAxis2Lef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b="1" cap="none" spc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none" spc="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endParaRPr lang="en-US" sz="6600" b="1" cap="none" spc="0" dirty="0">
              <a:ln w="11430"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48668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5105400"/>
            <a:ext cx="7239000" cy="66172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পটভূমি</a:t>
            </a:r>
            <a:endParaRPr lang="en-US" sz="4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"/>
            <a:ext cx="7010400" cy="2209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2514600"/>
            <a:ext cx="2819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44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4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3962400"/>
            <a:ext cx="4453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ভিডিওটিতে</a:t>
            </a:r>
            <a:r>
              <a:rPr lang="en-US" sz="36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36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828800"/>
            <a:ext cx="7696200" cy="291772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১৯৫২ সালের  ২১ ফেব্রুয়ারিতে উর্দুকে রাষ্ট্রভাষা করার দাবি জোরদার করা হয়।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পাকিস্তানি স্বৈরাচারি শাসক ঢাকায় ১৪৪ ধারা জারি 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381000"/>
            <a:ext cx="50930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105400"/>
            <a:ext cx="6400800" cy="132805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কিন্তু ছাত্র সমাজ সেই ১৪৪ ধারা ভঙ্গ করে মিছিল বের করে।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5bha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3886200" cy="3810000"/>
          </a:xfrm>
          <a:prstGeom prst="rect">
            <a:avLst/>
          </a:prstGeom>
        </p:spPr>
      </p:pic>
      <p:pic>
        <p:nvPicPr>
          <p:cNvPr id="5" name="Picture 4" descr="ddgdf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09600"/>
            <a:ext cx="3886200" cy="403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876800"/>
            <a:ext cx="70104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সাথে সাথে পুলিশ মিছিলে নির্বিচারে গুলি চালায়।</a:t>
            </a:r>
            <a:r>
              <a:rPr lang="en-US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78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09600"/>
            <a:ext cx="7239000" cy="411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fsd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4038600" cy="4495800"/>
          </a:xfrm>
          <a:prstGeom prst="rect">
            <a:avLst/>
          </a:prstGeom>
        </p:spPr>
      </p:pic>
      <p:pic>
        <p:nvPicPr>
          <p:cNvPr id="15" name="Picture 14" descr="cvdv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685800"/>
            <a:ext cx="3733800" cy="4267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447800" y="5029200"/>
            <a:ext cx="5791200" cy="1446550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এতে সালাম, বরকত। রফিক, জব্বারসহ অনেকে শহীদ হন।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4953000"/>
            <a:ext cx="67818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পরবর্তীতে শহীদদের স্মৃতিকে স্মরনীয় করার জন্য শহীদ মিনার নির্মাণ করা হয় এবং ২১ ফেব্রুয়ারিকে জাতীয় মর্যাদায় শহীদ দিবস হিসেবে পালন করা হয়।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x1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7467600" cy="441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5105400"/>
            <a:ext cx="6934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ভাইয়ের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রাঙানো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২১শে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ফেব্রুয়ারি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ভুলিতে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</a:t>
            </a:r>
            <a:endParaRPr lang="bn-BD" sz="4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dsds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762000"/>
            <a:ext cx="4191000" cy="4114800"/>
          </a:xfrm>
          <a:prstGeom prst="rect">
            <a:avLst/>
          </a:prstGeom>
        </p:spPr>
      </p:pic>
      <p:pic>
        <p:nvPicPr>
          <p:cNvPr id="16" name="Picture 15" descr="x1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762000"/>
            <a:ext cx="3505200" cy="4267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MOTIAR\D,contennt Picture 2\Science 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1"/>
            <a:ext cx="51816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457200"/>
            <a:ext cx="48768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000" b="1" spc="150" dirty="0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6000" b="1" u="sng" spc="150" dirty="0" err="1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দলগত</a:t>
            </a:r>
            <a:r>
              <a:rPr lang="en-US" sz="6000" b="1" u="sng" spc="150" dirty="0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6000" b="1" u="sng" spc="150" dirty="0" err="1" smtClean="0">
                <a:ln w="11430"/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কাজ</a:t>
            </a:r>
            <a:endParaRPr lang="en-US" sz="4400" b="1" u="sng" cap="all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209" y="3657600"/>
            <a:ext cx="8697191" cy="1754326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শহীদরা সর্বযুগে সর্বোচ্চ মর্যাদার অধিকারী –ব্যাখ্যা কর ।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752600"/>
            <a:ext cx="7924800" cy="31393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বিশ্বব্যাপি ১ম কত তারিখে আন্তর্জাতিক মাতৃভাষা দিবস পালিত হয়?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ইউনেস্কো কত তারিখে এ দিনটিকে</a:t>
            </a:r>
            <a:r>
              <a:rPr lang="bn-I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আন্তর্জাতিক মাতৃভাষা দিবস হিসেবে ঘোষনা করেন?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বিশ্বের কতটি দেশ এদিনটিকে পালন করে?</a:t>
            </a:r>
            <a:endParaRPr lang="en-US" sz="2500" b="1" spc="5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3810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5200" y="6400800"/>
            <a:ext cx="2133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261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0"/>
          <p:cNvSpPr txBox="1">
            <a:spLocks/>
          </p:cNvSpPr>
          <p:nvPr/>
        </p:nvSpPr>
        <p:spPr>
          <a:xfrm>
            <a:off x="1115518" y="609600"/>
            <a:ext cx="3227882" cy="4953000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Arial" pitchFamily="34" charset="0"/>
              <a:buNone/>
            </a:pPr>
            <a:r>
              <a:rPr lang="bn-BD" sz="3600" u="sng" dirty="0" smtClean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u="sng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4544288" y="685800"/>
            <a:ext cx="3325978" cy="4857259"/>
          </a:xfrm>
          <a:prstGeom prst="rect">
            <a:avLst/>
          </a:prstGeom>
          <a:ln w="66675">
            <a:solidFill>
              <a:schemeClr val="tx1"/>
            </a:solidFill>
          </a:ln>
        </p:spPr>
        <p:txBody>
          <a:bodyPr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bn-BD" sz="3600" b="1" i="0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kumimoji="0" lang="bn-BD" sz="3600" b="1" i="0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10000"/>
                </a:schemeClr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দিবস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২০-০২-২০২০</a:t>
            </a:r>
            <a:endParaRPr kumimoji="0" lang="bn-BD" sz="3200" b="1" i="0" u="none" strike="noStrike" kern="1200" cap="none" spc="0" normalizeH="0" baseline="0" noProof="0" dirty="0" smtClean="0">
              <a:ln/>
              <a:solidFill>
                <a:srgbClr val="0033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1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u="sng" dirty="0" smtClean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581400"/>
            <a:ext cx="3934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রেহেনা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সুলতানা</a:t>
            </a:r>
            <a:endParaRPr lang="en-US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  <a:defRPr/>
            </a:pP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এম,এ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এড</a:t>
            </a:r>
            <a:endParaRPr lang="bn-BD" sz="3600" b="1" i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  <a:defRPr/>
            </a:pPr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>
              <a:buNone/>
              <a:defRPr/>
            </a:pP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চুকনগর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b="1" i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  <a:defRPr/>
            </a:pPr>
            <a:r>
              <a:rPr lang="en-US" sz="2400" b="1" i="1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400" b="1" i="1" dirty="0" smtClean="0">
                <a:latin typeface="NikoshBAN" pitchFamily="2" charset="0"/>
                <a:cs typeface="NikoshBAN" pitchFamily="2" charset="0"/>
              </a:rPr>
              <a:t>- ০১৭২৫০৩১৫৪০</a:t>
            </a:r>
            <a:endParaRPr lang="en-US" sz="1600" b="1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5715000"/>
            <a:ext cx="2133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:\PICNIC-P\412a5356-2d1c-4caa-bb2f-e67606d0363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1752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0261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381000"/>
            <a:ext cx="56388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7200" b="1" u="sng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u="sng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124200"/>
            <a:ext cx="8001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আন্তর্জাতিক মাতৃভাষা দিবস এবং বাংলাদেশের গুরুত্ব সম্পর্কে বিস্তারিত লেখ।</a:t>
            </a:r>
            <a:endParaRPr lang="bn-BD" sz="4000" b="1" dirty="0">
              <a:ln w="10541" cmpd="sng">
                <a:solidFill>
                  <a:sysClr val="windowText" lastClr="00000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:\MOTIAR\D,contennt Picture 2\hom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0261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fs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7848600" cy="4419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09800" y="4191000"/>
            <a:ext cx="5486400" cy="23622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 সহযোগীতার জন্য সকলকে ধন্যবাদ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61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7078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ছবিগুলো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দেখে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নিচের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প্রশ্নটির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উত্তর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দাও</a:t>
            </a:r>
            <a:endParaRPr lang="en-US" sz="1600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257800"/>
            <a:ext cx="83058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ছবিগুলো</a:t>
            </a:r>
            <a:r>
              <a:rPr lang="en-US" sz="32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দেখে</a:t>
            </a:r>
            <a:r>
              <a:rPr lang="en-US" sz="32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তোমরা</a:t>
            </a:r>
            <a:r>
              <a:rPr lang="en-US" sz="32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কি</a:t>
            </a:r>
            <a:r>
              <a:rPr lang="en-US" sz="32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উপলব্ধি</a:t>
            </a:r>
            <a:r>
              <a:rPr lang="en-US" sz="32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পারলে</a:t>
            </a:r>
            <a:r>
              <a:rPr lang="en-US" sz="32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?</a:t>
            </a:r>
            <a:endParaRPr lang="en-US" sz="3200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pic>
        <p:nvPicPr>
          <p:cNvPr id="8" name="Picture 7" descr="dh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2628900" cy="2743200"/>
          </a:xfrm>
          <a:prstGeom prst="rect">
            <a:avLst/>
          </a:prstGeom>
        </p:spPr>
      </p:pic>
      <p:pic>
        <p:nvPicPr>
          <p:cNvPr id="10" name="Picture 9" descr="cvdv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2743200" cy="2743200"/>
          </a:xfrm>
          <a:prstGeom prst="rect">
            <a:avLst/>
          </a:prstGeom>
        </p:spPr>
      </p:pic>
      <p:pic>
        <p:nvPicPr>
          <p:cNvPr id="11" name="Picture 10" descr="dfsd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828800"/>
            <a:ext cx="2438401" cy="266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261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8743030">
            <a:off x="-253521" y="2678328"/>
            <a:ext cx="2967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2800" b="1" u="sng" dirty="0" smtClean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জকের পাঠের বিষয়-</a:t>
            </a:r>
            <a:endParaRPr lang="en-US" sz="2800" b="1" u="sng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447675" y="2933700"/>
            <a:ext cx="8210550" cy="3771900"/>
          </a:xfrm>
          <a:prstGeom prst="leftRightArrow">
            <a:avLst>
              <a:gd name="adj1" fmla="val 44697"/>
              <a:gd name="adj2" fmla="val 50000"/>
            </a:avLst>
          </a:prstGeom>
          <a:noFill/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825739"/>
            <a:ext cx="6324600" cy="923330"/>
          </a:xfrm>
          <a:prstGeom prst="rect">
            <a:avLst/>
          </a:prstGeom>
          <a:solidFill>
            <a:srgbClr val="FF9999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দিবস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4274" name="Picture 2" descr="E:\MOTIAR\Motiar D. Content\Class Viii\Picture\পাঠ ৫৫\s 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86000"/>
            <a:ext cx="5486400" cy="3205163"/>
          </a:xfrm>
          <a:prstGeom prst="rect">
            <a:avLst/>
          </a:prstGeom>
          <a:noFill/>
        </p:spPr>
      </p:pic>
      <p:pic>
        <p:nvPicPr>
          <p:cNvPr id="54275" name="Picture 3" descr="E:\MOTIAR\Motiar D. Content\Class Viii\Picture\পাঠ ৪৬ দৈন্ন্দিন সমস্যা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514600"/>
            <a:ext cx="17526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261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 bwMode="auto">
          <a:xfrm>
            <a:off x="2045776" y="990600"/>
            <a:ext cx="4953000" cy="1600200"/>
          </a:xfrm>
          <a:prstGeom prst="downArrowCallout">
            <a:avLst>
              <a:gd name="adj1" fmla="val 22980"/>
              <a:gd name="adj2" fmla="val 23990"/>
              <a:gd name="adj3" fmla="val 23798"/>
              <a:gd name="adj4" fmla="val 67553"/>
            </a:avLst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b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2743200"/>
            <a:ext cx="8088824" cy="3124200"/>
          </a:xfrm>
          <a:prstGeom prst="roundRect">
            <a:avLst>
              <a:gd name="adj" fmla="val 917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bn-BD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□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দিবসের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smtClean="0">
                <a:latin typeface="NikoshBAN" pitchFamily="2" charset="0"/>
                <a:cs typeface="NikoshBAN" pitchFamily="2" charset="0"/>
              </a:rPr>
              <a:t>□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88161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4"/>
          <p:cNvSpPr/>
          <p:nvPr/>
        </p:nvSpPr>
        <p:spPr>
          <a:xfrm>
            <a:off x="914400" y="304801"/>
            <a:ext cx="7177223" cy="1371600"/>
          </a:xfrm>
          <a:prstGeom prst="rect">
            <a:avLst/>
          </a:prstGeom>
          <a:solidFill>
            <a:srgbClr val="FF999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452928" tIns="137160" rIns="256032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মাতৃভাষা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দিবসের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স্বীকৃতি</a:t>
            </a:r>
            <a:endParaRPr lang="en-US" sz="4400" kern="12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648200"/>
            <a:ext cx="739140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১৯৯৮ সালের ৯ জানুঃ ২১ ফেব্রুয়ারি কে ‘আন্তর্জাতিক মাতৃভাষা দিবস’ ঘোষনার জন্য জাতিসংঘের কাছে আবেদন পাঠানো হয়।</a:t>
            </a:r>
            <a:endParaRPr lang="en-US" sz="4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6" name="Picture 5" descr="j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752600"/>
            <a:ext cx="7467600" cy="2819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g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57200"/>
            <a:ext cx="7467600" cy="411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4953000"/>
            <a:ext cx="7848600" cy="1103379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১৯৯৯ সালের ১৭ নভেম্বর ২১ ফেব্রুয়ারি কে ‘আন্তর্জাতিক মাতৃভাষা দিবস’ হিসেবে ঘোষনা করা হয়।</a:t>
            </a:r>
            <a:endParaRPr lang="en-US" sz="4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4876800"/>
            <a:ext cx="7239000" cy="1328056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বিশ্বের ১৮৮টি দেশ  এক সাথে এদিবসটি পালন করছে।</a:t>
            </a:r>
            <a:endParaRPr lang="en-US" sz="4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b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3686175" cy="3810000"/>
          </a:xfrm>
          <a:prstGeom prst="rect">
            <a:avLst/>
          </a:prstGeom>
        </p:spPr>
      </p:pic>
      <p:pic>
        <p:nvPicPr>
          <p:cNvPr id="4" name="Picture 3" descr="4c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81000"/>
            <a:ext cx="4191000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4953000"/>
            <a:ext cx="7010400" cy="1077218"/>
          </a:xfrm>
          <a:prstGeom prst="rect">
            <a:avLst/>
          </a:prstGeom>
          <a:solidFill>
            <a:srgbClr val="FFCC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২০০০ সালের ২১ ফেব্রুয়ারি সারা বিশ্বব্যাপি ১ম ‘আন্তর্জাতিক মাতৃভাষা দিবস’ হিসেবে পালিত হয়।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7-f-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85800"/>
            <a:ext cx="4148137" cy="3886200"/>
          </a:xfrm>
          <a:prstGeom prst="rect">
            <a:avLst/>
          </a:prstGeom>
        </p:spPr>
      </p:pic>
      <p:pic>
        <p:nvPicPr>
          <p:cNvPr id="23" name="Picture 22" descr="dh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85572"/>
            <a:ext cx="4038600" cy="39578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41741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358</Words>
  <Application>Microsoft Office PowerPoint</Application>
  <PresentationFormat>On-screen Show (4:3)</PresentationFormat>
  <Paragraphs>59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Motiar</dc:creator>
  <cp:lastModifiedBy>DOEL</cp:lastModifiedBy>
  <cp:revision>151</cp:revision>
  <dcterms:created xsi:type="dcterms:W3CDTF">2015-04-21T14:08:14Z</dcterms:created>
  <dcterms:modified xsi:type="dcterms:W3CDTF">2020-02-22T00:43:59Z</dcterms:modified>
</cp:coreProperties>
</file>