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7" r:id="rId27"/>
    <p:sldId id="299" r:id="rId28"/>
    <p:sldId id="300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0500" autoAdjust="0"/>
  </p:normalViewPr>
  <p:slideViewPr>
    <p:cSldViewPr>
      <p:cViewPr varScale="1">
        <p:scale>
          <a:sx n="71" d="100"/>
          <a:sy n="71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152400"/>
            <a:ext cx="2971800" cy="62170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২০২০ </a:t>
            </a:r>
            <a:r>
              <a:rPr lang="en-US" sz="5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sz="5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জাতীর</a:t>
            </a:r>
            <a:endParaRPr lang="en-US" sz="5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5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5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endParaRPr lang="en-US" sz="5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শেখ</a:t>
            </a:r>
            <a:endParaRPr lang="en-US" sz="5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endParaRPr lang="en-US" sz="5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endParaRPr lang="en-US" sz="5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জন্মশতবার্ষিকী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5638800" cy="626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71428542_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457200"/>
            <a:ext cx="849085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20160815023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9" y="304800"/>
            <a:ext cx="8533602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433486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7" y="304800"/>
            <a:ext cx="8558506" cy="617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38" y="304800"/>
            <a:ext cx="8543524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lhatitumir_1265003175_7-Untitled-6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41434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"/>
            <a:ext cx="88392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04800"/>
            <a:ext cx="85725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26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jjwal\picture\21 february\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599"/>
            <a:ext cx="7010400" cy="632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386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"/>
            <a:ext cx="52578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1524000" cy="618630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১৯২০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সালের</a:t>
            </a:r>
            <a:endParaRPr lang="en-US" sz="3600" dirty="0" smtClean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১৭ ই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মার্চ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জাতীর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পিতা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বঙ্গবন্ধু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শেখ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মুজিবুর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রহমান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জন্মগ্রহণ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করেন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jjwal\picture\21 february\Bongobondhurshadhinotaghosh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67" y="304800"/>
            <a:ext cx="8678333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jjwal\picture\21 february\f6f66a25f15b82b17e218b491204b773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2286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jjwal\picture\21 february\full_1529356220_1426569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" y="381000"/>
            <a:ext cx="8415338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Ujjwal\picture\Independence\image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47186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jjwal\picture\Independence\1_20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jjwal\picture\Independence\2_23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9112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Ujjwal\picture\Independence\14894308816_e74e0f95e6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61831" cy="629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Ujjwal\picture\Independence\শেখ-মুজি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70" y="304800"/>
            <a:ext cx="862853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Ujjwal\picture\Independence\kobid_1892589949502b2df0ba1b43.36180966.jpg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44" y="304801"/>
            <a:ext cx="8598712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jjwal\picture\Independence\kobid_147812196750cd522ecc53d0.23943382.jpg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323850"/>
            <a:ext cx="3924300" cy="62293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676400"/>
            <a:ext cx="4114800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8e241063be608cb0e5dee19f219d07-58bda416c65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565746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1620858321a46454f8363a79194d06-58bf113d9a3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2" y="285750"/>
            <a:ext cx="8651488" cy="63436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65729"/>
            <a:ext cx="8839199" cy="6011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b12043a2ea7be7c2559b04ff0cb2c9f-57b164f5533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381000"/>
            <a:ext cx="8669866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dc38b5026d3b59ccbaf7c29353c70-56ea21e6d44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393604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774225843f5ced7d810cbab80e289a0-58baa9c047c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62015_17_BANGABANDHU_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3850"/>
            <a:ext cx="822960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25</Words>
  <Application>Microsoft Office PowerPoint</Application>
  <PresentationFormat>On-screen Show (4:3)</PresentationFormat>
  <Paragraphs>12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Kahardanga</dc:creator>
  <cp:lastModifiedBy>KAHARDANGA</cp:lastModifiedBy>
  <cp:revision>58</cp:revision>
  <dcterms:created xsi:type="dcterms:W3CDTF">2006-08-16T00:00:00Z</dcterms:created>
  <dcterms:modified xsi:type="dcterms:W3CDTF">2020-03-19T18:03:01Z</dcterms:modified>
</cp:coreProperties>
</file>