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5"/>
  </p:notesMasterIdLst>
  <p:sldIdLst>
    <p:sldId id="270" r:id="rId2"/>
    <p:sldId id="271" r:id="rId3"/>
    <p:sldId id="273" r:id="rId4"/>
    <p:sldId id="259" r:id="rId5"/>
    <p:sldId id="274" r:id="rId6"/>
    <p:sldId id="276" r:id="rId7"/>
    <p:sldId id="275" r:id="rId8"/>
    <p:sldId id="263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8" r:id="rId17"/>
    <p:sldId id="277" r:id="rId18"/>
    <p:sldId id="279" r:id="rId19"/>
    <p:sldId id="280" r:id="rId20"/>
    <p:sldId id="281" r:id="rId21"/>
    <p:sldId id="282" r:id="rId22"/>
    <p:sldId id="283" r:id="rId23"/>
    <p:sldId id="272" r:id="rId24"/>
  </p:sldIdLst>
  <p:sldSz cx="10790238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9" clrIdx="0">
    <p:extLst>
      <p:ext uri="{19B8F6BF-5375-455C-9EA6-DF929625EA0E}">
        <p15:presenceInfo xmlns=""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66FFFF"/>
    <a:srgbClr val="FF66FF"/>
    <a:srgbClr val="507BC8"/>
    <a:srgbClr val="F7FFE1"/>
    <a:srgbClr val="D9FF6D"/>
    <a:srgbClr val="424EBE"/>
    <a:srgbClr val="FFFFCC"/>
    <a:srgbClr val="FFEEB9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96" y="-258"/>
      </p:cViewPr>
      <p:guideLst>
        <p:guide orient="horz" pos="2448"/>
        <p:guide pos="33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0:09:34.700" idx="1">
    <p:pos x="-486" y="4028"/>
    <p:text/>
    <p:extLst mod="1">
      <p:ext uri="{C676402C-5697-4E1C-873F-D02D1690AC5C}">
        <p15:threadingInfo xmlns="" xmlns:p15="http://schemas.microsoft.com/office/powerpoint/2012/main" timeZoneBias="-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0:09:34.700" idx="3">
    <p:pos x="-486" y="4028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0:09:34.700" idx="4">
    <p:pos x="-486" y="4028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0:09:34.700" idx="5">
    <p:pos x="-486" y="4028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0:09:34.700" idx="6">
    <p:pos x="-486" y="4028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0:09:34.700" idx="7">
    <p:pos x="-486" y="4028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0:09:34.700" idx="8">
    <p:pos x="-486" y="4028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0:09:34.700" idx="9">
    <p:pos x="-486" y="4028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40349-8AF0-4DC5-9B18-65CC023AEFF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1143000"/>
            <a:ext cx="428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34A4-34C8-4A0A-AFF8-26F48F95E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6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C11BC-2040-465D-92A4-29641C3E5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780" y="1272011"/>
            <a:ext cx="8092679" cy="270594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39C3B93-E7C1-47C1-94C4-5DC2F03A4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780" y="4082310"/>
            <a:ext cx="8092679" cy="187653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7A52D2-32C4-4F11-8408-E203495E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8189-DA04-4F61-9C17-53EB1EBF2C7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A38F95-2421-43F7-98AF-E14001CF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1CD470-3728-4AA1-ACE0-731B9A3D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344-449C-4013-8728-1D83DE8D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6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04E22-BA3E-4B2D-B03C-F1229100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DF8333-A521-4B3D-9D53-EC21974D2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A40CA6-92FF-42FF-A567-A0012254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8189-DA04-4F61-9C17-53EB1EBF2C7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2A51D-F0B8-4E14-ABE8-2EBCF798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AE7B37-D63C-4C0E-BF27-90F7858B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344-449C-4013-8728-1D83DE8D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E3DD8A7-C52D-4DF1-A153-7FE311D49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1764" y="413808"/>
            <a:ext cx="23266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99A6440-592F-4385-AC3F-5253C295C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1829" y="413808"/>
            <a:ext cx="6845057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012E91-8651-4551-A6B9-26FE4B6D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8189-DA04-4F61-9C17-53EB1EBF2C7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612F19-BC9E-4133-916C-6AD2322A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B78B60-9E1D-4831-8555-73DCBDBA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344-449C-4013-8728-1D83DE8D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6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E03FAA-6BC0-4018-B121-A38DFB85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971BBA-D651-4CB3-BE70-F0472D9A5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A2CFCC-5D68-411A-9C15-72755D32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8189-DA04-4F61-9C17-53EB1EBF2C7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E34681-F8CD-4C2E-B283-A907232E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547ABA-66DB-46A7-929D-8BB3FB45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344-449C-4013-8728-1D83DE8D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8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0E047D-DB92-41DC-86D2-238AE70C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09" y="1937704"/>
            <a:ext cx="9306580" cy="323310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AA326B-79F8-40E0-8EE1-5747BAA7C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209" y="5201392"/>
            <a:ext cx="9306580" cy="17002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D884FF-FA5F-4657-8814-968A82D3A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8189-DA04-4F61-9C17-53EB1EBF2C7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0B1D50-C0ED-43E2-AB59-64820137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7FD857-535E-427D-95DB-FA2B7A8E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344-449C-4013-8728-1D83DE8D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9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36EC28-5BFA-4338-8FD6-07C3E82F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9E7F9E-7C96-4F63-A7C7-4D2D2A009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829" y="2069042"/>
            <a:ext cx="4585851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8D1A18-5DCE-437C-90D5-4D549FD20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2558" y="2069042"/>
            <a:ext cx="4585851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AAF869-127D-4AE9-AD21-DA7C08BD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8189-DA04-4F61-9C17-53EB1EBF2C7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19B68B-998A-412C-9A3D-0B0FE33D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C12F55-23E0-4AE3-BBA6-420A6855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344-449C-4013-8728-1D83DE8D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6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31FB2D-DD52-46FC-A5F4-A4EABF2E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34" y="413809"/>
            <a:ext cx="930658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A3B15A-F16E-4470-A48E-C5200B19B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235" y="1905318"/>
            <a:ext cx="4564776" cy="93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8242F2-0336-4DC6-9CF8-698430A62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235" y="2839085"/>
            <a:ext cx="4564776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22BE1AB-4E3D-4D99-9F2A-8B88C3DA4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2558" y="1905318"/>
            <a:ext cx="4587257" cy="93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ED1D2C-3F76-41BB-BF21-124682767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2558" y="2839085"/>
            <a:ext cx="4587257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F2F8C1-D945-478E-9AD7-EED825E57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8189-DA04-4F61-9C17-53EB1EBF2C7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C4E1F1-0420-4347-8B9E-58A836FC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04A2A6-BB22-4D13-AC31-D16681E2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344-449C-4013-8728-1D83DE8D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0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ED55FD-0039-4177-B1F6-9D4AC243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BE5EC5C-C9A3-477B-83A3-72EC924F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8189-DA04-4F61-9C17-53EB1EBF2C7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1CC21F-56A5-4F1F-8D13-51909E47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0F2F3F5-A53D-47F9-BEAA-9376AE4D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344-449C-4013-8728-1D83DE8D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D1DE7DC-1AEE-49F7-AA2E-4F117DDD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8189-DA04-4F61-9C17-53EB1EBF2C7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B24FAF1-699B-4FBE-90E0-5E0C9501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06AFFFB-6380-4B02-9965-C8247094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344-449C-4013-8728-1D83DE8D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44D38-395A-4FB5-A648-9F435BE2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35" y="518160"/>
            <a:ext cx="3480132" cy="1813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C14F40-BAFC-424C-8BA0-8262C16B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257" y="1119082"/>
            <a:ext cx="5462558" cy="55234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4C12175-AB51-462B-AB7A-217F4399C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235" y="2331720"/>
            <a:ext cx="3480132" cy="4319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0CA819-424D-4E5E-A20C-E9BEE24C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8189-DA04-4F61-9C17-53EB1EBF2C7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B454B1-5DCD-4A11-B0CC-11782D44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89CEF0-4A00-4020-A57F-5D6C8E2A3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344-449C-4013-8728-1D83DE8D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5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22FD48-0421-4198-971A-D8720844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35" y="518160"/>
            <a:ext cx="3480132" cy="1813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2377B4-011C-4200-87D1-6D1256F6E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87257" y="1119082"/>
            <a:ext cx="5462558" cy="55234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563EE4-6D97-40DE-998E-5EC66C6F7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235" y="2331720"/>
            <a:ext cx="3480132" cy="4319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47E8F2-BC5E-47CC-8D9E-5DA6F875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8189-DA04-4F61-9C17-53EB1EBF2C7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45CAD0-A638-4C1B-AECA-ABC84EB8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CD8354-5A64-4C77-9268-AB1B55FB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E344-449C-4013-8728-1D83DE8D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3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4DFC031-D512-43C5-9C5D-829A5968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29" y="413809"/>
            <a:ext cx="93065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E2A736-F78E-450F-81C9-C15759D6F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829" y="2069042"/>
            <a:ext cx="93065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94504F-0FD9-47C9-956C-619C7EA52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1829" y="7203864"/>
            <a:ext cx="2427804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8189-DA04-4F61-9C17-53EB1EBF2C7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D7325D-193E-4647-BC24-8B743118E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4267" y="7203864"/>
            <a:ext cx="364170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8BB50C-4635-46E1-8935-DC4CA0FF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05" y="7203864"/>
            <a:ext cx="2427804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E344-449C-4013-8728-1D83DE8D6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bg1"/>
            </a:gs>
            <a:gs pos="75832">
              <a:srgbClr val="FF9900"/>
            </a:gs>
            <a:gs pos="86000">
              <a:schemeClr val="accent2">
                <a:lumMod val="75000"/>
              </a:schemeClr>
            </a:gs>
            <a:gs pos="92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78" y="1569721"/>
            <a:ext cx="6567970" cy="51206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96345" y="382255"/>
            <a:ext cx="3235171" cy="8309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GB" sz="48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66FFFF"/>
            </a:gs>
            <a:gs pos="94000">
              <a:schemeClr val="accent6">
                <a:lumMod val="60000"/>
                <a:lumOff val="40000"/>
              </a:schemeClr>
            </a:gs>
            <a:gs pos="100000">
              <a:srgbClr val="424EBE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DPE\Desktop\images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1"/>
          <a:stretch/>
        </p:blipFill>
        <p:spPr bwMode="auto">
          <a:xfrm>
            <a:off x="1965388" y="1757942"/>
            <a:ext cx="6819690" cy="432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1F13FD-B0B9-47E6-AADC-ADAC62737523}"/>
              </a:ext>
            </a:extLst>
          </p:cNvPr>
          <p:cNvSpPr txBox="1"/>
          <p:nvPr/>
        </p:nvSpPr>
        <p:spPr>
          <a:xfrm>
            <a:off x="1965388" y="434118"/>
            <a:ext cx="681969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পেশা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জাতির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6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FFFFCC"/>
            </a:gs>
            <a:gs pos="99000">
              <a:schemeClr val="accent6">
                <a:lumMod val="60000"/>
                <a:lumOff val="40000"/>
              </a:schemeClr>
            </a:gs>
            <a:gs pos="94000">
              <a:srgbClr val="507BC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DPE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88" y="1757942"/>
            <a:ext cx="6819690" cy="432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1F13FD-B0B9-47E6-AADC-ADAC62737523}"/>
              </a:ext>
            </a:extLst>
          </p:cNvPr>
          <p:cNvSpPr txBox="1"/>
          <p:nvPr/>
        </p:nvSpPr>
        <p:spPr>
          <a:xfrm>
            <a:off x="1965388" y="434118"/>
            <a:ext cx="681969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424E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পেশা</a:t>
            </a:r>
            <a:r>
              <a:rPr lang="bn-BD" sz="3600" dirty="0" smtClean="0">
                <a:solidFill>
                  <a:srgbClr val="424E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জাতির </a:t>
            </a:r>
            <a:r>
              <a:rPr lang="bn-IN" sz="3600" dirty="0" smtClean="0">
                <a:solidFill>
                  <a:srgbClr val="424E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IN" sz="3600" dirty="0">
                <a:solidFill>
                  <a:srgbClr val="424E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endParaRPr lang="en-US" sz="3600" dirty="0">
              <a:solidFill>
                <a:srgbClr val="424EB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3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DPE\Desktop\images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7"/>
          <a:stretch/>
        </p:blipFill>
        <p:spPr bwMode="auto">
          <a:xfrm>
            <a:off x="1965388" y="1757942"/>
            <a:ext cx="6819690" cy="432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1F13FD-B0B9-47E6-AADC-ADAC62737523}"/>
              </a:ext>
            </a:extLst>
          </p:cNvPr>
          <p:cNvSpPr txBox="1"/>
          <p:nvPr/>
        </p:nvSpPr>
        <p:spPr>
          <a:xfrm>
            <a:off x="1965388" y="434118"/>
            <a:ext cx="681969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পেশা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জাতির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0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1">
                <a:lumMod val="60000"/>
                <a:lumOff val="40000"/>
              </a:schemeClr>
            </a:gs>
            <a:gs pos="94000">
              <a:srgbClr val="66FFFF"/>
            </a:gs>
            <a:gs pos="100000">
              <a:srgbClr val="424EB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DPE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88" y="1757942"/>
            <a:ext cx="6819690" cy="432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1F13FD-B0B9-47E6-AADC-ADAC62737523}"/>
              </a:ext>
            </a:extLst>
          </p:cNvPr>
          <p:cNvSpPr txBox="1"/>
          <p:nvPr/>
        </p:nvSpPr>
        <p:spPr>
          <a:xfrm>
            <a:off x="1965388" y="434118"/>
            <a:ext cx="6819690" cy="646331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পেশা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জাতির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2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F7FFE1"/>
            </a:gs>
            <a:gs pos="94000">
              <a:srgbClr val="66FFFF"/>
            </a:gs>
            <a:gs pos="100000">
              <a:srgbClr val="424EB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PE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88" y="1789580"/>
            <a:ext cx="6819690" cy="42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1F13FD-B0B9-47E6-AADC-ADAC62737523}"/>
              </a:ext>
            </a:extLst>
          </p:cNvPr>
          <p:cNvSpPr txBox="1"/>
          <p:nvPr/>
        </p:nvSpPr>
        <p:spPr>
          <a:xfrm>
            <a:off x="1965388" y="434118"/>
            <a:ext cx="681969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পেশা</a:t>
            </a:r>
            <a:r>
              <a:rPr lang="bn-BD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জাতির </a:t>
            </a:r>
            <a:r>
              <a:rPr lang="bn-IN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IN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2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3">
                <a:lumMod val="20000"/>
                <a:lumOff val="80000"/>
              </a:schemeClr>
            </a:gs>
            <a:gs pos="94000">
              <a:srgbClr val="66FFFF"/>
            </a:gs>
            <a:gs pos="100000">
              <a:srgbClr val="424EB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PE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88" y="1789580"/>
            <a:ext cx="6819690" cy="40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1F13FD-B0B9-47E6-AADC-ADAC62737523}"/>
              </a:ext>
            </a:extLst>
          </p:cNvPr>
          <p:cNvSpPr txBox="1"/>
          <p:nvPr/>
        </p:nvSpPr>
        <p:spPr>
          <a:xfrm>
            <a:off x="1965388" y="434118"/>
            <a:ext cx="6819690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পেশা</a:t>
            </a:r>
            <a:r>
              <a:rPr lang="bn-BD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জাতির </a:t>
            </a:r>
            <a:r>
              <a:rPr lang="bn-IN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IN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0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" y="304800"/>
            <a:ext cx="6126479" cy="722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45553" y="3474151"/>
            <a:ext cx="377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পৃষ্ঠা খোলঃ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7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presentation\content prepare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478280"/>
            <a:ext cx="749808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0515" y="428506"/>
            <a:ext cx="3970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শিক্ষকের আদর্শ পাঠঃ</a:t>
            </a:r>
            <a:endParaRPr 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7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presentation\content prepare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/>
          <a:stretch/>
        </p:blipFill>
        <p:spPr bwMode="auto">
          <a:xfrm>
            <a:off x="2214907" y="1723379"/>
            <a:ext cx="6339840" cy="432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3136" y="224135"/>
            <a:ext cx="4623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নিরব পাঠঃ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83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3000">
              <a:srgbClr val="00B0F0"/>
            </a:gs>
            <a:gs pos="19000">
              <a:srgbClr val="FF66FF"/>
            </a:gs>
            <a:gs pos="7000">
              <a:srgbClr val="F8B049"/>
            </a:gs>
            <a:gs pos="69000">
              <a:srgbClr val="FEE7F2"/>
            </a:gs>
            <a:gs pos="73000">
              <a:srgbClr val="FF0000"/>
            </a:gs>
            <a:gs pos="81000">
              <a:srgbClr val="C50849"/>
            </a:gs>
            <a:gs pos="93000">
              <a:schemeClr val="bg2"/>
            </a:gs>
            <a:gs pos="100000">
              <a:srgbClr val="66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18397" b="7407"/>
          <a:stretch/>
        </p:blipFill>
        <p:spPr bwMode="auto">
          <a:xfrm>
            <a:off x="2162490" y="2468880"/>
            <a:ext cx="682752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2859" y="1371600"/>
            <a:ext cx="28809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53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3985038C-FAE1-4034-ABB7-813A772D7B5E}"/>
              </a:ext>
            </a:extLst>
          </p:cNvPr>
          <p:cNvSpPr txBox="1">
            <a:spLocks/>
          </p:cNvSpPr>
          <p:nvPr/>
        </p:nvSpPr>
        <p:spPr>
          <a:xfrm>
            <a:off x="298812" y="2920943"/>
            <a:ext cx="4121042" cy="4506018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PE\Desktop\Manik si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12" y="240152"/>
            <a:ext cx="3776583" cy="39725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035444" y="655416"/>
            <a:ext cx="0" cy="6477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25363" y="1271807"/>
            <a:ext cx="0" cy="5302504"/>
          </a:xfrm>
          <a:prstGeom prst="line">
            <a:avLst/>
          </a:prstGeom>
          <a:ln w="28575">
            <a:solidFill>
              <a:srgbClr val="0DF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45526" y="1316873"/>
            <a:ext cx="0" cy="5302504"/>
          </a:xfrm>
          <a:prstGeom prst="line">
            <a:avLst/>
          </a:prstGeom>
          <a:ln w="28575">
            <a:solidFill>
              <a:srgbClr val="0DF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792982" y="4404364"/>
            <a:ext cx="3776582" cy="27545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gvwgbyj</a:t>
            </a:r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Bmjvg</a:t>
            </a:r>
            <a:endParaRPr lang="en-US" sz="3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3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Ckvbcyi</a:t>
            </a:r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mitcÖvtwet</a:t>
            </a:r>
            <a:endParaRPr lang="en-US" sz="3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Kvnv‡ivj</a:t>
            </a:r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w`bvRcyi</a:t>
            </a:r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017977443</a:t>
            </a:r>
          </a:p>
          <a:p>
            <a:r>
              <a:rPr lang="en-US" sz="21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mominict9@gmail.com</a:t>
            </a:r>
            <a:endParaRPr lang="en-US" sz="21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141" y="2381029"/>
            <a:ext cx="3437149" cy="2800763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US" sz="8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11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00B0F0"/>
            </a:gs>
            <a:gs pos="2000">
              <a:srgbClr val="FF66FF"/>
            </a:gs>
            <a:gs pos="13000">
              <a:srgbClr val="F8B049"/>
            </a:gs>
            <a:gs pos="69000">
              <a:srgbClr val="FEE7F2"/>
            </a:gs>
            <a:gs pos="73000">
              <a:srgbClr val="FF0000"/>
            </a:gs>
            <a:gs pos="81000">
              <a:srgbClr val="C50849"/>
            </a:gs>
            <a:gs pos="87000">
              <a:srgbClr val="66FFFF"/>
            </a:gs>
            <a:gs pos="100000">
              <a:schemeClr val="accent1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4"/>
          <a:stretch/>
        </p:blipFill>
        <p:spPr bwMode="auto">
          <a:xfrm>
            <a:off x="3078480" y="2438399"/>
            <a:ext cx="5303520" cy="236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78353" y="1306175"/>
            <a:ext cx="3294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23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00B0F0"/>
            </a:gs>
            <a:gs pos="2000">
              <a:srgbClr val="FF66FF"/>
            </a:gs>
            <a:gs pos="13000">
              <a:srgbClr val="F8B049"/>
            </a:gs>
            <a:gs pos="69000">
              <a:schemeClr val="bg2">
                <a:lumMod val="40000"/>
                <a:lumOff val="60000"/>
              </a:schemeClr>
            </a:gs>
            <a:gs pos="73000">
              <a:schemeClr val="accent3">
                <a:lumMod val="20000"/>
                <a:lumOff val="80000"/>
              </a:schemeClr>
            </a:gs>
            <a:gs pos="81000">
              <a:srgbClr val="C50849"/>
            </a:gs>
            <a:gs pos="87000">
              <a:srgbClr val="66FFFF"/>
            </a:gs>
            <a:gs pos="100000">
              <a:schemeClr val="accent1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7" b="1"/>
          <a:stretch/>
        </p:blipFill>
        <p:spPr bwMode="auto">
          <a:xfrm>
            <a:off x="1791605" y="3108842"/>
            <a:ext cx="7324139" cy="156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135" y="1479127"/>
            <a:ext cx="2815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29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00B0F0"/>
            </a:gs>
            <a:gs pos="2000">
              <a:srgbClr val="FF66FF"/>
            </a:gs>
            <a:gs pos="13000">
              <a:srgbClr val="F8B049"/>
            </a:gs>
            <a:gs pos="69000">
              <a:schemeClr val="bg2">
                <a:lumMod val="40000"/>
                <a:lumOff val="60000"/>
              </a:schemeClr>
            </a:gs>
            <a:gs pos="73000">
              <a:schemeClr val="accent3">
                <a:lumMod val="20000"/>
                <a:lumOff val="80000"/>
              </a:schemeClr>
            </a:gs>
            <a:gs pos="81000">
              <a:srgbClr val="C50849"/>
            </a:gs>
            <a:gs pos="87000">
              <a:srgbClr val="66FFFF"/>
            </a:gs>
            <a:gs pos="100000">
              <a:schemeClr val="accent1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5"/>
          <a:stretch/>
        </p:blipFill>
        <p:spPr bwMode="auto">
          <a:xfrm>
            <a:off x="2341610" y="2725946"/>
            <a:ext cx="5933710" cy="265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8264" y="1466491"/>
            <a:ext cx="1888659" cy="830997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00B0F0"/>
            </a:gs>
            <a:gs pos="2000">
              <a:srgbClr val="FFCC99"/>
            </a:gs>
            <a:gs pos="13000">
              <a:srgbClr val="F8B049"/>
            </a:gs>
            <a:gs pos="69000">
              <a:schemeClr val="bg2">
                <a:lumMod val="40000"/>
                <a:lumOff val="60000"/>
              </a:schemeClr>
            </a:gs>
            <a:gs pos="73000">
              <a:schemeClr val="accent3">
                <a:lumMod val="20000"/>
                <a:lumOff val="80000"/>
              </a:schemeClr>
            </a:gs>
            <a:gs pos="81000">
              <a:srgbClr val="C50849"/>
            </a:gs>
            <a:gs pos="87000">
              <a:srgbClr val="66FFFF"/>
            </a:gs>
            <a:gs pos="100000">
              <a:schemeClr val="accent1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" y="154675"/>
            <a:ext cx="5435381" cy="5119731"/>
          </a:xfrm>
          <a:prstGeom prst="irregularSeal2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E:\flowers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b="3754"/>
          <a:stretch/>
        </p:blipFill>
        <p:spPr bwMode="auto">
          <a:xfrm>
            <a:off x="5435381" y="932689"/>
            <a:ext cx="4801656" cy="6200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309659-E270-4E20-B3BE-AE2453C12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60" y="3035556"/>
            <a:ext cx="2427804" cy="19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85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1723" y="989570"/>
            <a:ext cx="4046339" cy="78482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4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4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5196" y="2578150"/>
            <a:ext cx="5879898" cy="3046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bn-BD" sz="4800" b="1" dirty="0">
                <a:solidFill>
                  <a:srgbClr val="0070C0"/>
                </a:solidFill>
                <a:latin typeface="N[koshBan"/>
                <a:cs typeface="NikoshBAN" panose="02000000000000000000" pitchFamily="2" charset="0"/>
              </a:rPr>
              <a:t>শ্রেণিঃ </a:t>
            </a:r>
            <a:r>
              <a:rPr lang="en-US" sz="4800" b="1" dirty="0" smtClean="0">
                <a:solidFill>
                  <a:srgbClr val="0070C0"/>
                </a:solidFill>
                <a:latin typeface="N[koshBan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 শ্রেণি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800" b="1" dirty="0">
                <a:solidFill>
                  <a:srgbClr val="0070C0"/>
                </a:solidFill>
                <a:latin typeface="N[koshBan"/>
                <a:cs typeface="NikoshBAN" panose="02000000000000000000" pitchFamily="2" charset="0"/>
              </a:rPr>
              <a:t>বিষয়ঃ </a:t>
            </a:r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বাওবি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62" y="2578150"/>
            <a:ext cx="2750502" cy="39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13182" r="5009" b="17142"/>
          <a:stretch/>
        </p:blipFill>
        <p:spPr bwMode="auto">
          <a:xfrm>
            <a:off x="985196" y="5679571"/>
            <a:ext cx="5879898" cy="86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96" y="4101642"/>
            <a:ext cx="3069279" cy="69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0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422430-32C1-4352-97FE-A0D0C935F72E}"/>
              </a:ext>
            </a:extLst>
          </p:cNvPr>
          <p:cNvSpPr txBox="1"/>
          <p:nvPr/>
        </p:nvSpPr>
        <p:spPr>
          <a:xfrm>
            <a:off x="548040" y="2355683"/>
            <a:ext cx="9246998" cy="5262979"/>
          </a:xfrm>
          <a:prstGeom prst="rect">
            <a:avLst/>
          </a:prstGeom>
          <a:solidFill>
            <a:srgbClr val="507BC8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2.1.1</a:t>
            </a:r>
          </a:p>
          <a:p>
            <a:r>
              <a:rPr lang="bn-IN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</a:t>
            </a:r>
            <a:r>
              <a:rPr lang="bn-IN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 সাথে মিলেমিশে চলার গুরুত্ব বলতে পারবে।</a:t>
            </a:r>
          </a:p>
          <a:p>
            <a:r>
              <a:rPr lang="bn-IN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2.2.1</a:t>
            </a:r>
            <a:endParaRPr lang="en-US" sz="4800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</a:t>
            </a:r>
            <a:r>
              <a:rPr lang="bn-IN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বিদ্যালয়‌ , আশে</a:t>
            </a:r>
            <a:r>
              <a:rPr lang="en-US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বিশেষ চাহিদা সম্পন্ন শিশুসহ  নারী পুরুষ জাতী ধর্ম নির্বিশেষে সকলের সাথে সুসম্পর্ক বজায়</a:t>
            </a:r>
            <a:r>
              <a:rPr lang="en-US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 পারবে । </a:t>
            </a:r>
          </a:p>
        </p:txBody>
      </p:sp>
      <p:sp>
        <p:nvSpPr>
          <p:cNvPr id="3" name="Up Ribbon 2"/>
          <p:cNvSpPr/>
          <p:nvPr/>
        </p:nvSpPr>
        <p:spPr>
          <a:xfrm>
            <a:off x="1386154" y="836354"/>
            <a:ext cx="7337021" cy="1193338"/>
          </a:xfrm>
          <a:prstGeom prst="ribbon2">
            <a:avLst/>
          </a:prstGeom>
          <a:solidFill>
            <a:srgbClr val="50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6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GB" sz="66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83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31702"/>
              </p:ext>
            </p:extLst>
          </p:nvPr>
        </p:nvGraphicFramePr>
        <p:xfrm>
          <a:off x="4891405" y="33480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1405" y="33480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01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452562"/>
            <a:ext cx="8092441" cy="44590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8856" y="467677"/>
            <a:ext cx="5809604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  <a:scene3d>
              <a:camera prst="isometricOffAxis2Top"/>
              <a:lightRig rig="threePt" dir="t"/>
            </a:scene3d>
          </a:bodyPr>
          <a:lstStyle/>
          <a:p>
            <a:r>
              <a:rPr lang="bn-BD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মনোযোগ সহকারে ছবিটি লক্ষ করিঃ</a:t>
            </a:r>
          </a:p>
          <a:p>
            <a:endParaRPr lang="en-US" dirty="0"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124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A603AB"/>
            </a:gs>
            <a:gs pos="63000">
              <a:srgbClr val="0819FB">
                <a:lumMod val="26000"/>
                <a:lumOff val="74000"/>
              </a:srgbClr>
            </a:gs>
            <a:gs pos="66000">
              <a:srgbClr val="1A8D48"/>
            </a:gs>
            <a:gs pos="99000">
              <a:srgbClr val="FFFF00"/>
            </a:gs>
            <a:gs pos="80000">
              <a:srgbClr val="EE3F17"/>
            </a:gs>
            <a:gs pos="89000">
              <a:srgbClr val="E81766"/>
            </a:gs>
            <a:gs pos="94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7770" y="2133600"/>
            <a:ext cx="3866502" cy="84577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lIns="106070" tIns="53035" rIns="106070" bIns="53035">
            <a:spAutoFit/>
          </a:bodyPr>
          <a:lstStyle/>
          <a:p>
            <a:pPr lvl="0" algn="ctr"/>
            <a:r>
              <a:rPr lang="bn-BD" sz="4800" b="1" dirty="0">
                <a:solidFill>
                  <a:srgbClr val="507BC8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4800" b="1" dirty="0" err="1">
                <a:solidFill>
                  <a:srgbClr val="507BC8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rgbClr val="507BC8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8"/>
          <a:stretch/>
        </p:blipFill>
        <p:spPr bwMode="auto">
          <a:xfrm>
            <a:off x="3337770" y="3794760"/>
            <a:ext cx="3866502" cy="47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03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2">
                <a:lumMod val="20000"/>
                <a:lumOff val="80000"/>
              </a:schemeClr>
            </a:gs>
            <a:gs pos="99000">
              <a:srgbClr val="FFFF00"/>
            </a:gs>
            <a:gs pos="94000">
              <a:srgbClr val="A603AB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11F13FD-B0B9-47E6-AADC-ADAC62737523}"/>
              </a:ext>
            </a:extLst>
          </p:cNvPr>
          <p:cNvSpPr txBox="1"/>
          <p:nvPr/>
        </p:nvSpPr>
        <p:spPr>
          <a:xfrm>
            <a:off x="1965388" y="434118"/>
            <a:ext cx="681969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পেশা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জাতির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5BDB9EA-6A90-47E4-B71C-433D6BCDC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88" y="1722120"/>
            <a:ext cx="6819689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4">
                <a:lumMod val="20000"/>
                <a:lumOff val="80000"/>
              </a:schemeClr>
            </a:gs>
            <a:gs pos="99000">
              <a:schemeClr val="accent2">
                <a:lumMod val="75000"/>
              </a:schemeClr>
            </a:gs>
            <a:gs pos="94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046FACC-0F71-45F1-92E1-2C3B4E929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88" y="1722120"/>
            <a:ext cx="6819690" cy="4358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1F13FD-B0B9-47E6-AADC-ADAC62737523}"/>
              </a:ext>
            </a:extLst>
          </p:cNvPr>
          <p:cNvSpPr txBox="1"/>
          <p:nvPr/>
        </p:nvSpPr>
        <p:spPr>
          <a:xfrm>
            <a:off x="1965388" y="434118"/>
            <a:ext cx="681969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পেশা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জাতির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3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133</Words>
  <Application>Microsoft Office PowerPoint</Application>
  <PresentationFormat>Custom</PresentationFormat>
  <Paragraphs>37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124</cp:revision>
  <dcterms:created xsi:type="dcterms:W3CDTF">2019-03-03T06:27:58Z</dcterms:created>
  <dcterms:modified xsi:type="dcterms:W3CDTF">2020-03-19T20:17:00Z</dcterms:modified>
</cp:coreProperties>
</file>