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9" r:id="rId2"/>
    <p:sldId id="257" r:id="rId3"/>
    <p:sldId id="267" r:id="rId4"/>
    <p:sldId id="266" r:id="rId5"/>
    <p:sldId id="256" r:id="rId6"/>
    <p:sldId id="261" r:id="rId7"/>
    <p:sldId id="262" r:id="rId8"/>
    <p:sldId id="263" r:id="rId9"/>
    <p:sldId id="265" r:id="rId10"/>
    <p:sldId id="264" r:id="rId11"/>
    <p:sldId id="260" r:id="rId12"/>
    <p:sldId id="268" r:id="rId13"/>
    <p:sldId id="273" r:id="rId14"/>
    <p:sldId id="272" r:id="rId15"/>
    <p:sldId id="269" r:id="rId16"/>
    <p:sldId id="270" r:id="rId17"/>
    <p:sldId id="271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36" autoAdjust="0"/>
    <p:restoredTop sz="93779" autoAdjust="0"/>
  </p:normalViewPr>
  <p:slideViewPr>
    <p:cSldViewPr snapToGrid="0">
      <p:cViewPr varScale="1">
        <p:scale>
          <a:sx n="70" d="100"/>
          <a:sy n="70" d="100"/>
        </p:scale>
        <p:origin x="3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E5CD4-6737-4C24-969A-36989F1AF7D1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07CA8-F1AC-44AE-AC3D-138405A00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07CA8-F1AC-44AE-AC3D-138405A00B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71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07CA8-F1AC-44AE-AC3D-138405A00B6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15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539C-1F09-407B-B527-E46B32C9C255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F2CF-3AA2-423B-8E95-57D41B45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5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539C-1F09-407B-B527-E46B32C9C255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F2CF-3AA2-423B-8E95-57D41B45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12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539C-1F09-407B-B527-E46B32C9C255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F2CF-3AA2-423B-8E95-57D41B45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60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539C-1F09-407B-B527-E46B32C9C255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F2CF-3AA2-423B-8E95-57D41B45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6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539C-1F09-407B-B527-E46B32C9C255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F2CF-3AA2-423B-8E95-57D41B45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81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539C-1F09-407B-B527-E46B32C9C255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F2CF-3AA2-423B-8E95-57D41B45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19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539C-1F09-407B-B527-E46B32C9C255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F2CF-3AA2-423B-8E95-57D41B45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0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539C-1F09-407B-B527-E46B32C9C255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F2CF-3AA2-423B-8E95-57D41B45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65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539C-1F09-407B-B527-E46B32C9C255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F2CF-3AA2-423B-8E95-57D41B45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29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539C-1F09-407B-B527-E46B32C9C255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F2CF-3AA2-423B-8E95-57D41B45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93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539C-1F09-407B-B527-E46B32C9C255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F2CF-3AA2-423B-8E95-57D41B45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42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B539C-1F09-407B-B527-E46B32C9C255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FF2CF-3AA2-423B-8E95-57D41B45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7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765"/>
            <a:ext cx="11277600" cy="1512041"/>
          </a:xfrm>
        </p:spPr>
        <p:txBody>
          <a:bodyPr>
            <a:normAutofit/>
          </a:bodyPr>
          <a:lstStyle/>
          <a:p>
            <a:r>
              <a:rPr lang="en-US" sz="9600" dirty="0" err="1" smtClean="0"/>
              <a:t>শুভেচ্ছাঃ</a:t>
            </a:r>
            <a:endParaRPr lang="en-US" sz="9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" y="1709526"/>
            <a:ext cx="12573000" cy="671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6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40" y="-1722120"/>
            <a:ext cx="5669280" cy="8031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20" y="-1615440"/>
            <a:ext cx="6576060" cy="4450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160" y="2727960"/>
            <a:ext cx="6979920" cy="515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0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51752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6" descr="image_388_117195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5575017" y="-111442"/>
            <a:ext cx="6431280" cy="3314700"/>
          </a:xfrm>
        </p:spPr>
      </p:pic>
      <p:pic>
        <p:nvPicPr>
          <p:cNvPr id="5" name="Picture 4" descr="7362145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764" y="1048068"/>
            <a:ext cx="48768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097" y="4627654"/>
            <a:ext cx="1993565" cy="36396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440" y="4627654"/>
            <a:ext cx="6328196" cy="3596952"/>
          </a:xfrm>
          <a:prstGeom prst="rect">
            <a:avLst/>
          </a:prstGeom>
        </p:spPr>
      </p:pic>
      <p:pic>
        <p:nvPicPr>
          <p:cNvPr id="8" name="Content Placeholder 6" descr="image_388_11719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732188" y="914718"/>
            <a:ext cx="6431280" cy="33147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-203313"/>
            <a:ext cx="12801600" cy="1201783"/>
          </a:xfrm>
          <a:prstGeom prst="rect">
            <a:avLst/>
          </a:prstGeom>
          <a:solidFill>
            <a:srgbClr val="CCFFCC"/>
          </a:solidFill>
        </p:spPr>
        <p:txBody>
          <a:bodyPr vert="horz" lIns="128001" tIns="64001" rIns="128001" bIns="64001" rtlCol="0" anchor="ctr">
            <a:normAutofit/>
          </a:bodyPr>
          <a:lstStyle>
            <a:lvl1pPr algn="ctr" defTabSz="1280006" rtl="0" eaLnBrk="1" latinLnBrk="0" hangingPunct="1">
              <a:spcBef>
                <a:spcPct val="0"/>
              </a:spcBef>
              <a:buNone/>
              <a:defRPr sz="6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800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6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ভিটামিন- এ ও ডি এর অভাবজনিত রোগ</a:t>
            </a:r>
            <a:endParaRPr kumimoji="0" lang="en-US" sz="6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125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err="1" smtClean="0"/>
              <a:t>দলীয়</a:t>
            </a:r>
            <a:r>
              <a:rPr lang="en-US" sz="7200" dirty="0" smtClean="0"/>
              <a:t> </a:t>
            </a:r>
            <a:r>
              <a:rPr lang="en-US" sz="7200" dirty="0" err="1" smtClean="0"/>
              <a:t>কাজঃ</a:t>
            </a:r>
            <a:r>
              <a:rPr lang="en-US" sz="7200" dirty="0" smtClean="0"/>
              <a:t> 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ক </a:t>
            </a:r>
            <a:r>
              <a:rPr lang="en-US" sz="4400" dirty="0" err="1" smtClean="0"/>
              <a:t>দলঃ</a:t>
            </a:r>
            <a:endParaRPr lang="en-US" sz="4400" dirty="0" smtClean="0"/>
          </a:p>
          <a:p>
            <a:pPr marL="0" indent="0">
              <a:buNone/>
            </a:pPr>
            <a:r>
              <a:rPr lang="en-US" sz="4400" dirty="0" err="1" smtClean="0"/>
              <a:t>গলগন্ড</a:t>
            </a:r>
            <a:r>
              <a:rPr lang="en-US" sz="4400" dirty="0" smtClean="0"/>
              <a:t> </a:t>
            </a:r>
            <a:r>
              <a:rPr lang="en-US" sz="4400" dirty="0" err="1" smtClean="0"/>
              <a:t>রোগের</a:t>
            </a:r>
            <a:r>
              <a:rPr lang="en-US" sz="4400" dirty="0" smtClean="0"/>
              <a:t> </a:t>
            </a:r>
            <a:r>
              <a:rPr lang="en-US" sz="4400" dirty="0" err="1" smtClean="0"/>
              <a:t>বৈশিষ্ট্যগুলি</a:t>
            </a:r>
            <a:r>
              <a:rPr lang="en-US" sz="4400" dirty="0" smtClean="0"/>
              <a:t> </a:t>
            </a:r>
            <a:r>
              <a:rPr lang="en-US" sz="4400" dirty="0" err="1" smtClean="0"/>
              <a:t>লিখ</a:t>
            </a:r>
            <a:r>
              <a:rPr lang="en-US" sz="4400" dirty="0" smtClean="0"/>
              <a:t>।</a:t>
            </a:r>
          </a:p>
          <a:p>
            <a:pPr marL="0" indent="0">
              <a:buNone/>
            </a:pPr>
            <a:r>
              <a:rPr lang="en-US" sz="4400" dirty="0" smtClean="0"/>
              <a:t>খ </a:t>
            </a:r>
            <a:r>
              <a:rPr lang="en-US" sz="4400" dirty="0" err="1" smtClean="0"/>
              <a:t>দলঃ</a:t>
            </a:r>
            <a:endParaRPr lang="en-US" sz="4400" dirty="0" smtClean="0"/>
          </a:p>
          <a:p>
            <a:pPr marL="0" indent="0">
              <a:buNone/>
            </a:pPr>
            <a:r>
              <a:rPr lang="en-US" sz="4400" dirty="0" err="1" smtClean="0"/>
              <a:t>কিভাবে</a:t>
            </a:r>
            <a:r>
              <a:rPr lang="en-US" sz="4400" dirty="0" smtClean="0"/>
              <a:t> </a:t>
            </a:r>
            <a:r>
              <a:rPr lang="en-US" sz="4400" dirty="0" err="1" smtClean="0"/>
              <a:t>গলগন্ড</a:t>
            </a:r>
            <a:r>
              <a:rPr lang="en-US" sz="4400" dirty="0" smtClean="0"/>
              <a:t> </a:t>
            </a:r>
            <a:r>
              <a:rPr lang="en-US" sz="4400" dirty="0" err="1" smtClean="0"/>
              <a:t>রোগ</a:t>
            </a:r>
            <a:r>
              <a:rPr lang="en-US" sz="4400" dirty="0" smtClean="0"/>
              <a:t> </a:t>
            </a:r>
            <a:r>
              <a:rPr lang="en-US" sz="4400" dirty="0" err="1" smtClean="0"/>
              <a:t>প্রতিরোধ</a:t>
            </a:r>
            <a:r>
              <a:rPr lang="en-US" sz="4400" dirty="0" smtClean="0"/>
              <a:t> </a:t>
            </a:r>
            <a:r>
              <a:rPr lang="en-US" sz="4400" dirty="0" err="1" smtClean="0"/>
              <a:t>করা</a:t>
            </a:r>
            <a:r>
              <a:rPr lang="en-US" sz="4400" dirty="0" smtClean="0"/>
              <a:t> </a:t>
            </a:r>
            <a:r>
              <a:rPr lang="en-US" sz="4400" dirty="0" err="1" smtClean="0"/>
              <a:t>যায়</a:t>
            </a:r>
            <a:r>
              <a:rPr lang="en-US" sz="4400" dirty="0" smtClean="0"/>
              <a:t> ।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4506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ভিটামিন</a:t>
            </a:r>
            <a:r>
              <a:rPr lang="en-US" dirty="0" smtClean="0"/>
              <a:t>’ </a:t>
            </a:r>
            <a:r>
              <a:rPr lang="en-US" dirty="0" err="1" smtClean="0"/>
              <a:t>ডি’এর</a:t>
            </a:r>
            <a:r>
              <a:rPr lang="en-US" dirty="0" smtClean="0"/>
              <a:t> </a:t>
            </a:r>
            <a:r>
              <a:rPr lang="en-US" dirty="0" err="1" smtClean="0"/>
              <a:t>অভাবে</a:t>
            </a:r>
            <a:r>
              <a:rPr lang="en-US" dirty="0" smtClean="0"/>
              <a:t>-</a:t>
            </a:r>
          </a:p>
          <a:p>
            <a:r>
              <a:rPr lang="en-US" dirty="0" err="1" smtClean="0"/>
              <a:t>গলগন্ড</a:t>
            </a:r>
            <a:r>
              <a:rPr lang="en-US" dirty="0" smtClean="0"/>
              <a:t> ,</a:t>
            </a:r>
            <a:r>
              <a:rPr lang="en-US" dirty="0" err="1" smtClean="0"/>
              <a:t>রিকেটস,ও</a:t>
            </a:r>
            <a:r>
              <a:rPr lang="en-US" dirty="0" smtClean="0"/>
              <a:t> </a:t>
            </a:r>
            <a:r>
              <a:rPr lang="en-US" dirty="0" err="1" smtClean="0"/>
              <a:t>অস্টিওম্যালেশিয়া</a:t>
            </a:r>
            <a:r>
              <a:rPr lang="en-US" dirty="0" smtClean="0"/>
              <a:t> ।</a:t>
            </a:r>
          </a:p>
          <a:p>
            <a:r>
              <a:rPr lang="en-US" dirty="0" err="1" smtClean="0"/>
              <a:t>ভিটামিন</a:t>
            </a:r>
            <a:r>
              <a:rPr lang="en-US" dirty="0" smtClean="0"/>
              <a:t>’ </a:t>
            </a:r>
            <a:r>
              <a:rPr lang="en-US" dirty="0" err="1" smtClean="0"/>
              <a:t>ডি’এর</a:t>
            </a:r>
            <a:r>
              <a:rPr lang="en-US" dirty="0" smtClean="0"/>
              <a:t> </a:t>
            </a:r>
            <a:r>
              <a:rPr lang="en-US" dirty="0" err="1" smtClean="0"/>
              <a:t>অভাবে</a:t>
            </a:r>
            <a:r>
              <a:rPr lang="en-US" dirty="0" smtClean="0"/>
              <a:t> </a:t>
            </a:r>
            <a:r>
              <a:rPr lang="en-US" dirty="0" err="1" smtClean="0"/>
              <a:t>লোহার</a:t>
            </a:r>
            <a:r>
              <a:rPr lang="en-US" dirty="0" smtClean="0"/>
              <a:t> </a:t>
            </a:r>
            <a:r>
              <a:rPr lang="en-US" dirty="0" err="1" smtClean="0"/>
              <a:t>শোষন,সঞ্চয়</a:t>
            </a:r>
            <a:r>
              <a:rPr lang="en-US" dirty="0" smtClean="0"/>
              <a:t> </a:t>
            </a:r>
            <a:r>
              <a:rPr lang="en-US" dirty="0" err="1" smtClean="0"/>
              <a:t>ওহিমোগ্লোবিন</a:t>
            </a:r>
            <a:r>
              <a:rPr lang="en-US" dirty="0" smtClean="0"/>
              <a:t> </a:t>
            </a:r>
            <a:r>
              <a:rPr lang="en-US" dirty="0" err="1" smtClean="0"/>
              <a:t>তৈরিতে</a:t>
            </a:r>
            <a:r>
              <a:rPr lang="en-US" dirty="0" smtClean="0"/>
              <a:t> </a:t>
            </a:r>
            <a:r>
              <a:rPr lang="en-US" dirty="0" err="1" smtClean="0"/>
              <a:t>বিঘ্ন</a:t>
            </a:r>
            <a:r>
              <a:rPr lang="en-US" dirty="0" smtClean="0"/>
              <a:t> </a:t>
            </a:r>
            <a:r>
              <a:rPr lang="en-US" dirty="0" err="1" smtClean="0"/>
              <a:t>ঘটে</a:t>
            </a:r>
            <a:r>
              <a:rPr lang="en-US" dirty="0" smtClean="0"/>
              <a:t> ।</a:t>
            </a:r>
          </a:p>
          <a:p>
            <a:r>
              <a:rPr lang="en-US" dirty="0" err="1" smtClean="0"/>
              <a:t>প্রতিরোধঃ</a:t>
            </a:r>
            <a:endParaRPr lang="en-US" dirty="0" smtClean="0"/>
          </a:p>
          <a:p>
            <a:r>
              <a:rPr lang="en-US" dirty="0" err="1" smtClean="0"/>
              <a:t>শিশুকে</a:t>
            </a:r>
            <a:r>
              <a:rPr lang="en-US" dirty="0" smtClean="0"/>
              <a:t> </a:t>
            </a:r>
            <a:r>
              <a:rPr lang="en-US" dirty="0" err="1" smtClean="0"/>
              <a:t>ভিটামিন</a:t>
            </a:r>
            <a:r>
              <a:rPr lang="en-US" dirty="0" smtClean="0"/>
              <a:t>’ </a:t>
            </a:r>
            <a:r>
              <a:rPr lang="en-US" dirty="0" err="1" smtClean="0"/>
              <a:t>ডি’সমৃদ্ধ</a:t>
            </a:r>
            <a:r>
              <a:rPr lang="en-US" dirty="0" smtClean="0"/>
              <a:t> </a:t>
            </a:r>
            <a:r>
              <a:rPr lang="en-US" dirty="0" err="1" smtClean="0"/>
              <a:t>খাবার</a:t>
            </a:r>
            <a:r>
              <a:rPr lang="en-US" dirty="0" smtClean="0"/>
              <a:t> </a:t>
            </a:r>
            <a:r>
              <a:rPr lang="en-US" dirty="0" err="1" smtClean="0"/>
              <a:t>খাওয়ানো</a:t>
            </a:r>
            <a:r>
              <a:rPr lang="en-US" dirty="0" smtClean="0"/>
              <a:t> </a:t>
            </a:r>
            <a:r>
              <a:rPr lang="en-US" dirty="0" err="1" smtClean="0"/>
              <a:t>উচিত।সূয</a:t>
            </a:r>
            <a:r>
              <a:rPr lang="en-US" dirty="0" smtClean="0"/>
              <a:t> </a:t>
            </a:r>
            <a:r>
              <a:rPr lang="en-US" dirty="0" err="1" smtClean="0"/>
              <a:t>রশ্মি</a:t>
            </a:r>
            <a:r>
              <a:rPr lang="en-US" dirty="0" smtClean="0"/>
              <a:t> </a:t>
            </a:r>
            <a:r>
              <a:rPr lang="en-US" dirty="0" err="1" smtClean="0"/>
              <a:t>থেকে</a:t>
            </a:r>
            <a:r>
              <a:rPr lang="en-US" dirty="0" smtClean="0"/>
              <a:t> </a:t>
            </a:r>
            <a:r>
              <a:rPr lang="en-US" dirty="0" err="1" smtClean="0"/>
              <a:t>ভিটামিন</a:t>
            </a:r>
            <a:r>
              <a:rPr lang="en-US" dirty="0" smtClean="0"/>
              <a:t> </a:t>
            </a:r>
            <a:r>
              <a:rPr lang="en-US" dirty="0" err="1" smtClean="0"/>
              <a:t>ডি</a:t>
            </a:r>
            <a:r>
              <a:rPr lang="en-US" dirty="0" smtClean="0"/>
              <a:t> </a:t>
            </a:r>
            <a:r>
              <a:rPr lang="en-US" dirty="0" err="1" smtClean="0"/>
              <a:t>পাওয়া</a:t>
            </a:r>
            <a:r>
              <a:rPr lang="en-US" dirty="0" smtClean="0"/>
              <a:t> </a:t>
            </a:r>
            <a:r>
              <a:rPr lang="en-US" dirty="0" err="1" smtClean="0"/>
              <a:t>যায়।তাই</a:t>
            </a:r>
            <a:r>
              <a:rPr lang="en-US" dirty="0" smtClean="0"/>
              <a:t> </a:t>
            </a:r>
            <a:r>
              <a:rPr lang="en-US" dirty="0" err="1" smtClean="0"/>
              <a:t>শিশুকে</a:t>
            </a:r>
            <a:r>
              <a:rPr lang="en-US" dirty="0" smtClean="0"/>
              <a:t> </a:t>
            </a:r>
            <a:r>
              <a:rPr lang="en-US" dirty="0" err="1" smtClean="0"/>
              <a:t>কিছুক্ষনের</a:t>
            </a:r>
            <a:r>
              <a:rPr lang="en-US" dirty="0" smtClean="0"/>
              <a:t> </a:t>
            </a:r>
            <a:r>
              <a:rPr lang="en-US" dirty="0" err="1" smtClean="0"/>
              <a:t>জন্য</a:t>
            </a:r>
            <a:r>
              <a:rPr lang="en-US" dirty="0" smtClean="0"/>
              <a:t> </a:t>
            </a:r>
            <a:r>
              <a:rPr lang="en-US" dirty="0" err="1" smtClean="0"/>
              <a:t>রৌদে</a:t>
            </a:r>
            <a:r>
              <a:rPr lang="en-US" dirty="0" smtClean="0"/>
              <a:t> </a:t>
            </a:r>
            <a:r>
              <a:rPr lang="en-US" dirty="0" err="1" smtClean="0"/>
              <a:t>খেলাধুলা</a:t>
            </a:r>
            <a:r>
              <a:rPr lang="en-US" dirty="0" smtClean="0"/>
              <a:t> </a:t>
            </a:r>
            <a:r>
              <a:rPr lang="en-US" dirty="0" err="1" smtClean="0"/>
              <a:t>করতে</a:t>
            </a:r>
            <a:r>
              <a:rPr lang="en-US" dirty="0" smtClean="0"/>
              <a:t> </a:t>
            </a:r>
            <a:r>
              <a:rPr lang="en-US" dirty="0" err="1" smtClean="0"/>
              <a:t>দেওয়া</a:t>
            </a:r>
            <a:r>
              <a:rPr lang="en-US" dirty="0" smtClean="0"/>
              <a:t> </a:t>
            </a:r>
            <a:r>
              <a:rPr lang="en-US" dirty="0" err="1" smtClean="0"/>
              <a:t>উচিত</a:t>
            </a:r>
            <a:r>
              <a:rPr lang="en-US" dirty="0" smtClean="0"/>
              <a:t>।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25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ভিটামিন</a:t>
            </a:r>
            <a:r>
              <a:rPr lang="en-US" dirty="0" smtClean="0"/>
              <a:t>’ এ ‘ </a:t>
            </a:r>
            <a:r>
              <a:rPr lang="en-US" dirty="0" err="1" smtClean="0"/>
              <a:t>এর</a:t>
            </a:r>
            <a:r>
              <a:rPr lang="en-US" dirty="0" smtClean="0"/>
              <a:t> </a:t>
            </a:r>
            <a:r>
              <a:rPr lang="en-US" dirty="0" err="1" smtClean="0"/>
              <a:t>অভাবে</a:t>
            </a:r>
            <a:r>
              <a:rPr lang="en-US" dirty="0" smtClean="0"/>
              <a:t>-</a:t>
            </a:r>
          </a:p>
          <a:p>
            <a:r>
              <a:rPr lang="en-US" dirty="0" err="1" smtClean="0"/>
              <a:t>রাতকানা</a:t>
            </a:r>
            <a:r>
              <a:rPr lang="en-US" dirty="0" smtClean="0"/>
              <a:t>, </a:t>
            </a:r>
            <a:r>
              <a:rPr lang="en-US" dirty="0" err="1" smtClean="0"/>
              <a:t>জ়েরপথালমিয়া</a:t>
            </a:r>
            <a:endParaRPr lang="en-US" dirty="0" smtClean="0"/>
          </a:p>
          <a:p>
            <a:r>
              <a:rPr lang="en-US" dirty="0" smtClean="0"/>
              <a:t>এ </a:t>
            </a:r>
            <a:r>
              <a:rPr lang="en-US" dirty="0" err="1" smtClean="0"/>
              <a:t>ছাড়া</a:t>
            </a:r>
            <a:r>
              <a:rPr lang="en-US" dirty="0" smtClean="0"/>
              <a:t> </a:t>
            </a:r>
            <a:r>
              <a:rPr lang="en-US" dirty="0" err="1" smtClean="0"/>
              <a:t>ভিটামিন</a:t>
            </a:r>
            <a:r>
              <a:rPr lang="en-US" dirty="0" smtClean="0"/>
              <a:t>’ এ ‘</a:t>
            </a:r>
            <a:r>
              <a:rPr lang="en-US" dirty="0" err="1" smtClean="0"/>
              <a:t>এর</a:t>
            </a:r>
            <a:r>
              <a:rPr lang="en-US" dirty="0" smtClean="0"/>
              <a:t> </a:t>
            </a:r>
            <a:r>
              <a:rPr lang="en-US" dirty="0" err="1" smtClean="0"/>
              <a:t>অভাব</a:t>
            </a:r>
            <a:r>
              <a:rPr lang="en-US" dirty="0" smtClean="0"/>
              <a:t> </a:t>
            </a:r>
            <a:r>
              <a:rPr lang="en-US" dirty="0" err="1" smtClean="0"/>
              <a:t>ঘটলে</a:t>
            </a:r>
            <a:r>
              <a:rPr lang="en-US" dirty="0" smtClean="0"/>
              <a:t> </a:t>
            </a:r>
            <a:r>
              <a:rPr lang="en-US" dirty="0" err="1" smtClean="0"/>
              <a:t>দেহের</a:t>
            </a:r>
            <a:r>
              <a:rPr lang="en-US" dirty="0" smtClean="0"/>
              <a:t> </a:t>
            </a:r>
            <a:r>
              <a:rPr lang="en-US" dirty="0" err="1" smtClean="0"/>
              <a:t>স্বাভাবিক</a:t>
            </a:r>
            <a:r>
              <a:rPr lang="en-US" dirty="0" smtClean="0"/>
              <a:t> </a:t>
            </a:r>
            <a:r>
              <a:rPr lang="en-US" dirty="0" err="1" smtClean="0"/>
              <a:t>বৃ</a:t>
            </a:r>
            <a:r>
              <a:rPr lang="en-US" dirty="0" smtClean="0"/>
              <a:t> </a:t>
            </a:r>
            <a:r>
              <a:rPr lang="en-US" dirty="0" err="1" smtClean="0"/>
              <a:t>িদ্ধ</a:t>
            </a:r>
            <a:r>
              <a:rPr lang="en-US" dirty="0" smtClean="0"/>
              <a:t> </a:t>
            </a:r>
            <a:r>
              <a:rPr lang="en-US" dirty="0" err="1" smtClean="0"/>
              <a:t>ব্যাহত</a:t>
            </a:r>
            <a:r>
              <a:rPr lang="en-US" dirty="0" smtClean="0"/>
              <a:t> </a:t>
            </a:r>
            <a:r>
              <a:rPr lang="en-US" dirty="0" err="1" smtClean="0"/>
              <a:t>হয়</a:t>
            </a:r>
            <a:r>
              <a:rPr lang="en-US" dirty="0" smtClean="0"/>
              <a:t>।</a:t>
            </a:r>
          </a:p>
          <a:p>
            <a:r>
              <a:rPr lang="en-US" dirty="0" err="1" smtClean="0"/>
              <a:t>মলাও</a:t>
            </a:r>
            <a:r>
              <a:rPr lang="en-US" dirty="0" smtClean="0"/>
              <a:t> </a:t>
            </a:r>
            <a:r>
              <a:rPr lang="en-US" dirty="0" err="1" smtClean="0"/>
              <a:t>ঢেলা</a:t>
            </a:r>
            <a:r>
              <a:rPr lang="en-US" dirty="0" smtClean="0"/>
              <a:t> </a:t>
            </a:r>
            <a:r>
              <a:rPr lang="en-US" dirty="0" err="1" smtClean="0"/>
              <a:t>মাছে</a:t>
            </a:r>
            <a:r>
              <a:rPr lang="en-US" dirty="0" smtClean="0"/>
              <a:t> </a:t>
            </a:r>
            <a:r>
              <a:rPr lang="en-US" dirty="0" err="1" smtClean="0"/>
              <a:t>প্রচুর</a:t>
            </a:r>
            <a:r>
              <a:rPr lang="en-US" dirty="0" smtClean="0"/>
              <a:t> </a:t>
            </a:r>
            <a:r>
              <a:rPr lang="en-US" dirty="0" err="1" smtClean="0"/>
              <a:t>পরিমানে</a:t>
            </a:r>
            <a:r>
              <a:rPr lang="en-US" dirty="0" smtClean="0"/>
              <a:t> </a:t>
            </a:r>
            <a:r>
              <a:rPr lang="en-US" dirty="0" err="1" smtClean="0"/>
              <a:t>ভিটামিন</a:t>
            </a:r>
            <a:r>
              <a:rPr lang="en-US" dirty="0" smtClean="0"/>
              <a:t>’ </a:t>
            </a:r>
            <a:r>
              <a:rPr lang="en-US" dirty="0" err="1" smtClean="0"/>
              <a:t>এ’থাকে</a:t>
            </a:r>
            <a:r>
              <a:rPr lang="en-US" dirty="0" smtClean="0"/>
              <a:t> ।</a:t>
            </a:r>
          </a:p>
          <a:p>
            <a:r>
              <a:rPr lang="en-US" dirty="0" err="1" smtClean="0"/>
              <a:t>ভিটামিন</a:t>
            </a:r>
            <a:r>
              <a:rPr lang="en-US" dirty="0" smtClean="0"/>
              <a:t>’ </a:t>
            </a:r>
            <a:r>
              <a:rPr lang="en-US" dirty="0" err="1" smtClean="0"/>
              <a:t>এ’ক্যাপ</a:t>
            </a:r>
            <a:r>
              <a:rPr lang="en-US" dirty="0" smtClean="0"/>
              <a:t> </a:t>
            </a:r>
            <a:r>
              <a:rPr lang="en-US" dirty="0" err="1" smtClean="0"/>
              <a:t>সুল</a:t>
            </a:r>
            <a:r>
              <a:rPr lang="en-US" dirty="0" smtClean="0"/>
              <a:t> </a:t>
            </a:r>
            <a:r>
              <a:rPr lang="en-US" dirty="0" err="1" smtClean="0"/>
              <a:t>রাতকানা</a:t>
            </a:r>
            <a:r>
              <a:rPr lang="en-US" dirty="0" smtClean="0"/>
              <a:t> </a:t>
            </a:r>
            <a:r>
              <a:rPr lang="en-US" dirty="0" err="1" smtClean="0"/>
              <a:t>রোগ</a:t>
            </a:r>
            <a:r>
              <a:rPr lang="en-US" dirty="0" smtClean="0"/>
              <a:t> </a:t>
            </a:r>
            <a:r>
              <a:rPr lang="en-US" dirty="0" err="1" smtClean="0"/>
              <a:t>প্রতিরোধ</a:t>
            </a:r>
            <a:r>
              <a:rPr lang="en-US" dirty="0" smtClean="0"/>
              <a:t> </a:t>
            </a:r>
            <a:r>
              <a:rPr lang="en-US" dirty="0" err="1" smtClean="0"/>
              <a:t>করে</a:t>
            </a:r>
            <a:r>
              <a:rPr lang="en-US" dirty="0" smtClean="0"/>
              <a:t> 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2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 err="1" smtClean="0"/>
              <a:t>মূল্যায়ন</a:t>
            </a:r>
            <a:r>
              <a:rPr lang="en-US" sz="8000" dirty="0" smtClean="0"/>
              <a:t> ঃ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খাদ্য</a:t>
            </a:r>
            <a:r>
              <a:rPr lang="en-US" sz="3600" dirty="0" smtClean="0"/>
              <a:t> </a:t>
            </a:r>
            <a:r>
              <a:rPr lang="en-US" sz="3600" dirty="0" err="1" smtClean="0"/>
              <a:t>কাকে</a:t>
            </a:r>
            <a:r>
              <a:rPr lang="en-US" sz="3600" dirty="0" smtClean="0"/>
              <a:t> </a:t>
            </a:r>
            <a:r>
              <a:rPr lang="en-US" sz="3600" dirty="0" err="1" smtClean="0"/>
              <a:t>বলে</a:t>
            </a:r>
            <a:r>
              <a:rPr lang="en-US" sz="3600" dirty="0" smtClean="0"/>
              <a:t>?</a:t>
            </a:r>
          </a:p>
          <a:p>
            <a:r>
              <a:rPr lang="en-US" sz="3600" dirty="0" err="1" smtClean="0"/>
              <a:t>পুষ্টিহীনতা</a:t>
            </a:r>
            <a:r>
              <a:rPr lang="en-US" sz="3600" dirty="0" smtClean="0"/>
              <a:t> </a:t>
            </a:r>
            <a:r>
              <a:rPr lang="en-US" sz="3600" dirty="0" err="1" smtClean="0"/>
              <a:t>কাকে</a:t>
            </a:r>
            <a:r>
              <a:rPr lang="en-US" sz="3600" dirty="0" smtClean="0"/>
              <a:t> </a:t>
            </a:r>
            <a:r>
              <a:rPr lang="en-US" sz="3600" dirty="0" err="1" smtClean="0"/>
              <a:t>বলে</a:t>
            </a:r>
            <a:r>
              <a:rPr lang="en-US" sz="3600" dirty="0" smtClean="0"/>
              <a:t>?</a:t>
            </a:r>
          </a:p>
          <a:p>
            <a:r>
              <a:rPr lang="en-US" sz="3600" dirty="0" err="1" smtClean="0"/>
              <a:t>গলগন্ড</a:t>
            </a:r>
            <a:r>
              <a:rPr lang="en-US" sz="3600" dirty="0" smtClean="0"/>
              <a:t> </a:t>
            </a:r>
            <a:r>
              <a:rPr lang="en-US" sz="3600" dirty="0" err="1" smtClean="0"/>
              <a:t>রোগ</a:t>
            </a:r>
            <a:r>
              <a:rPr lang="en-US" sz="3600" dirty="0" smtClean="0"/>
              <a:t> </a:t>
            </a:r>
            <a:r>
              <a:rPr lang="en-US" sz="3600" dirty="0" err="1" smtClean="0"/>
              <a:t>হয়</a:t>
            </a:r>
            <a:r>
              <a:rPr lang="en-US" sz="3600" dirty="0" smtClean="0"/>
              <a:t> </a:t>
            </a:r>
            <a:r>
              <a:rPr lang="en-US" sz="3600" dirty="0" err="1" smtClean="0"/>
              <a:t>কিসের</a:t>
            </a:r>
            <a:r>
              <a:rPr lang="en-US" sz="3600" dirty="0" smtClean="0"/>
              <a:t> </a:t>
            </a:r>
            <a:r>
              <a:rPr lang="en-US" sz="3600" dirty="0" err="1" smtClean="0"/>
              <a:t>অভাবে</a:t>
            </a:r>
            <a:r>
              <a:rPr lang="en-US" sz="3600" dirty="0" smtClean="0"/>
              <a:t>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787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 err="1" smtClean="0"/>
              <a:t>বাড়ির</a:t>
            </a:r>
            <a:r>
              <a:rPr lang="en-US" sz="8000" dirty="0"/>
              <a:t> </a:t>
            </a:r>
            <a:r>
              <a:rPr lang="en-US" sz="8000" dirty="0" err="1" smtClean="0"/>
              <a:t>কাজঃ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 err="1" smtClean="0"/>
              <a:t>সুষম</a:t>
            </a:r>
            <a:r>
              <a:rPr lang="en-US" sz="6000" dirty="0" smtClean="0"/>
              <a:t> </a:t>
            </a:r>
            <a:r>
              <a:rPr lang="en-US" sz="6000" dirty="0" err="1" smtClean="0"/>
              <a:t>খাদ্যের</a:t>
            </a:r>
            <a:r>
              <a:rPr lang="en-US" sz="6000" dirty="0" smtClean="0"/>
              <a:t> </a:t>
            </a:r>
            <a:r>
              <a:rPr lang="en-US" sz="6000" dirty="0" err="1" smtClean="0"/>
              <a:t>প্রয়োজনীয়তা</a:t>
            </a:r>
            <a:r>
              <a:rPr lang="en-US" sz="6000" dirty="0" smtClean="0"/>
              <a:t> </a:t>
            </a:r>
            <a:r>
              <a:rPr lang="en-US" sz="6000" dirty="0" err="1" smtClean="0"/>
              <a:t>ব্যাখ্যা</a:t>
            </a:r>
            <a:r>
              <a:rPr lang="en-US" sz="6000" dirty="0" smtClean="0"/>
              <a:t> </a:t>
            </a:r>
            <a:r>
              <a:rPr lang="en-US" sz="6000" dirty="0" err="1" smtClean="0"/>
              <a:t>কর</a:t>
            </a:r>
            <a:r>
              <a:rPr lang="en-US" sz="6000" dirty="0" smtClean="0"/>
              <a:t>।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28704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ধন্যবাদঃ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380" y="2179320"/>
            <a:ext cx="12573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1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ক</a:t>
            </a:r>
            <a:endParaRPr lang="en-US" dirty="0"/>
          </a:p>
        </p:txBody>
      </p:sp>
      <p:sp>
        <p:nvSpPr>
          <p:cNvPr id="4" name="Title 3"/>
          <p:cNvSpPr txBox="1">
            <a:spLocks noGrp="1"/>
          </p:cNvSpPr>
          <p:nvPr>
            <p:ph idx="1"/>
          </p:nvPr>
        </p:nvSpPr>
        <p:spPr>
          <a:xfrm>
            <a:off x="143302" y="0"/>
            <a:ext cx="11577850" cy="420187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571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              </a:t>
            </a:r>
            <a:r>
              <a:rPr lang="bn-BD" sz="8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আমিষ বা প্রোটিন</a:t>
            </a:r>
            <a:endParaRPr lang="en-US" sz="8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86436" y="-722555"/>
            <a:ext cx="12048698" cy="48264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571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              </a:t>
            </a:r>
            <a:r>
              <a:rPr lang="bn-BD" sz="8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আমিষ বা প্রোটিন</a:t>
            </a:r>
            <a:endParaRPr lang="en-US" sz="8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02" y="4212112"/>
            <a:ext cx="10949988" cy="249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6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err="1" smtClean="0"/>
              <a:t>আমিষের</a:t>
            </a:r>
            <a:r>
              <a:rPr lang="en-US" sz="2800" dirty="0" smtClean="0"/>
              <a:t> </a:t>
            </a:r>
            <a:r>
              <a:rPr lang="en-US" sz="2800" dirty="0" err="1" smtClean="0"/>
              <a:t>সংগা</a:t>
            </a:r>
            <a:r>
              <a:rPr lang="en-US" sz="2800" dirty="0" smtClean="0"/>
              <a:t> ঃ</a:t>
            </a:r>
            <a:br>
              <a:rPr lang="en-US" sz="2800" dirty="0" smtClean="0"/>
            </a:br>
            <a:r>
              <a:rPr lang="en-US" sz="2800" dirty="0" err="1" smtClean="0"/>
              <a:t>কার্বন,হাইড্রোজেন,অক্সিজেন,ওনাইট্রোজেন,দ্বারা</a:t>
            </a:r>
            <a:r>
              <a:rPr lang="en-US" sz="2800" dirty="0" smtClean="0"/>
              <a:t> </a:t>
            </a:r>
            <a:r>
              <a:rPr lang="en-US" sz="2800" dirty="0" err="1" smtClean="0"/>
              <a:t>গঠিত</a:t>
            </a:r>
            <a:r>
              <a:rPr lang="en-US" sz="2800" dirty="0" smtClean="0"/>
              <a:t> </a:t>
            </a:r>
            <a:r>
              <a:rPr lang="en-US" sz="2800" dirty="0" err="1" smtClean="0"/>
              <a:t>খাদ্য</a:t>
            </a:r>
            <a:r>
              <a:rPr lang="en-US" sz="2800" dirty="0" smtClean="0"/>
              <a:t> </a:t>
            </a:r>
            <a:r>
              <a:rPr lang="en-US" sz="2800" dirty="0" err="1" smtClean="0"/>
              <a:t>হচ্ছে</a:t>
            </a:r>
            <a:r>
              <a:rPr lang="en-US" sz="2800" dirty="0" smtClean="0"/>
              <a:t> </a:t>
            </a:r>
            <a:r>
              <a:rPr lang="en-US" sz="2800" dirty="0" err="1" smtClean="0"/>
              <a:t>আমিষ</a:t>
            </a:r>
            <a:r>
              <a:rPr lang="en-US" sz="2800" dirty="0" smtClean="0"/>
              <a:t> </a:t>
            </a:r>
            <a:r>
              <a:rPr lang="en-US" sz="2800" dirty="0" err="1" smtClean="0"/>
              <a:t>বা</a:t>
            </a:r>
            <a:r>
              <a:rPr lang="en-US" sz="2800" dirty="0" smtClean="0"/>
              <a:t> </a:t>
            </a:r>
            <a:r>
              <a:rPr lang="en-US" sz="2800" dirty="0" err="1" smtClean="0"/>
              <a:t>প্রে</a:t>
            </a:r>
            <a:r>
              <a:rPr lang="en-US" sz="2800" dirty="0" smtClean="0"/>
              <a:t> </a:t>
            </a:r>
            <a:r>
              <a:rPr lang="en-US" sz="2800" dirty="0" err="1" smtClean="0"/>
              <a:t>্টিন</a:t>
            </a:r>
            <a:r>
              <a:rPr lang="en-US" sz="2800" dirty="0" smtClean="0"/>
              <a:t>।</a:t>
            </a:r>
            <a:br>
              <a:rPr lang="en-US" sz="2800" dirty="0" smtClean="0"/>
            </a:br>
            <a:r>
              <a:rPr lang="en-US" sz="2800" dirty="0" err="1" smtClean="0"/>
              <a:t>আমিষ</a:t>
            </a:r>
            <a:r>
              <a:rPr lang="en-US" sz="2800" dirty="0" smtClean="0"/>
              <a:t> </a:t>
            </a:r>
            <a:r>
              <a:rPr lang="en-US" sz="2800" dirty="0" err="1" smtClean="0"/>
              <a:t>দুই</a:t>
            </a:r>
            <a:r>
              <a:rPr lang="en-US" sz="2800" dirty="0" smtClean="0"/>
              <a:t> </a:t>
            </a:r>
            <a:r>
              <a:rPr lang="en-US" sz="2800" dirty="0" err="1" smtClean="0"/>
              <a:t>প্রকার</a:t>
            </a:r>
            <a:r>
              <a:rPr lang="en-US" sz="2800" dirty="0" smtClean="0"/>
              <a:t> ঃ</a:t>
            </a:r>
            <a:br>
              <a:rPr lang="en-US" sz="2800" dirty="0" smtClean="0"/>
            </a:br>
            <a:r>
              <a:rPr lang="en-US" sz="2800" dirty="0" err="1" smtClean="0"/>
              <a:t>আমিষের</a:t>
            </a:r>
            <a:r>
              <a:rPr lang="en-US" sz="2800" dirty="0" smtClean="0"/>
              <a:t> ঃ</a:t>
            </a:r>
            <a:br>
              <a:rPr lang="en-US" sz="2800" dirty="0" smtClean="0"/>
            </a:br>
            <a:r>
              <a:rPr lang="en-US" sz="2800" dirty="0" err="1" smtClean="0"/>
              <a:t>মাছ</a:t>
            </a:r>
            <a:r>
              <a:rPr lang="en-US" sz="2800" dirty="0" smtClean="0"/>
              <a:t> ,</a:t>
            </a:r>
            <a:r>
              <a:rPr lang="en-US" sz="2800" dirty="0" err="1" smtClean="0"/>
              <a:t>মাংস,ডিম</a:t>
            </a:r>
            <a:r>
              <a:rPr lang="en-US" sz="2800" dirty="0" smtClean="0"/>
              <a:t> ,</a:t>
            </a:r>
            <a:r>
              <a:rPr lang="en-US" sz="2800" dirty="0" err="1" smtClean="0"/>
              <a:t>দুধ</a:t>
            </a:r>
            <a:r>
              <a:rPr lang="en-US" sz="2800" dirty="0" smtClean="0"/>
              <a:t> ,</a:t>
            </a:r>
            <a:r>
              <a:rPr lang="en-US" sz="2800" dirty="0" err="1" smtClean="0"/>
              <a:t>ডাল,চিনাবাদাম,সিমের</a:t>
            </a:r>
            <a:r>
              <a:rPr lang="en-US" sz="2800" dirty="0" smtClean="0"/>
              <a:t> </a:t>
            </a:r>
            <a:r>
              <a:rPr lang="en-US" sz="2800" dirty="0" err="1" smtClean="0"/>
              <a:t>বীচি,শুটকীমাছ,ইত্যাদি</a:t>
            </a:r>
            <a:r>
              <a:rPr lang="en-US" sz="2800" dirty="0" smtClean="0"/>
              <a:t> </a:t>
            </a:r>
            <a:r>
              <a:rPr lang="en-US" sz="2800" dirty="0" err="1" smtClean="0"/>
              <a:t>থেকে</a:t>
            </a:r>
            <a:r>
              <a:rPr lang="en-US" sz="2800" dirty="0" smtClean="0"/>
              <a:t> </a:t>
            </a:r>
            <a:r>
              <a:rPr lang="en-US" sz="2800" dirty="0" err="1" smtClean="0"/>
              <a:t>আমরা</a:t>
            </a:r>
            <a:r>
              <a:rPr lang="en-US" sz="2800" dirty="0" smtClean="0"/>
              <a:t> </a:t>
            </a:r>
            <a:r>
              <a:rPr lang="en-US" sz="2800" dirty="0" err="1" smtClean="0"/>
              <a:t>আমিষ</a:t>
            </a:r>
            <a:r>
              <a:rPr lang="en-US" sz="2800" dirty="0" smtClean="0"/>
              <a:t> </a:t>
            </a:r>
            <a:r>
              <a:rPr lang="en-US" sz="2800" dirty="0" err="1" smtClean="0"/>
              <a:t>পাই</a:t>
            </a:r>
            <a:r>
              <a:rPr lang="en-US" sz="2800" dirty="0" smtClean="0"/>
              <a:t>।</a:t>
            </a:r>
            <a:br>
              <a:rPr lang="en-US" sz="2800" dirty="0" smtClean="0"/>
            </a:br>
            <a:r>
              <a:rPr lang="en-US" sz="2800" dirty="0" smtClean="0"/>
              <a:t>স </a:t>
            </a:r>
            <a:r>
              <a:rPr lang="en-US" sz="2800" dirty="0" err="1" smtClean="0"/>
              <a:t>ম্পুরক</a:t>
            </a:r>
            <a:r>
              <a:rPr lang="en-US" sz="2800" dirty="0" smtClean="0"/>
              <a:t> </a:t>
            </a:r>
            <a:r>
              <a:rPr lang="en-US" sz="2800" dirty="0" err="1" smtClean="0"/>
              <a:t>আমিষ</a:t>
            </a:r>
            <a:r>
              <a:rPr lang="en-US" sz="2800" dirty="0" smtClean="0"/>
              <a:t> ঃ 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ঃ</a:t>
            </a:r>
          </a:p>
          <a:p>
            <a:r>
              <a:rPr lang="en-US" dirty="0" err="1" smtClean="0"/>
              <a:t>যেমণঃ</a:t>
            </a:r>
            <a:r>
              <a:rPr lang="en-US" dirty="0" smtClean="0"/>
              <a:t> </a:t>
            </a:r>
            <a:r>
              <a:rPr lang="en-US" dirty="0" err="1" smtClean="0"/>
              <a:t>চাল,ও</a:t>
            </a:r>
            <a:r>
              <a:rPr lang="en-US" dirty="0" smtClean="0"/>
              <a:t> </a:t>
            </a:r>
            <a:r>
              <a:rPr lang="en-US" dirty="0" err="1" smtClean="0"/>
              <a:t>দুধ,দি,য়ে,পায়েস,ডাল,ওচাল</a:t>
            </a:r>
            <a:r>
              <a:rPr lang="en-US" dirty="0" smtClean="0"/>
              <a:t> </a:t>
            </a:r>
            <a:r>
              <a:rPr lang="en-US" dirty="0" err="1" smtClean="0"/>
              <a:t>দিয়ে</a:t>
            </a:r>
            <a:r>
              <a:rPr lang="en-US" dirty="0" smtClean="0"/>
              <a:t> </a:t>
            </a:r>
            <a:r>
              <a:rPr lang="en-US" dirty="0" err="1" smtClean="0"/>
              <a:t>খিচুড়ী</a:t>
            </a:r>
            <a:r>
              <a:rPr lang="en-US" dirty="0" smtClean="0"/>
              <a:t>  ,</a:t>
            </a:r>
            <a:r>
              <a:rPr lang="en-US" dirty="0" err="1" smtClean="0"/>
              <a:t>গম,ডাল</a:t>
            </a:r>
            <a:r>
              <a:rPr lang="en-US" dirty="0" smtClean="0"/>
              <a:t> ও</a:t>
            </a:r>
          </a:p>
          <a:p>
            <a:r>
              <a:rPr lang="en-US" dirty="0" err="1" smtClean="0"/>
              <a:t>মাংস,দিয়ে</a:t>
            </a:r>
            <a:r>
              <a:rPr lang="en-US" dirty="0" smtClean="0"/>
              <a:t> </a:t>
            </a:r>
            <a:r>
              <a:rPr lang="en-US" dirty="0" err="1" smtClean="0"/>
              <a:t>হালিম,ভাতের</a:t>
            </a:r>
            <a:r>
              <a:rPr lang="en-US" dirty="0" smtClean="0"/>
              <a:t> </a:t>
            </a:r>
            <a:r>
              <a:rPr lang="en-US" dirty="0" err="1" smtClean="0"/>
              <a:t>সাথে</a:t>
            </a:r>
            <a:r>
              <a:rPr lang="en-US" dirty="0" smtClean="0"/>
              <a:t> </a:t>
            </a:r>
            <a:r>
              <a:rPr lang="en-US" dirty="0" err="1" smtClean="0"/>
              <a:t>মাছ</a:t>
            </a:r>
            <a:r>
              <a:rPr lang="en-US" dirty="0" smtClean="0"/>
              <a:t> ও </a:t>
            </a:r>
            <a:r>
              <a:rPr lang="en-US" dirty="0" err="1" smtClean="0"/>
              <a:t>ডাল</a:t>
            </a:r>
            <a:r>
              <a:rPr lang="en-US" dirty="0" smtClean="0"/>
              <a:t> </a:t>
            </a:r>
            <a:r>
              <a:rPr lang="en-US" dirty="0" err="1" smtClean="0"/>
              <a:t>ইত্যাদি</a:t>
            </a:r>
            <a:r>
              <a:rPr lang="en-US" dirty="0" smtClean="0"/>
              <a:t>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38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81400"/>
            <a:ext cx="5867400" cy="2969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মোসাম্মাৎমিনু</a:t>
            </a:r>
            <a:r>
              <a:rPr lang="en-US" dirty="0" smtClean="0"/>
              <a:t> </a:t>
            </a:r>
            <a:r>
              <a:rPr lang="en-US" dirty="0" err="1" smtClean="0"/>
              <a:t>আক্তার</a:t>
            </a:r>
            <a:r>
              <a:rPr lang="en-US" dirty="0" smtClean="0"/>
              <a:t>।</a:t>
            </a:r>
            <a:br>
              <a:rPr lang="en-US" dirty="0" smtClean="0"/>
            </a:br>
            <a:r>
              <a:rPr lang="en-US" sz="3100" dirty="0" err="1" smtClean="0"/>
              <a:t>সহকারি</a:t>
            </a:r>
            <a:r>
              <a:rPr lang="en-US" sz="3100" dirty="0" smtClean="0"/>
              <a:t> </a:t>
            </a:r>
            <a:r>
              <a:rPr lang="en-US" sz="3100" dirty="0" err="1" smtClean="0"/>
              <a:t>শিক্ষক</a:t>
            </a:r>
            <a:r>
              <a:rPr lang="en-US" sz="3100" dirty="0" smtClean="0"/>
              <a:t>(</a:t>
            </a:r>
            <a:r>
              <a:rPr lang="en-US" sz="3100" dirty="0" err="1" smtClean="0"/>
              <a:t>কৃষি</a:t>
            </a:r>
            <a:r>
              <a:rPr lang="en-US" sz="3100" dirty="0" smtClean="0"/>
              <a:t>)।</a:t>
            </a:r>
            <a:br>
              <a:rPr lang="en-US" sz="3100" dirty="0" smtClean="0"/>
            </a:br>
            <a:r>
              <a:rPr lang="en-US" sz="3100" dirty="0" err="1" smtClean="0"/>
              <a:t>কান্দাপাড়া</a:t>
            </a:r>
            <a:r>
              <a:rPr lang="en-US" sz="3100" dirty="0" smtClean="0"/>
              <a:t> </a:t>
            </a:r>
            <a:r>
              <a:rPr lang="en-US" sz="3100" dirty="0" err="1" smtClean="0"/>
              <a:t>নুরুন্নেছামাধ্যমিক</a:t>
            </a:r>
            <a:r>
              <a:rPr lang="en-US" sz="3100" dirty="0" smtClean="0"/>
              <a:t> </a:t>
            </a:r>
            <a:r>
              <a:rPr lang="en-US" sz="3100" dirty="0" err="1" smtClean="0"/>
              <a:t>বিদ্যালয়</a:t>
            </a:r>
            <a:r>
              <a:rPr lang="en-US" sz="3100" dirty="0" smtClean="0"/>
              <a:t>।</a:t>
            </a:r>
            <a:br>
              <a:rPr lang="en-US" sz="3100" dirty="0" smtClean="0"/>
            </a:br>
            <a:r>
              <a:rPr lang="en-US" sz="3100" dirty="0" err="1" smtClean="0"/>
              <a:t>বাগেরহাট</a:t>
            </a:r>
            <a:r>
              <a:rPr lang="en-US" sz="3100" dirty="0" smtClean="0"/>
              <a:t> </a:t>
            </a:r>
            <a:r>
              <a:rPr lang="en-US" sz="3100" dirty="0" err="1" smtClean="0"/>
              <a:t>সদর</a:t>
            </a:r>
            <a:r>
              <a:rPr lang="en-US" sz="3100" dirty="0" smtClean="0"/>
              <a:t>।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মোবাইলঃ০১৭২২৩৬০২৬০</a:t>
            </a:r>
            <a:br>
              <a:rPr lang="en-US" sz="3100" dirty="0" smtClean="0"/>
            </a:br>
            <a:r>
              <a:rPr lang="en-US" sz="3100" dirty="0" err="1" smtClean="0"/>
              <a:t>ইমেইল</a:t>
            </a:r>
            <a:r>
              <a:rPr lang="en-US" sz="3100" dirty="0" smtClean="0"/>
              <a:t> আইডিঃminu4264@gmail.com</a:t>
            </a:r>
            <a:br>
              <a:rPr lang="en-US" sz="3100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" y="167640"/>
            <a:ext cx="3321423" cy="3067414"/>
          </a:xfrm>
        </p:spPr>
      </p:pic>
      <p:sp>
        <p:nvSpPr>
          <p:cNvPr id="3" name="Rectangle 2"/>
          <p:cNvSpPr/>
          <p:nvPr/>
        </p:nvSpPr>
        <p:spPr>
          <a:xfrm>
            <a:off x="7970520" y="0"/>
            <a:ext cx="4221480" cy="441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/>
              <a:t>শ্রেনিঃ</a:t>
            </a:r>
            <a:r>
              <a:rPr lang="en-US" sz="4400" dirty="0" smtClean="0"/>
              <a:t> </a:t>
            </a:r>
            <a:r>
              <a:rPr lang="en-US" sz="4400" dirty="0" err="1" smtClean="0"/>
              <a:t>অষ্টম</a:t>
            </a:r>
            <a:endParaRPr lang="en-US" sz="4400" dirty="0" smtClean="0"/>
          </a:p>
          <a:p>
            <a:pPr algn="ctr"/>
            <a:r>
              <a:rPr lang="en-US" sz="4400" dirty="0" err="1" smtClean="0"/>
              <a:t>বিষয়ঃ</a:t>
            </a:r>
            <a:r>
              <a:rPr lang="en-US" sz="4400" dirty="0" smtClean="0"/>
              <a:t> </a:t>
            </a:r>
            <a:r>
              <a:rPr lang="en-US" sz="4400" dirty="0" err="1" smtClean="0"/>
              <a:t>বিজ্ঞান</a:t>
            </a:r>
            <a:r>
              <a:rPr lang="en-US" sz="4400" dirty="0" smtClean="0"/>
              <a:t> </a:t>
            </a:r>
          </a:p>
          <a:p>
            <a:pPr algn="ctr"/>
            <a:r>
              <a:rPr lang="en-US" sz="4400" dirty="0" err="1" smtClean="0"/>
              <a:t>অধ্যায়ঃত্রয়োদশ</a:t>
            </a:r>
            <a:endParaRPr lang="en-US" sz="4400" dirty="0" smtClean="0"/>
          </a:p>
          <a:p>
            <a:pPr algn="ctr"/>
            <a:r>
              <a:rPr lang="en-US" sz="4400" dirty="0" err="1" smtClean="0"/>
              <a:t>সময়ঃ</a:t>
            </a:r>
            <a:r>
              <a:rPr lang="en-US" sz="4400" dirty="0" smtClean="0"/>
              <a:t> ৫০ </a:t>
            </a:r>
            <a:r>
              <a:rPr lang="en-US" sz="4400" dirty="0" err="1" smtClean="0"/>
              <a:t>মিনিট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9206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16463"/>
            <a:ext cx="10515600" cy="1460500"/>
          </a:xfrm>
        </p:spPr>
        <p:txBody>
          <a:bodyPr>
            <a:noAutofit/>
          </a:bodyPr>
          <a:lstStyle/>
          <a:p>
            <a:r>
              <a:rPr lang="en-US" sz="5400" dirty="0" err="1" smtClean="0"/>
              <a:t>পাঠ</a:t>
            </a:r>
            <a:r>
              <a:rPr lang="en-US" sz="5400" dirty="0" smtClean="0"/>
              <a:t> </a:t>
            </a:r>
            <a:r>
              <a:rPr lang="en-US" sz="5400" dirty="0" err="1" smtClean="0"/>
              <a:t>শিরোনামঃ</a:t>
            </a:r>
            <a:r>
              <a:rPr lang="en-US" sz="5400" dirty="0"/>
              <a:t> </a:t>
            </a:r>
            <a:r>
              <a:rPr lang="en-US" sz="5400" dirty="0" smtClean="0"/>
              <a:t> </a:t>
            </a:r>
            <a:r>
              <a:rPr lang="en-US" sz="5400" dirty="0" err="1" smtClean="0"/>
              <a:t>খাদ্য</a:t>
            </a:r>
            <a:r>
              <a:rPr lang="en-US" sz="5400" dirty="0" smtClean="0"/>
              <a:t> ও </a:t>
            </a:r>
            <a:r>
              <a:rPr lang="en-US" sz="5400" dirty="0" err="1" smtClean="0"/>
              <a:t>পুষ্টি</a:t>
            </a:r>
            <a:r>
              <a:rPr lang="en-US" sz="5400" dirty="0" smtClean="0"/>
              <a:t> </a:t>
            </a:r>
            <a:endParaRPr lang="en-US" sz="5400" dirty="0"/>
          </a:p>
        </p:txBody>
      </p:sp>
      <p:pic>
        <p:nvPicPr>
          <p:cNvPr id="4" name="Content Placeholder 3" descr="Mola Fish Curry 1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52350" y="426720"/>
            <a:ext cx="4676775" cy="3505200"/>
          </a:xfrm>
          <a:prstGeom prst="rect">
            <a:avLst/>
          </a:prstGeom>
        </p:spPr>
      </p:pic>
      <p:pic>
        <p:nvPicPr>
          <p:cNvPr id="5" name="Picture 4" descr="healthy-baby-every-d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4440" y="655188"/>
            <a:ext cx="329184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920" y="883656"/>
            <a:ext cx="3657600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880" y="716280"/>
            <a:ext cx="5212080" cy="1036320"/>
          </a:xfrm>
        </p:spPr>
        <p:txBody>
          <a:bodyPr>
            <a:normAutofit fontScale="90000"/>
          </a:bodyPr>
          <a:lstStyle/>
          <a:p>
            <a:r>
              <a:rPr lang="en-US" sz="8000" dirty="0" err="1" smtClean="0"/>
              <a:t>শিখনফলঃ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45081"/>
            <a:ext cx="9860280" cy="2072639"/>
          </a:xfrm>
        </p:spPr>
        <p:txBody>
          <a:bodyPr/>
          <a:lstStyle/>
          <a:p>
            <a:r>
              <a:rPr lang="en-US" dirty="0" err="1" smtClean="0"/>
              <a:t>বিভিন্ন</a:t>
            </a:r>
            <a:r>
              <a:rPr lang="en-US" dirty="0" smtClean="0"/>
              <a:t> </a:t>
            </a:r>
            <a:r>
              <a:rPr lang="en-US" dirty="0" err="1" smtClean="0"/>
              <a:t>খাদ্যের</a:t>
            </a:r>
            <a:r>
              <a:rPr lang="en-US" dirty="0" smtClean="0"/>
              <a:t> </a:t>
            </a:r>
            <a:r>
              <a:rPr lang="en-US" dirty="0" err="1" smtClean="0"/>
              <a:t>পুষ্টিগুন</a:t>
            </a:r>
            <a:r>
              <a:rPr lang="en-US" dirty="0" smtClean="0"/>
              <a:t>  </a:t>
            </a:r>
            <a:r>
              <a:rPr lang="en-US" dirty="0" err="1" smtClean="0"/>
              <a:t>ব্যাখ্যা</a:t>
            </a:r>
            <a:r>
              <a:rPr lang="en-US" dirty="0" smtClean="0"/>
              <a:t> </a:t>
            </a:r>
            <a:r>
              <a:rPr lang="en-US" dirty="0" err="1" smtClean="0"/>
              <a:t>করতে</a:t>
            </a:r>
            <a:r>
              <a:rPr lang="en-US" dirty="0" smtClean="0"/>
              <a:t> </a:t>
            </a:r>
            <a:r>
              <a:rPr lang="en-US" dirty="0" err="1" smtClean="0"/>
              <a:t>পারবে</a:t>
            </a:r>
            <a:r>
              <a:rPr lang="en-US" dirty="0" smtClean="0"/>
              <a:t> ।</a:t>
            </a:r>
          </a:p>
          <a:p>
            <a:r>
              <a:rPr lang="en-US" dirty="0" err="1" smtClean="0"/>
              <a:t>পুষ্টির</a:t>
            </a:r>
            <a:r>
              <a:rPr lang="en-US" dirty="0" smtClean="0"/>
              <a:t> </a:t>
            </a:r>
            <a:r>
              <a:rPr lang="en-US" dirty="0" err="1" smtClean="0"/>
              <a:t>অভাবজনিত</a:t>
            </a:r>
            <a:r>
              <a:rPr lang="en-US" dirty="0" smtClean="0"/>
              <a:t> </a:t>
            </a:r>
            <a:r>
              <a:rPr lang="en-US" dirty="0" err="1" smtClean="0"/>
              <a:t>রোগ</a:t>
            </a:r>
            <a:r>
              <a:rPr lang="en-US" dirty="0" smtClean="0"/>
              <a:t> </a:t>
            </a:r>
            <a:r>
              <a:rPr lang="en-US" dirty="0" err="1" smtClean="0"/>
              <a:t>নির্নয়</a:t>
            </a:r>
            <a:r>
              <a:rPr lang="en-US" dirty="0" smtClean="0"/>
              <a:t> </a:t>
            </a:r>
            <a:r>
              <a:rPr lang="en-US" dirty="0" err="1" smtClean="0"/>
              <a:t>ওপ্রতিরোধের</a:t>
            </a:r>
            <a:r>
              <a:rPr lang="en-US" dirty="0" smtClean="0"/>
              <a:t> </a:t>
            </a:r>
            <a:r>
              <a:rPr lang="en-US" dirty="0" err="1" smtClean="0"/>
              <a:t>উপায়</a:t>
            </a:r>
            <a:r>
              <a:rPr lang="en-US" dirty="0" smtClean="0"/>
              <a:t> </a:t>
            </a:r>
            <a:r>
              <a:rPr lang="en-US" dirty="0" err="1" smtClean="0"/>
              <a:t>বর্ণনা</a:t>
            </a:r>
            <a:r>
              <a:rPr lang="en-US" dirty="0" smtClean="0"/>
              <a:t> </a:t>
            </a:r>
            <a:r>
              <a:rPr lang="en-US" dirty="0" err="1" smtClean="0"/>
              <a:t>করতে</a:t>
            </a:r>
            <a:r>
              <a:rPr lang="en-US" dirty="0" smtClean="0"/>
              <a:t> </a:t>
            </a:r>
            <a:r>
              <a:rPr lang="en-US" dirty="0" err="1" smtClean="0"/>
              <a:t>পারবে</a:t>
            </a:r>
            <a:r>
              <a:rPr lang="en-US" dirty="0" smtClean="0"/>
              <a:t>।</a:t>
            </a:r>
          </a:p>
          <a:p>
            <a:r>
              <a:rPr lang="en-US" dirty="0" err="1" smtClean="0"/>
              <a:t>চাহিদা</a:t>
            </a:r>
            <a:r>
              <a:rPr lang="en-US" dirty="0" smtClean="0"/>
              <a:t> </a:t>
            </a:r>
            <a:r>
              <a:rPr lang="en-US" dirty="0" err="1" smtClean="0"/>
              <a:t>অনুযায়ী</a:t>
            </a:r>
            <a:r>
              <a:rPr lang="en-US" dirty="0" smtClean="0"/>
              <a:t> </a:t>
            </a:r>
            <a:r>
              <a:rPr lang="en-US" dirty="0" err="1" smtClean="0"/>
              <a:t>খাদ্যে</a:t>
            </a:r>
            <a:r>
              <a:rPr lang="en-US" dirty="0" smtClean="0"/>
              <a:t> </a:t>
            </a:r>
            <a:r>
              <a:rPr lang="en-US" dirty="0" err="1" smtClean="0"/>
              <a:t>নির্বাচন</a:t>
            </a:r>
            <a:r>
              <a:rPr lang="en-US" dirty="0" smtClean="0"/>
              <a:t> </a:t>
            </a:r>
            <a:r>
              <a:rPr lang="en-US" dirty="0" err="1" smtClean="0"/>
              <a:t>করতে</a:t>
            </a:r>
            <a:r>
              <a:rPr lang="en-US" dirty="0" smtClean="0"/>
              <a:t> </a:t>
            </a:r>
            <a:r>
              <a:rPr lang="en-US" dirty="0" err="1" smtClean="0"/>
              <a:t>পারবে</a:t>
            </a:r>
            <a:r>
              <a:rPr lang="en-US" dirty="0" smtClean="0"/>
              <a:t> 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33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untitle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408" y="4357276"/>
            <a:ext cx="5365865" cy="3605801"/>
          </a:xfrm>
          <a:prstGeom prst="rect">
            <a:avLst/>
          </a:prstGeom>
        </p:spPr>
      </p:pic>
      <p:pic>
        <p:nvPicPr>
          <p:cNvPr id="5" name="Picture 4" descr="Mola Fish Curry 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75360" y="4359751"/>
            <a:ext cx="4677758" cy="3505200"/>
          </a:xfrm>
          <a:prstGeom prst="rect">
            <a:avLst/>
          </a:prstGeom>
        </p:spPr>
      </p:pic>
      <p:pic>
        <p:nvPicPr>
          <p:cNvPr id="6" name="Picture 5" descr="Mola Fish Curry 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81797" y="4238057"/>
            <a:ext cx="4677758" cy="3505200"/>
          </a:xfrm>
          <a:prstGeom prst="rect">
            <a:avLst/>
          </a:prstGeom>
        </p:spPr>
      </p:pic>
      <p:pic>
        <p:nvPicPr>
          <p:cNvPr id="7" name="Picture 6" descr="p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76" y="676079"/>
            <a:ext cx="4114800" cy="3561978"/>
          </a:xfrm>
          <a:prstGeom prst="rect">
            <a:avLst/>
          </a:prstGeom>
        </p:spPr>
      </p:pic>
      <p:pic>
        <p:nvPicPr>
          <p:cNvPr id="8" name="Picture 7" descr="fish-oil%20May-02-201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4776" y="396611"/>
            <a:ext cx="6202154" cy="3900975"/>
          </a:xfrm>
          <a:prstGeom prst="rect">
            <a:avLst/>
          </a:prstGeom>
        </p:spPr>
      </p:pic>
      <p:sp>
        <p:nvSpPr>
          <p:cNvPr id="9" name="Subtitle 8"/>
          <p:cNvSpPr txBox="1">
            <a:spLocks noGrp="1"/>
          </p:cNvSpPr>
          <p:nvPr>
            <p:ph type="subTitle" idx="1"/>
          </p:nvPr>
        </p:nvSpPr>
        <p:spPr>
          <a:xfrm>
            <a:off x="1524000" y="3572128"/>
            <a:ext cx="9144000" cy="1655762"/>
          </a:xfrm>
          <a:prstGeom prst="rect">
            <a:avLst/>
          </a:prstGeom>
          <a:noFill/>
        </p:spPr>
        <p:txBody>
          <a:bodyPr wrap="square" lIns="128001" tIns="64001" rIns="128001" bIns="64001" rtlCol="0">
            <a:spAutoFit/>
          </a:bodyPr>
          <a:lstStyle/>
          <a:p>
            <a:pPr algn="ctr"/>
            <a:r>
              <a:rPr lang="bn-BD" sz="3900" b="1" dirty="0" smtClean="0">
                <a:solidFill>
                  <a:srgbClr val="006666"/>
                </a:solidFill>
                <a:latin typeface="NikoshBAN" pitchFamily="2" charset="0"/>
                <a:cs typeface="NikoshBAN" pitchFamily="2" charset="0"/>
              </a:rPr>
              <a:t>সমৃদ্ধ গুড়া মাছ</a:t>
            </a:r>
            <a:endParaRPr lang="en-US" sz="3900" b="1" dirty="0">
              <a:solidFill>
                <a:srgbClr val="006666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1068" y="8077102"/>
            <a:ext cx="8077200" cy="1144915"/>
          </a:xfrm>
          <a:prstGeom prst="rect">
            <a:avLst/>
          </a:prstGeom>
          <a:noFill/>
        </p:spPr>
        <p:txBody>
          <a:bodyPr wrap="square" lIns="128001" tIns="64001" rIns="128001" bIns="64001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6666"/>
                </a:solidFill>
                <a:latin typeface="NikoshBAN" pitchFamily="2" charset="0"/>
                <a:cs typeface="NikoshBAN" pitchFamily="2" charset="0"/>
              </a:rPr>
              <a:t>ভিটামিন</a:t>
            </a:r>
            <a:r>
              <a:rPr lang="en-US" sz="6600" b="1" dirty="0" smtClean="0">
                <a:solidFill>
                  <a:srgbClr val="006666"/>
                </a:solidFill>
                <a:latin typeface="NikoshBAN" pitchFamily="2" charset="0"/>
                <a:cs typeface="NikoshBAN" pitchFamily="2" charset="0"/>
              </a:rPr>
              <a:t> ‘</a:t>
            </a:r>
            <a:r>
              <a:rPr lang="en-US" sz="6600" b="1" dirty="0" err="1" smtClean="0">
                <a:solidFill>
                  <a:srgbClr val="006666"/>
                </a:solidFill>
                <a:latin typeface="NikoshBAN" pitchFamily="2" charset="0"/>
                <a:cs typeface="NikoshBAN" pitchFamily="2" charset="0"/>
              </a:rPr>
              <a:t>ডি</a:t>
            </a:r>
            <a:r>
              <a:rPr lang="en-US" sz="6600" b="1" dirty="0" smtClean="0">
                <a:solidFill>
                  <a:srgbClr val="006666"/>
                </a:solidFill>
                <a:latin typeface="NikoshBAN" pitchFamily="2" charset="0"/>
                <a:cs typeface="NikoshBAN" pitchFamily="2" charset="0"/>
              </a:rPr>
              <a:t>’</a:t>
            </a:r>
            <a:r>
              <a:rPr lang="bn-BD" sz="6600" b="1" dirty="0" smtClean="0">
                <a:solidFill>
                  <a:srgbClr val="006666"/>
                </a:solidFill>
                <a:latin typeface="NikoshBAN" pitchFamily="2" charset="0"/>
                <a:cs typeface="NikoshBAN" pitchFamily="2" charset="0"/>
              </a:rPr>
              <a:t>সমৃদ্ধ গুড়া মাছ</a:t>
            </a:r>
            <a:endParaRPr lang="en-US" sz="6600" b="1" dirty="0">
              <a:solidFill>
                <a:srgbClr val="006666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 descr="fish-oil%20May-02-201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391" y="394136"/>
            <a:ext cx="6202154" cy="390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7960" y="2831169"/>
            <a:ext cx="5654040" cy="5632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-1431217"/>
            <a:ext cx="7065876" cy="4932091"/>
          </a:xfrm>
          <a:prstGeom prst="rect">
            <a:avLst/>
          </a:prstGeom>
        </p:spPr>
      </p:pic>
      <p:pic>
        <p:nvPicPr>
          <p:cNvPr id="6" name="Picture 5" descr="252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470984"/>
            <a:ext cx="5486400" cy="49977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1"/>
            <a:ext cx="6394946" cy="503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7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456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age_605_178069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488126" y="-1942783"/>
            <a:ext cx="6581775" cy="8702040"/>
          </a:xfrm>
          <a:prstGeom prst="rect">
            <a:avLst/>
          </a:prstGeom>
        </p:spPr>
      </p:pic>
      <p:pic>
        <p:nvPicPr>
          <p:cNvPr id="5" name="Picture 4" descr="hilsa-ilish-national-fish-banglades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42783"/>
            <a:ext cx="6488126" cy="889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4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-320040"/>
            <a:ext cx="10515600" cy="694137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-594361"/>
            <a:ext cx="12618720" cy="721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2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22362" y="-563880"/>
            <a:ext cx="10531437" cy="67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9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2220</TotalTime>
  <Words>219</Words>
  <Application>Microsoft Office PowerPoint</Application>
  <PresentationFormat>Widescreen</PresentationFormat>
  <Paragraphs>45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NikoshBAN</vt:lpstr>
      <vt:lpstr>Office Theme</vt:lpstr>
      <vt:lpstr>শুভেচ্ছাঃ</vt:lpstr>
      <vt:lpstr>     মোসাম্মাৎমিনু আক্তার। সহকারি শিক্ষক(কৃষি)। কান্দাপাড়া নুরুন্নেছামাধ্যমিক বিদ্যালয়। বাগেরহাট সদর। মোবাইলঃ০১৭২২৩৬০২৬০ ইমেইল আইডিঃminu4264@gmail.com     </vt:lpstr>
      <vt:lpstr>পাঠ শিরোনামঃ  খাদ্য ও পুষ্টি </vt:lpstr>
      <vt:lpstr>শিখনফলঃ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দলীয় কাজঃ </vt:lpstr>
      <vt:lpstr>PowerPoint Presentation</vt:lpstr>
      <vt:lpstr>PowerPoint Presentation</vt:lpstr>
      <vt:lpstr>মূল্যায়ন ঃ</vt:lpstr>
      <vt:lpstr>বাড়ির কাজঃ</vt:lpstr>
      <vt:lpstr>ধন্যবাদঃ</vt:lpstr>
      <vt:lpstr>ক</vt:lpstr>
      <vt:lpstr>আমিষের সংগা ঃ কার্বন,হাইড্রোজেন,অক্সিজেন,ওনাইট্রোজেন,দ্বারা গঠিত খাদ্য হচ্ছে আমিষ বা প্রে ্টিন। আমিষ দুই প্রকার ঃ আমিষের ঃ মাছ ,মাংস,ডিম ,দুধ ,ডাল,চিনাবাদাম,সিমের বীচি,শুটকীমাছ,ইত্যাদি থেকে আমরা আমিষ পাই। স ম্পুরক আমিষ ঃ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Ryjtekumeyrlkirl.irkl.il</dc:title>
  <dc:creator>ASUS</dc:creator>
  <cp:lastModifiedBy>ASUS</cp:lastModifiedBy>
  <cp:revision>146</cp:revision>
  <dcterms:created xsi:type="dcterms:W3CDTF">2018-10-04T20:27:46Z</dcterms:created>
  <dcterms:modified xsi:type="dcterms:W3CDTF">2020-03-15T18:04:39Z</dcterms:modified>
</cp:coreProperties>
</file>