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m4a" ContentType="audio/mp4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F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AE8BE-E82D-48F8-9730-C43409D1D77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37C06-30C8-40D0-882C-E242885F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4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37C06-30C8-40D0-882C-E242885F4C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2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7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6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5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8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6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4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3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2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A64E-3636-4D19-8DE9-1A01CB7E063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12904-C034-4A92-80DE-3CF48A34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lamict9@gmai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6437"/>
            <a:ext cx="9144000" cy="2866254"/>
          </a:xfrm>
        </p:spPr>
        <p:txBody>
          <a:bodyPr anchor="t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1600" b="1" dirty="0" err="1" smtClean="0">
                <a:ln/>
                <a:solidFill>
                  <a:srgbClr val="3EF5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000" b="1" dirty="0" smtClean="0">
                <a:ln/>
                <a:solidFill>
                  <a:srgbClr val="3EF5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n/>
              <a:solidFill>
                <a:srgbClr val="3EF51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2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72"/>
    </mc:Choice>
    <mc:Fallback xmlns="">
      <p:transition spd="slow" advTm="39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100000" showWhenStopped="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714942"/>
              </p:ext>
            </p:extLst>
          </p:nvPr>
        </p:nvGraphicFramePr>
        <p:xfrm>
          <a:off x="5800725" y="3182938"/>
          <a:ext cx="5889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ckager Shell Object" showAsIcon="1" r:id="rId3" imgW="589320" imgH="488520" progId="Package">
                  <p:embed/>
                </p:oleObj>
              </mc:Choice>
              <mc:Fallback>
                <p:oleObj name="Packager Shell Object" showAsIcon="1" r:id="rId3" imgW="58932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00725" y="3182938"/>
                        <a:ext cx="588963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31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5052" y="562708"/>
            <a:ext cx="27713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bn-IN" sz="4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911" y="1561513"/>
            <a:ext cx="10691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আলেয়া তার দাদা বাড়িতে গিয়া দেখল তার দাদা যে বৈশাখী ধান  চাষ করে ছিল তা আধা পাকা অবস্থায় বন্যার পানিতে  ডুবে নষ্ট হয়ে গেছে।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844" y="3038621"/>
            <a:ext cx="106914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আলেয়ার দেখা বন্যাটি কোন ধরণের  ?                                                   ১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মানব সৃষ্ট বন্যা কি ভাবে রোধ করা সম্ভব ব্যাখ্যা কর ।                                 ২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জোয়ার ভাটা জনিত বন্যার প্রভাব বিশ্লেষণ কর ।                                        ৩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ঘ.প্রকৃতিক কারন জনিত বন্যাই বাংলাদেশের ব্যাপক ক্ষতি বয়ে আনে কথাটির গুরুত্ব আলোচনা কর ।                                                                                    ৪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3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533" y="1223888"/>
            <a:ext cx="59787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ln w="381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8000" b="1" dirty="0">
              <a:ln w="38100">
                <a:solidFill>
                  <a:srgbClr val="00B0F0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54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rgbClr val="00B0F0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7915"/>
          </a:xfrm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15926" y="1427945"/>
            <a:ext cx="5092505" cy="823912"/>
          </a:xfrm>
        </p:spPr>
        <p:txBody>
          <a:bodyPr anchor="ctr">
            <a:norm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n-IN" dirty="0"/>
              <a:t> </a:t>
            </a:r>
            <a:r>
              <a:rPr lang="bn-IN" dirty="0" smtClean="0"/>
              <a:t>‍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চাতল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এস.সি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করিমগঞ্জ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 :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alamict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9@gmail.com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- 01862969733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58133" y="1427945"/>
            <a:ext cx="5053818" cy="823912"/>
          </a:xfrm>
        </p:spPr>
        <p:txBody>
          <a:bodyPr anchor="ctr">
            <a:norm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বিষয় – ভূগোল  ও পরিবেশ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– ১০ম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. ১৪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প্রাকৃতিক দুর্যোগ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তাং – ১০/৩/২০২০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1858" y="2250831"/>
            <a:ext cx="5092505" cy="4121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33513" y="2236763"/>
            <a:ext cx="5092505" cy="4121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5" y="2376054"/>
            <a:ext cx="1052946" cy="14200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85548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29000">
              <a:srgbClr val="92D050"/>
            </a:gs>
            <a:gs pos="58000">
              <a:srgbClr val="FFFF00"/>
            </a:gs>
            <a:gs pos="83000">
              <a:srgbClr val="3EF51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82" t="8030" b="10262"/>
          <a:stretch/>
        </p:blipFill>
        <p:spPr>
          <a:xfrm>
            <a:off x="6976088" y="3481023"/>
            <a:ext cx="4876799" cy="32956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5"/>
          <a:stretch/>
        </p:blipFill>
        <p:spPr>
          <a:xfrm>
            <a:off x="6738424" y="126609"/>
            <a:ext cx="4740813" cy="32423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" t="25681" r="34692" b="1230"/>
          <a:stretch/>
        </p:blipFill>
        <p:spPr>
          <a:xfrm>
            <a:off x="259518" y="3606092"/>
            <a:ext cx="4924643" cy="314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38"/>
          <a:stretch/>
        </p:blipFill>
        <p:spPr>
          <a:xfrm>
            <a:off x="351692" y="228730"/>
            <a:ext cx="4881489" cy="31673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307102" y="2039815"/>
            <a:ext cx="1463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9050" y="2018925"/>
            <a:ext cx="2236764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ঘূর্ণিঝড়</a:t>
            </a:r>
            <a:r>
              <a:rPr lang="bn-IN" sz="4400" dirty="0" smtClean="0">
                <a:gradFill>
                  <a:gsLst>
                    <a:gs pos="0">
                      <a:srgbClr val="FF0000"/>
                    </a:gs>
                    <a:gs pos="49000">
                      <a:srgbClr val="FFFF00"/>
                    </a:gs>
                    <a:gs pos="83000">
                      <a:srgbClr val="3EF51F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gradFill>
                <a:gsLst>
                  <a:gs pos="0">
                    <a:srgbClr val="FF0000"/>
                  </a:gs>
                  <a:gs pos="49000">
                    <a:srgbClr val="FFFF00"/>
                  </a:gs>
                  <a:gs pos="83000">
                    <a:srgbClr val="3EF51F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25022" y="4951827"/>
            <a:ext cx="29823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জলোচ্ছ্বাস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4561" y="5317587"/>
            <a:ext cx="1463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খরা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4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5930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200"/>
                            </p:stCondLst>
                            <p:childTnLst>
                              <p:par>
                                <p:cTn id="2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900"/>
                            </p:stCondLst>
                            <p:childTnLst>
                              <p:par>
                                <p:cTn id="3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30" r="35913"/>
          <a:stretch/>
        </p:blipFill>
        <p:spPr>
          <a:xfrm>
            <a:off x="196948" y="225083"/>
            <a:ext cx="11718387" cy="6441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4830" y="1477960"/>
            <a:ext cx="10156874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6000" b="1" dirty="0" smtClean="0">
                <a:ln w="3810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pPr algn="ctr"/>
            <a:r>
              <a:rPr lang="bn-IN" sz="6000" b="1" dirty="0" smtClean="0">
                <a:ln w="3810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প্রাকৃতিক দুর্যোগ</a:t>
            </a:r>
            <a:r>
              <a:rPr lang="en-US" sz="6000" b="1" dirty="0" smtClean="0">
                <a:ln w="3810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b="1" dirty="0" err="1" smtClean="0">
                <a:ln w="3810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বিপর্যয়</a:t>
            </a:r>
            <a:r>
              <a:rPr lang="en-US" sz="6000" b="1" dirty="0" smtClean="0">
                <a:ln w="3810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6000" b="1" dirty="0" smtClean="0">
                <a:ln w="3810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ln w="38100"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503B9"/>
                                      </p:to>
                                    </p:animClr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03B9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3EF51F"/>
          </a:fgClr>
          <a:bgClr>
            <a:schemeClr val="accent5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6584" y="576776"/>
            <a:ext cx="4909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1" y="1885071"/>
            <a:ext cx="112260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বিপর্যয়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কারণ, শ্রেণি বিভাগ ও নিয়ন্ত্রন ব্যবস্থা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 rot="10800000">
            <a:off x="131805" y="2212100"/>
            <a:ext cx="853211" cy="346789"/>
          </a:xfrm>
          <a:custGeom>
            <a:avLst/>
            <a:gdLst>
              <a:gd name="connsiteX0" fmla="*/ 4142515 w 4197934"/>
              <a:gd name="connsiteY0" fmla="*/ 762000 h 1870364"/>
              <a:gd name="connsiteX1" fmla="*/ 4114806 w 4197934"/>
              <a:gd name="connsiteY1" fmla="*/ 623455 h 1870364"/>
              <a:gd name="connsiteX2" fmla="*/ 4087097 w 4197934"/>
              <a:gd name="connsiteY2" fmla="*/ 540327 h 1870364"/>
              <a:gd name="connsiteX3" fmla="*/ 4073243 w 4197934"/>
              <a:gd name="connsiteY3" fmla="*/ 429491 h 1870364"/>
              <a:gd name="connsiteX4" fmla="*/ 4045534 w 4197934"/>
              <a:gd name="connsiteY4" fmla="*/ 304800 h 1870364"/>
              <a:gd name="connsiteX5" fmla="*/ 3089570 w 4197934"/>
              <a:gd name="connsiteY5" fmla="*/ 332509 h 1870364"/>
              <a:gd name="connsiteX6" fmla="*/ 2770915 w 4197934"/>
              <a:gd name="connsiteY6" fmla="*/ 318655 h 1870364"/>
              <a:gd name="connsiteX7" fmla="*/ 2687788 w 4197934"/>
              <a:gd name="connsiteY7" fmla="*/ 290945 h 1870364"/>
              <a:gd name="connsiteX8" fmla="*/ 2646225 w 4197934"/>
              <a:gd name="connsiteY8" fmla="*/ 263236 h 1870364"/>
              <a:gd name="connsiteX9" fmla="*/ 2590806 w 4197934"/>
              <a:gd name="connsiteY9" fmla="*/ 249382 h 1870364"/>
              <a:gd name="connsiteX10" fmla="*/ 2493825 w 4197934"/>
              <a:gd name="connsiteY10" fmla="*/ 221673 h 1870364"/>
              <a:gd name="connsiteX11" fmla="*/ 2452261 w 4197934"/>
              <a:gd name="connsiteY11" fmla="*/ 207818 h 1870364"/>
              <a:gd name="connsiteX12" fmla="*/ 2396843 w 4197934"/>
              <a:gd name="connsiteY12" fmla="*/ 193964 h 1870364"/>
              <a:gd name="connsiteX13" fmla="*/ 2327570 w 4197934"/>
              <a:gd name="connsiteY13" fmla="*/ 110836 h 1870364"/>
              <a:gd name="connsiteX14" fmla="*/ 2133606 w 4197934"/>
              <a:gd name="connsiteY14" fmla="*/ 55418 h 1870364"/>
              <a:gd name="connsiteX15" fmla="*/ 2036625 w 4197934"/>
              <a:gd name="connsiteY15" fmla="*/ 0 h 1870364"/>
              <a:gd name="connsiteX16" fmla="*/ 1842661 w 4197934"/>
              <a:gd name="connsiteY16" fmla="*/ 27709 h 1870364"/>
              <a:gd name="connsiteX17" fmla="*/ 1759534 w 4197934"/>
              <a:gd name="connsiteY17" fmla="*/ 83127 h 1870364"/>
              <a:gd name="connsiteX18" fmla="*/ 1717970 w 4197934"/>
              <a:gd name="connsiteY18" fmla="*/ 166255 h 1870364"/>
              <a:gd name="connsiteX19" fmla="*/ 1745679 w 4197934"/>
              <a:gd name="connsiteY19" fmla="*/ 290945 h 1870364"/>
              <a:gd name="connsiteX20" fmla="*/ 1704115 w 4197934"/>
              <a:gd name="connsiteY20" fmla="*/ 304800 h 1870364"/>
              <a:gd name="connsiteX21" fmla="*/ 1634843 w 4197934"/>
              <a:gd name="connsiteY21" fmla="*/ 318655 h 1870364"/>
              <a:gd name="connsiteX22" fmla="*/ 1551715 w 4197934"/>
              <a:gd name="connsiteY22" fmla="*/ 374073 h 1870364"/>
              <a:gd name="connsiteX23" fmla="*/ 1524006 w 4197934"/>
              <a:gd name="connsiteY23" fmla="*/ 415636 h 1870364"/>
              <a:gd name="connsiteX24" fmla="*/ 1565570 w 4197934"/>
              <a:gd name="connsiteY24" fmla="*/ 581891 h 1870364"/>
              <a:gd name="connsiteX25" fmla="*/ 1607134 w 4197934"/>
              <a:gd name="connsiteY25" fmla="*/ 623455 h 1870364"/>
              <a:gd name="connsiteX26" fmla="*/ 1510152 w 4197934"/>
              <a:gd name="connsiteY26" fmla="*/ 678873 h 1870364"/>
              <a:gd name="connsiteX27" fmla="*/ 1468588 w 4197934"/>
              <a:gd name="connsiteY27" fmla="*/ 706582 h 1870364"/>
              <a:gd name="connsiteX28" fmla="*/ 1427025 w 4197934"/>
              <a:gd name="connsiteY28" fmla="*/ 720436 h 1870364"/>
              <a:gd name="connsiteX29" fmla="*/ 1371606 w 4197934"/>
              <a:gd name="connsiteY29" fmla="*/ 775855 h 1870364"/>
              <a:gd name="connsiteX30" fmla="*/ 1413170 w 4197934"/>
              <a:gd name="connsiteY30" fmla="*/ 928255 h 1870364"/>
              <a:gd name="connsiteX31" fmla="*/ 1454734 w 4197934"/>
              <a:gd name="connsiteY31" fmla="*/ 955964 h 1870364"/>
              <a:gd name="connsiteX32" fmla="*/ 1468588 w 4197934"/>
              <a:gd name="connsiteY32" fmla="*/ 997527 h 1870364"/>
              <a:gd name="connsiteX33" fmla="*/ 1593279 w 4197934"/>
              <a:gd name="connsiteY33" fmla="*/ 1108364 h 1870364"/>
              <a:gd name="connsiteX34" fmla="*/ 1551715 w 4197934"/>
              <a:gd name="connsiteY34" fmla="*/ 1122218 h 1870364"/>
              <a:gd name="connsiteX35" fmla="*/ 1177643 w 4197934"/>
              <a:gd name="connsiteY35" fmla="*/ 1094509 h 1870364"/>
              <a:gd name="connsiteX36" fmla="*/ 13861 w 4197934"/>
              <a:gd name="connsiteY36" fmla="*/ 1108364 h 1870364"/>
              <a:gd name="connsiteX37" fmla="*/ 6 w 4197934"/>
              <a:gd name="connsiteY37" fmla="*/ 1149927 h 1870364"/>
              <a:gd name="connsiteX38" fmla="*/ 41570 w 4197934"/>
              <a:gd name="connsiteY38" fmla="*/ 1233055 h 1870364"/>
              <a:gd name="connsiteX39" fmla="*/ 55425 w 4197934"/>
              <a:gd name="connsiteY39" fmla="*/ 1288473 h 1870364"/>
              <a:gd name="connsiteX40" fmla="*/ 110843 w 4197934"/>
              <a:gd name="connsiteY40" fmla="*/ 1371600 h 1870364"/>
              <a:gd name="connsiteX41" fmla="*/ 138552 w 4197934"/>
              <a:gd name="connsiteY41" fmla="*/ 1413164 h 1870364"/>
              <a:gd name="connsiteX42" fmla="*/ 235534 w 4197934"/>
              <a:gd name="connsiteY42" fmla="*/ 1468582 h 1870364"/>
              <a:gd name="connsiteX43" fmla="*/ 387934 w 4197934"/>
              <a:gd name="connsiteY43" fmla="*/ 1482436 h 1870364"/>
              <a:gd name="connsiteX44" fmla="*/ 1551715 w 4197934"/>
              <a:gd name="connsiteY44" fmla="*/ 1468582 h 1870364"/>
              <a:gd name="connsiteX45" fmla="*/ 1842661 w 4197934"/>
              <a:gd name="connsiteY45" fmla="*/ 1468582 h 1870364"/>
              <a:gd name="connsiteX46" fmla="*/ 1967352 w 4197934"/>
              <a:gd name="connsiteY46" fmla="*/ 1524000 h 1870364"/>
              <a:gd name="connsiteX47" fmla="*/ 1981206 w 4197934"/>
              <a:gd name="connsiteY47" fmla="*/ 1676400 h 1870364"/>
              <a:gd name="connsiteX48" fmla="*/ 1925788 w 4197934"/>
              <a:gd name="connsiteY48" fmla="*/ 1759527 h 1870364"/>
              <a:gd name="connsiteX49" fmla="*/ 1967352 w 4197934"/>
              <a:gd name="connsiteY49" fmla="*/ 1856509 h 1870364"/>
              <a:gd name="connsiteX50" fmla="*/ 2036625 w 4197934"/>
              <a:gd name="connsiteY50" fmla="*/ 1870364 h 1870364"/>
              <a:gd name="connsiteX51" fmla="*/ 2230588 w 4197934"/>
              <a:gd name="connsiteY51" fmla="*/ 1856509 h 1870364"/>
              <a:gd name="connsiteX52" fmla="*/ 2272152 w 4197934"/>
              <a:gd name="connsiteY52" fmla="*/ 1842655 h 1870364"/>
              <a:gd name="connsiteX53" fmla="*/ 2355279 w 4197934"/>
              <a:gd name="connsiteY53" fmla="*/ 1787236 h 1870364"/>
              <a:gd name="connsiteX54" fmla="*/ 2452261 w 4197934"/>
              <a:gd name="connsiteY54" fmla="*/ 1745673 h 1870364"/>
              <a:gd name="connsiteX55" fmla="*/ 2535388 w 4197934"/>
              <a:gd name="connsiteY55" fmla="*/ 1717964 h 1870364"/>
              <a:gd name="connsiteX56" fmla="*/ 2576952 w 4197934"/>
              <a:gd name="connsiteY56" fmla="*/ 1690255 h 1870364"/>
              <a:gd name="connsiteX57" fmla="*/ 2604661 w 4197934"/>
              <a:gd name="connsiteY57" fmla="*/ 1662545 h 1870364"/>
              <a:gd name="connsiteX58" fmla="*/ 2729352 w 4197934"/>
              <a:gd name="connsiteY58" fmla="*/ 1565564 h 1870364"/>
              <a:gd name="connsiteX59" fmla="*/ 2784770 w 4197934"/>
              <a:gd name="connsiteY59" fmla="*/ 1482436 h 1870364"/>
              <a:gd name="connsiteX60" fmla="*/ 2812479 w 4197934"/>
              <a:gd name="connsiteY60" fmla="*/ 1440873 h 1870364"/>
              <a:gd name="connsiteX61" fmla="*/ 2854043 w 4197934"/>
              <a:gd name="connsiteY61" fmla="*/ 1399309 h 1870364"/>
              <a:gd name="connsiteX62" fmla="*/ 2895606 w 4197934"/>
              <a:gd name="connsiteY62" fmla="*/ 1316182 h 1870364"/>
              <a:gd name="connsiteX63" fmla="*/ 2978734 w 4197934"/>
              <a:gd name="connsiteY63" fmla="*/ 1274618 h 1870364"/>
              <a:gd name="connsiteX64" fmla="*/ 3103425 w 4197934"/>
              <a:gd name="connsiteY64" fmla="*/ 1233055 h 1870364"/>
              <a:gd name="connsiteX65" fmla="*/ 3144988 w 4197934"/>
              <a:gd name="connsiteY65" fmla="*/ 1219200 h 1870364"/>
              <a:gd name="connsiteX66" fmla="*/ 3200406 w 4197934"/>
              <a:gd name="connsiteY66" fmla="*/ 1205345 h 1870364"/>
              <a:gd name="connsiteX67" fmla="*/ 3241970 w 4197934"/>
              <a:gd name="connsiteY67" fmla="*/ 1191491 h 1870364"/>
              <a:gd name="connsiteX68" fmla="*/ 4017825 w 4197934"/>
              <a:gd name="connsiteY68" fmla="*/ 1177636 h 1870364"/>
              <a:gd name="connsiteX69" fmla="*/ 4073243 w 4197934"/>
              <a:gd name="connsiteY69" fmla="*/ 1149927 h 1870364"/>
              <a:gd name="connsiteX70" fmla="*/ 4156370 w 4197934"/>
              <a:gd name="connsiteY70" fmla="*/ 1136073 h 1870364"/>
              <a:gd name="connsiteX71" fmla="*/ 4197934 w 4197934"/>
              <a:gd name="connsiteY71" fmla="*/ 1052945 h 1870364"/>
              <a:gd name="connsiteX72" fmla="*/ 4184079 w 4197934"/>
              <a:gd name="connsiteY72" fmla="*/ 789709 h 1870364"/>
              <a:gd name="connsiteX73" fmla="*/ 4156370 w 4197934"/>
              <a:gd name="connsiteY73" fmla="*/ 692727 h 1870364"/>
              <a:gd name="connsiteX74" fmla="*/ 4142515 w 4197934"/>
              <a:gd name="connsiteY74" fmla="*/ 581891 h 187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197934" h="1870364">
                <a:moveTo>
                  <a:pt x="4142515" y="762000"/>
                </a:moveTo>
                <a:cubicBezTo>
                  <a:pt x="4133279" y="715818"/>
                  <a:pt x="4129699" y="668134"/>
                  <a:pt x="4114806" y="623455"/>
                </a:cubicBezTo>
                <a:lnTo>
                  <a:pt x="4087097" y="540327"/>
                </a:lnTo>
                <a:cubicBezTo>
                  <a:pt x="4082479" y="503382"/>
                  <a:pt x="4078905" y="466291"/>
                  <a:pt x="4073243" y="429491"/>
                </a:cubicBezTo>
                <a:cubicBezTo>
                  <a:pt x="4066209" y="383769"/>
                  <a:pt x="4056564" y="348922"/>
                  <a:pt x="4045534" y="304800"/>
                </a:cubicBezTo>
                <a:cubicBezTo>
                  <a:pt x="3653322" y="329314"/>
                  <a:pt x="3653881" y="332509"/>
                  <a:pt x="3089570" y="332509"/>
                </a:cubicBezTo>
                <a:cubicBezTo>
                  <a:pt x="2983251" y="332509"/>
                  <a:pt x="2877133" y="323273"/>
                  <a:pt x="2770915" y="318655"/>
                </a:cubicBezTo>
                <a:cubicBezTo>
                  <a:pt x="2743206" y="309418"/>
                  <a:pt x="2712090" y="307147"/>
                  <a:pt x="2687788" y="290945"/>
                </a:cubicBezTo>
                <a:cubicBezTo>
                  <a:pt x="2673934" y="281709"/>
                  <a:pt x="2661530" y="269795"/>
                  <a:pt x="2646225" y="263236"/>
                </a:cubicBezTo>
                <a:cubicBezTo>
                  <a:pt x="2628723" y="255735"/>
                  <a:pt x="2609177" y="254392"/>
                  <a:pt x="2590806" y="249382"/>
                </a:cubicBezTo>
                <a:cubicBezTo>
                  <a:pt x="2558370" y="240536"/>
                  <a:pt x="2526028" y="231334"/>
                  <a:pt x="2493825" y="221673"/>
                </a:cubicBezTo>
                <a:cubicBezTo>
                  <a:pt x="2479837" y="217476"/>
                  <a:pt x="2466303" y="211830"/>
                  <a:pt x="2452261" y="207818"/>
                </a:cubicBezTo>
                <a:cubicBezTo>
                  <a:pt x="2433952" y="202587"/>
                  <a:pt x="2415316" y="198582"/>
                  <a:pt x="2396843" y="193964"/>
                </a:cubicBezTo>
                <a:cubicBezTo>
                  <a:pt x="2379596" y="168094"/>
                  <a:pt x="2355808" y="126524"/>
                  <a:pt x="2327570" y="110836"/>
                </a:cubicBezTo>
                <a:cubicBezTo>
                  <a:pt x="2205007" y="42745"/>
                  <a:pt x="2277091" y="127161"/>
                  <a:pt x="2133606" y="55418"/>
                </a:cubicBezTo>
                <a:cubicBezTo>
                  <a:pt x="2063295" y="20262"/>
                  <a:pt x="2095372" y="39165"/>
                  <a:pt x="2036625" y="0"/>
                </a:cubicBezTo>
                <a:cubicBezTo>
                  <a:pt x="2019961" y="1515"/>
                  <a:pt x="1889592" y="1637"/>
                  <a:pt x="1842661" y="27709"/>
                </a:cubicBezTo>
                <a:cubicBezTo>
                  <a:pt x="1813550" y="43882"/>
                  <a:pt x="1759534" y="83127"/>
                  <a:pt x="1759534" y="83127"/>
                </a:cubicBezTo>
                <a:cubicBezTo>
                  <a:pt x="1745525" y="104141"/>
                  <a:pt x="1717970" y="137576"/>
                  <a:pt x="1717970" y="166255"/>
                </a:cubicBezTo>
                <a:cubicBezTo>
                  <a:pt x="1717970" y="215018"/>
                  <a:pt x="1731393" y="248086"/>
                  <a:pt x="1745679" y="290945"/>
                </a:cubicBezTo>
                <a:cubicBezTo>
                  <a:pt x="1731824" y="295563"/>
                  <a:pt x="1718283" y="301258"/>
                  <a:pt x="1704115" y="304800"/>
                </a:cubicBezTo>
                <a:cubicBezTo>
                  <a:pt x="1681270" y="310511"/>
                  <a:pt x="1656280" y="308911"/>
                  <a:pt x="1634843" y="318655"/>
                </a:cubicBezTo>
                <a:cubicBezTo>
                  <a:pt x="1604526" y="332436"/>
                  <a:pt x="1551715" y="374073"/>
                  <a:pt x="1551715" y="374073"/>
                </a:cubicBezTo>
                <a:cubicBezTo>
                  <a:pt x="1542479" y="387927"/>
                  <a:pt x="1525389" y="399043"/>
                  <a:pt x="1524006" y="415636"/>
                </a:cubicBezTo>
                <a:cubicBezTo>
                  <a:pt x="1517639" y="492046"/>
                  <a:pt x="1523448" y="531344"/>
                  <a:pt x="1565570" y="581891"/>
                </a:cubicBezTo>
                <a:cubicBezTo>
                  <a:pt x="1578113" y="596943"/>
                  <a:pt x="1593279" y="609600"/>
                  <a:pt x="1607134" y="623455"/>
                </a:cubicBezTo>
                <a:cubicBezTo>
                  <a:pt x="1581226" y="701174"/>
                  <a:pt x="1613780" y="644330"/>
                  <a:pt x="1510152" y="678873"/>
                </a:cubicBezTo>
                <a:cubicBezTo>
                  <a:pt x="1494355" y="684139"/>
                  <a:pt x="1483481" y="699135"/>
                  <a:pt x="1468588" y="706582"/>
                </a:cubicBezTo>
                <a:cubicBezTo>
                  <a:pt x="1455526" y="713113"/>
                  <a:pt x="1440879" y="715818"/>
                  <a:pt x="1427025" y="720436"/>
                </a:cubicBezTo>
                <a:cubicBezTo>
                  <a:pt x="1408552" y="738909"/>
                  <a:pt x="1368366" y="749932"/>
                  <a:pt x="1371606" y="775855"/>
                </a:cubicBezTo>
                <a:cubicBezTo>
                  <a:pt x="1379802" y="841417"/>
                  <a:pt x="1368263" y="883348"/>
                  <a:pt x="1413170" y="928255"/>
                </a:cubicBezTo>
                <a:cubicBezTo>
                  <a:pt x="1424944" y="940029"/>
                  <a:pt x="1440879" y="946728"/>
                  <a:pt x="1454734" y="955964"/>
                </a:cubicBezTo>
                <a:cubicBezTo>
                  <a:pt x="1459352" y="969818"/>
                  <a:pt x="1459622" y="985999"/>
                  <a:pt x="1468588" y="997527"/>
                </a:cubicBezTo>
                <a:cubicBezTo>
                  <a:pt x="1519690" y="1063230"/>
                  <a:pt x="1537721" y="1071326"/>
                  <a:pt x="1593279" y="1108364"/>
                </a:cubicBezTo>
                <a:cubicBezTo>
                  <a:pt x="1579424" y="1112982"/>
                  <a:pt x="1566319" y="1122218"/>
                  <a:pt x="1551715" y="1122218"/>
                </a:cubicBezTo>
                <a:cubicBezTo>
                  <a:pt x="1377780" y="1122218"/>
                  <a:pt x="1322071" y="1112563"/>
                  <a:pt x="1177643" y="1094509"/>
                </a:cubicBezTo>
                <a:lnTo>
                  <a:pt x="13861" y="1108364"/>
                </a:lnTo>
                <a:cubicBezTo>
                  <a:pt x="-727" y="1109050"/>
                  <a:pt x="6" y="1135323"/>
                  <a:pt x="6" y="1149927"/>
                </a:cubicBezTo>
                <a:cubicBezTo>
                  <a:pt x="6" y="1178606"/>
                  <a:pt x="27561" y="1212041"/>
                  <a:pt x="41570" y="1233055"/>
                </a:cubicBezTo>
                <a:cubicBezTo>
                  <a:pt x="46188" y="1251528"/>
                  <a:pt x="46909" y="1271442"/>
                  <a:pt x="55425" y="1288473"/>
                </a:cubicBezTo>
                <a:cubicBezTo>
                  <a:pt x="70318" y="1318259"/>
                  <a:pt x="92370" y="1343891"/>
                  <a:pt x="110843" y="1371600"/>
                </a:cubicBezTo>
                <a:cubicBezTo>
                  <a:pt x="120079" y="1385455"/>
                  <a:pt x="125231" y="1403173"/>
                  <a:pt x="138552" y="1413164"/>
                </a:cubicBezTo>
                <a:cubicBezTo>
                  <a:pt x="174168" y="1439876"/>
                  <a:pt x="191978" y="1462360"/>
                  <a:pt x="235534" y="1468582"/>
                </a:cubicBezTo>
                <a:cubicBezTo>
                  <a:pt x="286031" y="1475796"/>
                  <a:pt x="337134" y="1477818"/>
                  <a:pt x="387934" y="1482436"/>
                </a:cubicBezTo>
                <a:lnTo>
                  <a:pt x="1551715" y="1468582"/>
                </a:lnTo>
                <a:cubicBezTo>
                  <a:pt x="1949692" y="1459738"/>
                  <a:pt x="997934" y="1412265"/>
                  <a:pt x="1842661" y="1468582"/>
                </a:cubicBezTo>
                <a:cubicBezTo>
                  <a:pt x="1941585" y="1501557"/>
                  <a:pt x="1901486" y="1480090"/>
                  <a:pt x="1967352" y="1524000"/>
                </a:cubicBezTo>
                <a:cubicBezTo>
                  <a:pt x="2007104" y="1583629"/>
                  <a:pt x="2016378" y="1577919"/>
                  <a:pt x="1981206" y="1676400"/>
                </a:cubicBezTo>
                <a:cubicBezTo>
                  <a:pt x="1970005" y="1707762"/>
                  <a:pt x="1925788" y="1759527"/>
                  <a:pt x="1925788" y="1759527"/>
                </a:cubicBezTo>
                <a:cubicBezTo>
                  <a:pt x="1931828" y="1783687"/>
                  <a:pt x="1939447" y="1840563"/>
                  <a:pt x="1967352" y="1856509"/>
                </a:cubicBezTo>
                <a:cubicBezTo>
                  <a:pt x="1987798" y="1868192"/>
                  <a:pt x="2013534" y="1865746"/>
                  <a:pt x="2036625" y="1870364"/>
                </a:cubicBezTo>
                <a:cubicBezTo>
                  <a:pt x="2101279" y="1865746"/>
                  <a:pt x="2166213" y="1864083"/>
                  <a:pt x="2230588" y="1856509"/>
                </a:cubicBezTo>
                <a:cubicBezTo>
                  <a:pt x="2245092" y="1854803"/>
                  <a:pt x="2259386" y="1849747"/>
                  <a:pt x="2272152" y="1842655"/>
                </a:cubicBezTo>
                <a:cubicBezTo>
                  <a:pt x="2301263" y="1826482"/>
                  <a:pt x="2323686" y="1797767"/>
                  <a:pt x="2355279" y="1787236"/>
                </a:cubicBezTo>
                <a:cubicBezTo>
                  <a:pt x="2489054" y="1742647"/>
                  <a:pt x="2281085" y="1814143"/>
                  <a:pt x="2452261" y="1745673"/>
                </a:cubicBezTo>
                <a:cubicBezTo>
                  <a:pt x="2479380" y="1734825"/>
                  <a:pt x="2535388" y="1717964"/>
                  <a:pt x="2535388" y="1717964"/>
                </a:cubicBezTo>
                <a:cubicBezTo>
                  <a:pt x="2549243" y="1708728"/>
                  <a:pt x="2563950" y="1700657"/>
                  <a:pt x="2576952" y="1690255"/>
                </a:cubicBezTo>
                <a:cubicBezTo>
                  <a:pt x="2587152" y="1682095"/>
                  <a:pt x="2594211" y="1670382"/>
                  <a:pt x="2604661" y="1662545"/>
                </a:cubicBezTo>
                <a:cubicBezTo>
                  <a:pt x="2660530" y="1620643"/>
                  <a:pt x="2689869" y="1616328"/>
                  <a:pt x="2729352" y="1565564"/>
                </a:cubicBezTo>
                <a:cubicBezTo>
                  <a:pt x="2749798" y="1539277"/>
                  <a:pt x="2766297" y="1510145"/>
                  <a:pt x="2784770" y="1482436"/>
                </a:cubicBezTo>
                <a:cubicBezTo>
                  <a:pt x="2794006" y="1468582"/>
                  <a:pt x="2800705" y="1452647"/>
                  <a:pt x="2812479" y="1440873"/>
                </a:cubicBezTo>
                <a:lnTo>
                  <a:pt x="2854043" y="1399309"/>
                </a:lnTo>
                <a:cubicBezTo>
                  <a:pt x="2865311" y="1365503"/>
                  <a:pt x="2868748" y="1343040"/>
                  <a:pt x="2895606" y="1316182"/>
                </a:cubicBezTo>
                <a:cubicBezTo>
                  <a:pt x="2925033" y="1286756"/>
                  <a:pt x="2942676" y="1288140"/>
                  <a:pt x="2978734" y="1274618"/>
                </a:cubicBezTo>
                <a:cubicBezTo>
                  <a:pt x="3131597" y="1217294"/>
                  <a:pt x="2973413" y="1270201"/>
                  <a:pt x="3103425" y="1233055"/>
                </a:cubicBezTo>
                <a:cubicBezTo>
                  <a:pt x="3117467" y="1229043"/>
                  <a:pt x="3130946" y="1223212"/>
                  <a:pt x="3144988" y="1219200"/>
                </a:cubicBezTo>
                <a:cubicBezTo>
                  <a:pt x="3163297" y="1213969"/>
                  <a:pt x="3182097" y="1210576"/>
                  <a:pt x="3200406" y="1205345"/>
                </a:cubicBezTo>
                <a:cubicBezTo>
                  <a:pt x="3214448" y="1201333"/>
                  <a:pt x="3227374" y="1191986"/>
                  <a:pt x="3241970" y="1191491"/>
                </a:cubicBezTo>
                <a:cubicBezTo>
                  <a:pt x="3500481" y="1182728"/>
                  <a:pt x="3759207" y="1182254"/>
                  <a:pt x="4017825" y="1177636"/>
                </a:cubicBezTo>
                <a:cubicBezTo>
                  <a:pt x="4036298" y="1168400"/>
                  <a:pt x="4053461" y="1155862"/>
                  <a:pt x="4073243" y="1149927"/>
                </a:cubicBezTo>
                <a:cubicBezTo>
                  <a:pt x="4100150" y="1141855"/>
                  <a:pt x="4131244" y="1148636"/>
                  <a:pt x="4156370" y="1136073"/>
                </a:cubicBezTo>
                <a:cubicBezTo>
                  <a:pt x="4177855" y="1125330"/>
                  <a:pt x="4191377" y="1072616"/>
                  <a:pt x="4197934" y="1052945"/>
                </a:cubicBezTo>
                <a:cubicBezTo>
                  <a:pt x="4193316" y="965200"/>
                  <a:pt x="4191691" y="877245"/>
                  <a:pt x="4184079" y="789709"/>
                </a:cubicBezTo>
                <a:cubicBezTo>
                  <a:pt x="4182032" y="766168"/>
                  <a:pt x="4164474" y="717039"/>
                  <a:pt x="4156370" y="692727"/>
                </a:cubicBezTo>
                <a:cubicBezTo>
                  <a:pt x="4141862" y="591173"/>
                  <a:pt x="4142515" y="628401"/>
                  <a:pt x="4142515" y="581891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40000"/>
                  <a:lumOff val="60000"/>
                </a:schemeClr>
              </a:gs>
              <a:gs pos="73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>
            <a:off x="180104" y="3158849"/>
            <a:ext cx="789709" cy="360217"/>
          </a:xfrm>
          <a:custGeom>
            <a:avLst/>
            <a:gdLst>
              <a:gd name="connsiteX0" fmla="*/ 4142515 w 4197934"/>
              <a:gd name="connsiteY0" fmla="*/ 762000 h 1870364"/>
              <a:gd name="connsiteX1" fmla="*/ 4114806 w 4197934"/>
              <a:gd name="connsiteY1" fmla="*/ 623455 h 1870364"/>
              <a:gd name="connsiteX2" fmla="*/ 4087097 w 4197934"/>
              <a:gd name="connsiteY2" fmla="*/ 540327 h 1870364"/>
              <a:gd name="connsiteX3" fmla="*/ 4073243 w 4197934"/>
              <a:gd name="connsiteY3" fmla="*/ 429491 h 1870364"/>
              <a:gd name="connsiteX4" fmla="*/ 4045534 w 4197934"/>
              <a:gd name="connsiteY4" fmla="*/ 304800 h 1870364"/>
              <a:gd name="connsiteX5" fmla="*/ 3089570 w 4197934"/>
              <a:gd name="connsiteY5" fmla="*/ 332509 h 1870364"/>
              <a:gd name="connsiteX6" fmla="*/ 2770915 w 4197934"/>
              <a:gd name="connsiteY6" fmla="*/ 318655 h 1870364"/>
              <a:gd name="connsiteX7" fmla="*/ 2687788 w 4197934"/>
              <a:gd name="connsiteY7" fmla="*/ 290945 h 1870364"/>
              <a:gd name="connsiteX8" fmla="*/ 2646225 w 4197934"/>
              <a:gd name="connsiteY8" fmla="*/ 263236 h 1870364"/>
              <a:gd name="connsiteX9" fmla="*/ 2590806 w 4197934"/>
              <a:gd name="connsiteY9" fmla="*/ 249382 h 1870364"/>
              <a:gd name="connsiteX10" fmla="*/ 2493825 w 4197934"/>
              <a:gd name="connsiteY10" fmla="*/ 221673 h 1870364"/>
              <a:gd name="connsiteX11" fmla="*/ 2452261 w 4197934"/>
              <a:gd name="connsiteY11" fmla="*/ 207818 h 1870364"/>
              <a:gd name="connsiteX12" fmla="*/ 2396843 w 4197934"/>
              <a:gd name="connsiteY12" fmla="*/ 193964 h 1870364"/>
              <a:gd name="connsiteX13" fmla="*/ 2327570 w 4197934"/>
              <a:gd name="connsiteY13" fmla="*/ 110836 h 1870364"/>
              <a:gd name="connsiteX14" fmla="*/ 2133606 w 4197934"/>
              <a:gd name="connsiteY14" fmla="*/ 55418 h 1870364"/>
              <a:gd name="connsiteX15" fmla="*/ 2036625 w 4197934"/>
              <a:gd name="connsiteY15" fmla="*/ 0 h 1870364"/>
              <a:gd name="connsiteX16" fmla="*/ 1842661 w 4197934"/>
              <a:gd name="connsiteY16" fmla="*/ 27709 h 1870364"/>
              <a:gd name="connsiteX17" fmla="*/ 1759534 w 4197934"/>
              <a:gd name="connsiteY17" fmla="*/ 83127 h 1870364"/>
              <a:gd name="connsiteX18" fmla="*/ 1717970 w 4197934"/>
              <a:gd name="connsiteY18" fmla="*/ 166255 h 1870364"/>
              <a:gd name="connsiteX19" fmla="*/ 1745679 w 4197934"/>
              <a:gd name="connsiteY19" fmla="*/ 290945 h 1870364"/>
              <a:gd name="connsiteX20" fmla="*/ 1704115 w 4197934"/>
              <a:gd name="connsiteY20" fmla="*/ 304800 h 1870364"/>
              <a:gd name="connsiteX21" fmla="*/ 1634843 w 4197934"/>
              <a:gd name="connsiteY21" fmla="*/ 318655 h 1870364"/>
              <a:gd name="connsiteX22" fmla="*/ 1551715 w 4197934"/>
              <a:gd name="connsiteY22" fmla="*/ 374073 h 1870364"/>
              <a:gd name="connsiteX23" fmla="*/ 1524006 w 4197934"/>
              <a:gd name="connsiteY23" fmla="*/ 415636 h 1870364"/>
              <a:gd name="connsiteX24" fmla="*/ 1565570 w 4197934"/>
              <a:gd name="connsiteY24" fmla="*/ 581891 h 1870364"/>
              <a:gd name="connsiteX25" fmla="*/ 1607134 w 4197934"/>
              <a:gd name="connsiteY25" fmla="*/ 623455 h 1870364"/>
              <a:gd name="connsiteX26" fmla="*/ 1510152 w 4197934"/>
              <a:gd name="connsiteY26" fmla="*/ 678873 h 1870364"/>
              <a:gd name="connsiteX27" fmla="*/ 1468588 w 4197934"/>
              <a:gd name="connsiteY27" fmla="*/ 706582 h 1870364"/>
              <a:gd name="connsiteX28" fmla="*/ 1427025 w 4197934"/>
              <a:gd name="connsiteY28" fmla="*/ 720436 h 1870364"/>
              <a:gd name="connsiteX29" fmla="*/ 1371606 w 4197934"/>
              <a:gd name="connsiteY29" fmla="*/ 775855 h 1870364"/>
              <a:gd name="connsiteX30" fmla="*/ 1413170 w 4197934"/>
              <a:gd name="connsiteY30" fmla="*/ 928255 h 1870364"/>
              <a:gd name="connsiteX31" fmla="*/ 1454734 w 4197934"/>
              <a:gd name="connsiteY31" fmla="*/ 955964 h 1870364"/>
              <a:gd name="connsiteX32" fmla="*/ 1468588 w 4197934"/>
              <a:gd name="connsiteY32" fmla="*/ 997527 h 1870364"/>
              <a:gd name="connsiteX33" fmla="*/ 1593279 w 4197934"/>
              <a:gd name="connsiteY33" fmla="*/ 1108364 h 1870364"/>
              <a:gd name="connsiteX34" fmla="*/ 1551715 w 4197934"/>
              <a:gd name="connsiteY34" fmla="*/ 1122218 h 1870364"/>
              <a:gd name="connsiteX35" fmla="*/ 1177643 w 4197934"/>
              <a:gd name="connsiteY35" fmla="*/ 1094509 h 1870364"/>
              <a:gd name="connsiteX36" fmla="*/ 13861 w 4197934"/>
              <a:gd name="connsiteY36" fmla="*/ 1108364 h 1870364"/>
              <a:gd name="connsiteX37" fmla="*/ 6 w 4197934"/>
              <a:gd name="connsiteY37" fmla="*/ 1149927 h 1870364"/>
              <a:gd name="connsiteX38" fmla="*/ 41570 w 4197934"/>
              <a:gd name="connsiteY38" fmla="*/ 1233055 h 1870364"/>
              <a:gd name="connsiteX39" fmla="*/ 55425 w 4197934"/>
              <a:gd name="connsiteY39" fmla="*/ 1288473 h 1870364"/>
              <a:gd name="connsiteX40" fmla="*/ 110843 w 4197934"/>
              <a:gd name="connsiteY40" fmla="*/ 1371600 h 1870364"/>
              <a:gd name="connsiteX41" fmla="*/ 138552 w 4197934"/>
              <a:gd name="connsiteY41" fmla="*/ 1413164 h 1870364"/>
              <a:gd name="connsiteX42" fmla="*/ 235534 w 4197934"/>
              <a:gd name="connsiteY42" fmla="*/ 1468582 h 1870364"/>
              <a:gd name="connsiteX43" fmla="*/ 387934 w 4197934"/>
              <a:gd name="connsiteY43" fmla="*/ 1482436 h 1870364"/>
              <a:gd name="connsiteX44" fmla="*/ 1551715 w 4197934"/>
              <a:gd name="connsiteY44" fmla="*/ 1468582 h 1870364"/>
              <a:gd name="connsiteX45" fmla="*/ 1842661 w 4197934"/>
              <a:gd name="connsiteY45" fmla="*/ 1468582 h 1870364"/>
              <a:gd name="connsiteX46" fmla="*/ 1967352 w 4197934"/>
              <a:gd name="connsiteY46" fmla="*/ 1524000 h 1870364"/>
              <a:gd name="connsiteX47" fmla="*/ 1981206 w 4197934"/>
              <a:gd name="connsiteY47" fmla="*/ 1676400 h 1870364"/>
              <a:gd name="connsiteX48" fmla="*/ 1925788 w 4197934"/>
              <a:gd name="connsiteY48" fmla="*/ 1759527 h 1870364"/>
              <a:gd name="connsiteX49" fmla="*/ 1967352 w 4197934"/>
              <a:gd name="connsiteY49" fmla="*/ 1856509 h 1870364"/>
              <a:gd name="connsiteX50" fmla="*/ 2036625 w 4197934"/>
              <a:gd name="connsiteY50" fmla="*/ 1870364 h 1870364"/>
              <a:gd name="connsiteX51" fmla="*/ 2230588 w 4197934"/>
              <a:gd name="connsiteY51" fmla="*/ 1856509 h 1870364"/>
              <a:gd name="connsiteX52" fmla="*/ 2272152 w 4197934"/>
              <a:gd name="connsiteY52" fmla="*/ 1842655 h 1870364"/>
              <a:gd name="connsiteX53" fmla="*/ 2355279 w 4197934"/>
              <a:gd name="connsiteY53" fmla="*/ 1787236 h 1870364"/>
              <a:gd name="connsiteX54" fmla="*/ 2452261 w 4197934"/>
              <a:gd name="connsiteY54" fmla="*/ 1745673 h 1870364"/>
              <a:gd name="connsiteX55" fmla="*/ 2535388 w 4197934"/>
              <a:gd name="connsiteY55" fmla="*/ 1717964 h 1870364"/>
              <a:gd name="connsiteX56" fmla="*/ 2576952 w 4197934"/>
              <a:gd name="connsiteY56" fmla="*/ 1690255 h 1870364"/>
              <a:gd name="connsiteX57" fmla="*/ 2604661 w 4197934"/>
              <a:gd name="connsiteY57" fmla="*/ 1662545 h 1870364"/>
              <a:gd name="connsiteX58" fmla="*/ 2729352 w 4197934"/>
              <a:gd name="connsiteY58" fmla="*/ 1565564 h 1870364"/>
              <a:gd name="connsiteX59" fmla="*/ 2784770 w 4197934"/>
              <a:gd name="connsiteY59" fmla="*/ 1482436 h 1870364"/>
              <a:gd name="connsiteX60" fmla="*/ 2812479 w 4197934"/>
              <a:gd name="connsiteY60" fmla="*/ 1440873 h 1870364"/>
              <a:gd name="connsiteX61" fmla="*/ 2854043 w 4197934"/>
              <a:gd name="connsiteY61" fmla="*/ 1399309 h 1870364"/>
              <a:gd name="connsiteX62" fmla="*/ 2895606 w 4197934"/>
              <a:gd name="connsiteY62" fmla="*/ 1316182 h 1870364"/>
              <a:gd name="connsiteX63" fmla="*/ 2978734 w 4197934"/>
              <a:gd name="connsiteY63" fmla="*/ 1274618 h 1870364"/>
              <a:gd name="connsiteX64" fmla="*/ 3103425 w 4197934"/>
              <a:gd name="connsiteY64" fmla="*/ 1233055 h 1870364"/>
              <a:gd name="connsiteX65" fmla="*/ 3144988 w 4197934"/>
              <a:gd name="connsiteY65" fmla="*/ 1219200 h 1870364"/>
              <a:gd name="connsiteX66" fmla="*/ 3200406 w 4197934"/>
              <a:gd name="connsiteY66" fmla="*/ 1205345 h 1870364"/>
              <a:gd name="connsiteX67" fmla="*/ 3241970 w 4197934"/>
              <a:gd name="connsiteY67" fmla="*/ 1191491 h 1870364"/>
              <a:gd name="connsiteX68" fmla="*/ 4017825 w 4197934"/>
              <a:gd name="connsiteY68" fmla="*/ 1177636 h 1870364"/>
              <a:gd name="connsiteX69" fmla="*/ 4073243 w 4197934"/>
              <a:gd name="connsiteY69" fmla="*/ 1149927 h 1870364"/>
              <a:gd name="connsiteX70" fmla="*/ 4156370 w 4197934"/>
              <a:gd name="connsiteY70" fmla="*/ 1136073 h 1870364"/>
              <a:gd name="connsiteX71" fmla="*/ 4197934 w 4197934"/>
              <a:gd name="connsiteY71" fmla="*/ 1052945 h 1870364"/>
              <a:gd name="connsiteX72" fmla="*/ 4184079 w 4197934"/>
              <a:gd name="connsiteY72" fmla="*/ 789709 h 1870364"/>
              <a:gd name="connsiteX73" fmla="*/ 4156370 w 4197934"/>
              <a:gd name="connsiteY73" fmla="*/ 692727 h 1870364"/>
              <a:gd name="connsiteX74" fmla="*/ 4142515 w 4197934"/>
              <a:gd name="connsiteY74" fmla="*/ 581891 h 187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197934" h="1870364">
                <a:moveTo>
                  <a:pt x="4142515" y="762000"/>
                </a:moveTo>
                <a:cubicBezTo>
                  <a:pt x="4133279" y="715818"/>
                  <a:pt x="4129699" y="668134"/>
                  <a:pt x="4114806" y="623455"/>
                </a:cubicBezTo>
                <a:lnTo>
                  <a:pt x="4087097" y="540327"/>
                </a:lnTo>
                <a:cubicBezTo>
                  <a:pt x="4082479" y="503382"/>
                  <a:pt x="4078905" y="466291"/>
                  <a:pt x="4073243" y="429491"/>
                </a:cubicBezTo>
                <a:cubicBezTo>
                  <a:pt x="4066209" y="383769"/>
                  <a:pt x="4056564" y="348922"/>
                  <a:pt x="4045534" y="304800"/>
                </a:cubicBezTo>
                <a:cubicBezTo>
                  <a:pt x="3653322" y="329314"/>
                  <a:pt x="3653881" y="332509"/>
                  <a:pt x="3089570" y="332509"/>
                </a:cubicBezTo>
                <a:cubicBezTo>
                  <a:pt x="2983251" y="332509"/>
                  <a:pt x="2877133" y="323273"/>
                  <a:pt x="2770915" y="318655"/>
                </a:cubicBezTo>
                <a:cubicBezTo>
                  <a:pt x="2743206" y="309418"/>
                  <a:pt x="2712090" y="307147"/>
                  <a:pt x="2687788" y="290945"/>
                </a:cubicBezTo>
                <a:cubicBezTo>
                  <a:pt x="2673934" y="281709"/>
                  <a:pt x="2661530" y="269795"/>
                  <a:pt x="2646225" y="263236"/>
                </a:cubicBezTo>
                <a:cubicBezTo>
                  <a:pt x="2628723" y="255735"/>
                  <a:pt x="2609177" y="254392"/>
                  <a:pt x="2590806" y="249382"/>
                </a:cubicBezTo>
                <a:cubicBezTo>
                  <a:pt x="2558370" y="240536"/>
                  <a:pt x="2526028" y="231334"/>
                  <a:pt x="2493825" y="221673"/>
                </a:cubicBezTo>
                <a:cubicBezTo>
                  <a:pt x="2479837" y="217476"/>
                  <a:pt x="2466303" y="211830"/>
                  <a:pt x="2452261" y="207818"/>
                </a:cubicBezTo>
                <a:cubicBezTo>
                  <a:pt x="2433952" y="202587"/>
                  <a:pt x="2415316" y="198582"/>
                  <a:pt x="2396843" y="193964"/>
                </a:cubicBezTo>
                <a:cubicBezTo>
                  <a:pt x="2379596" y="168094"/>
                  <a:pt x="2355808" y="126524"/>
                  <a:pt x="2327570" y="110836"/>
                </a:cubicBezTo>
                <a:cubicBezTo>
                  <a:pt x="2205007" y="42745"/>
                  <a:pt x="2277091" y="127161"/>
                  <a:pt x="2133606" y="55418"/>
                </a:cubicBezTo>
                <a:cubicBezTo>
                  <a:pt x="2063295" y="20262"/>
                  <a:pt x="2095372" y="39165"/>
                  <a:pt x="2036625" y="0"/>
                </a:cubicBezTo>
                <a:cubicBezTo>
                  <a:pt x="2019961" y="1515"/>
                  <a:pt x="1889592" y="1637"/>
                  <a:pt x="1842661" y="27709"/>
                </a:cubicBezTo>
                <a:cubicBezTo>
                  <a:pt x="1813550" y="43882"/>
                  <a:pt x="1759534" y="83127"/>
                  <a:pt x="1759534" y="83127"/>
                </a:cubicBezTo>
                <a:cubicBezTo>
                  <a:pt x="1745525" y="104141"/>
                  <a:pt x="1717970" y="137576"/>
                  <a:pt x="1717970" y="166255"/>
                </a:cubicBezTo>
                <a:cubicBezTo>
                  <a:pt x="1717970" y="215018"/>
                  <a:pt x="1731393" y="248086"/>
                  <a:pt x="1745679" y="290945"/>
                </a:cubicBezTo>
                <a:cubicBezTo>
                  <a:pt x="1731824" y="295563"/>
                  <a:pt x="1718283" y="301258"/>
                  <a:pt x="1704115" y="304800"/>
                </a:cubicBezTo>
                <a:cubicBezTo>
                  <a:pt x="1681270" y="310511"/>
                  <a:pt x="1656280" y="308911"/>
                  <a:pt x="1634843" y="318655"/>
                </a:cubicBezTo>
                <a:cubicBezTo>
                  <a:pt x="1604526" y="332436"/>
                  <a:pt x="1551715" y="374073"/>
                  <a:pt x="1551715" y="374073"/>
                </a:cubicBezTo>
                <a:cubicBezTo>
                  <a:pt x="1542479" y="387927"/>
                  <a:pt x="1525389" y="399043"/>
                  <a:pt x="1524006" y="415636"/>
                </a:cubicBezTo>
                <a:cubicBezTo>
                  <a:pt x="1517639" y="492046"/>
                  <a:pt x="1523448" y="531344"/>
                  <a:pt x="1565570" y="581891"/>
                </a:cubicBezTo>
                <a:cubicBezTo>
                  <a:pt x="1578113" y="596943"/>
                  <a:pt x="1593279" y="609600"/>
                  <a:pt x="1607134" y="623455"/>
                </a:cubicBezTo>
                <a:cubicBezTo>
                  <a:pt x="1581226" y="701174"/>
                  <a:pt x="1613780" y="644330"/>
                  <a:pt x="1510152" y="678873"/>
                </a:cubicBezTo>
                <a:cubicBezTo>
                  <a:pt x="1494355" y="684139"/>
                  <a:pt x="1483481" y="699135"/>
                  <a:pt x="1468588" y="706582"/>
                </a:cubicBezTo>
                <a:cubicBezTo>
                  <a:pt x="1455526" y="713113"/>
                  <a:pt x="1440879" y="715818"/>
                  <a:pt x="1427025" y="720436"/>
                </a:cubicBezTo>
                <a:cubicBezTo>
                  <a:pt x="1408552" y="738909"/>
                  <a:pt x="1368366" y="749932"/>
                  <a:pt x="1371606" y="775855"/>
                </a:cubicBezTo>
                <a:cubicBezTo>
                  <a:pt x="1379802" y="841417"/>
                  <a:pt x="1368263" y="883348"/>
                  <a:pt x="1413170" y="928255"/>
                </a:cubicBezTo>
                <a:cubicBezTo>
                  <a:pt x="1424944" y="940029"/>
                  <a:pt x="1440879" y="946728"/>
                  <a:pt x="1454734" y="955964"/>
                </a:cubicBezTo>
                <a:cubicBezTo>
                  <a:pt x="1459352" y="969818"/>
                  <a:pt x="1459622" y="985999"/>
                  <a:pt x="1468588" y="997527"/>
                </a:cubicBezTo>
                <a:cubicBezTo>
                  <a:pt x="1519690" y="1063230"/>
                  <a:pt x="1537721" y="1071326"/>
                  <a:pt x="1593279" y="1108364"/>
                </a:cubicBezTo>
                <a:cubicBezTo>
                  <a:pt x="1579424" y="1112982"/>
                  <a:pt x="1566319" y="1122218"/>
                  <a:pt x="1551715" y="1122218"/>
                </a:cubicBezTo>
                <a:cubicBezTo>
                  <a:pt x="1377780" y="1122218"/>
                  <a:pt x="1322071" y="1112563"/>
                  <a:pt x="1177643" y="1094509"/>
                </a:cubicBezTo>
                <a:lnTo>
                  <a:pt x="13861" y="1108364"/>
                </a:lnTo>
                <a:cubicBezTo>
                  <a:pt x="-727" y="1109050"/>
                  <a:pt x="6" y="1135323"/>
                  <a:pt x="6" y="1149927"/>
                </a:cubicBezTo>
                <a:cubicBezTo>
                  <a:pt x="6" y="1178606"/>
                  <a:pt x="27561" y="1212041"/>
                  <a:pt x="41570" y="1233055"/>
                </a:cubicBezTo>
                <a:cubicBezTo>
                  <a:pt x="46188" y="1251528"/>
                  <a:pt x="46909" y="1271442"/>
                  <a:pt x="55425" y="1288473"/>
                </a:cubicBezTo>
                <a:cubicBezTo>
                  <a:pt x="70318" y="1318259"/>
                  <a:pt x="92370" y="1343891"/>
                  <a:pt x="110843" y="1371600"/>
                </a:cubicBezTo>
                <a:cubicBezTo>
                  <a:pt x="120079" y="1385455"/>
                  <a:pt x="125231" y="1403173"/>
                  <a:pt x="138552" y="1413164"/>
                </a:cubicBezTo>
                <a:cubicBezTo>
                  <a:pt x="174168" y="1439876"/>
                  <a:pt x="191978" y="1462360"/>
                  <a:pt x="235534" y="1468582"/>
                </a:cubicBezTo>
                <a:cubicBezTo>
                  <a:pt x="286031" y="1475796"/>
                  <a:pt x="337134" y="1477818"/>
                  <a:pt x="387934" y="1482436"/>
                </a:cubicBezTo>
                <a:lnTo>
                  <a:pt x="1551715" y="1468582"/>
                </a:lnTo>
                <a:cubicBezTo>
                  <a:pt x="1949692" y="1459738"/>
                  <a:pt x="997934" y="1412265"/>
                  <a:pt x="1842661" y="1468582"/>
                </a:cubicBezTo>
                <a:cubicBezTo>
                  <a:pt x="1941585" y="1501557"/>
                  <a:pt x="1901486" y="1480090"/>
                  <a:pt x="1967352" y="1524000"/>
                </a:cubicBezTo>
                <a:cubicBezTo>
                  <a:pt x="2007104" y="1583629"/>
                  <a:pt x="2016378" y="1577919"/>
                  <a:pt x="1981206" y="1676400"/>
                </a:cubicBezTo>
                <a:cubicBezTo>
                  <a:pt x="1970005" y="1707762"/>
                  <a:pt x="1925788" y="1759527"/>
                  <a:pt x="1925788" y="1759527"/>
                </a:cubicBezTo>
                <a:cubicBezTo>
                  <a:pt x="1931828" y="1783687"/>
                  <a:pt x="1939447" y="1840563"/>
                  <a:pt x="1967352" y="1856509"/>
                </a:cubicBezTo>
                <a:cubicBezTo>
                  <a:pt x="1987798" y="1868192"/>
                  <a:pt x="2013534" y="1865746"/>
                  <a:pt x="2036625" y="1870364"/>
                </a:cubicBezTo>
                <a:cubicBezTo>
                  <a:pt x="2101279" y="1865746"/>
                  <a:pt x="2166213" y="1864083"/>
                  <a:pt x="2230588" y="1856509"/>
                </a:cubicBezTo>
                <a:cubicBezTo>
                  <a:pt x="2245092" y="1854803"/>
                  <a:pt x="2259386" y="1849747"/>
                  <a:pt x="2272152" y="1842655"/>
                </a:cubicBezTo>
                <a:cubicBezTo>
                  <a:pt x="2301263" y="1826482"/>
                  <a:pt x="2323686" y="1797767"/>
                  <a:pt x="2355279" y="1787236"/>
                </a:cubicBezTo>
                <a:cubicBezTo>
                  <a:pt x="2489054" y="1742647"/>
                  <a:pt x="2281085" y="1814143"/>
                  <a:pt x="2452261" y="1745673"/>
                </a:cubicBezTo>
                <a:cubicBezTo>
                  <a:pt x="2479380" y="1734825"/>
                  <a:pt x="2535388" y="1717964"/>
                  <a:pt x="2535388" y="1717964"/>
                </a:cubicBezTo>
                <a:cubicBezTo>
                  <a:pt x="2549243" y="1708728"/>
                  <a:pt x="2563950" y="1700657"/>
                  <a:pt x="2576952" y="1690255"/>
                </a:cubicBezTo>
                <a:cubicBezTo>
                  <a:pt x="2587152" y="1682095"/>
                  <a:pt x="2594211" y="1670382"/>
                  <a:pt x="2604661" y="1662545"/>
                </a:cubicBezTo>
                <a:cubicBezTo>
                  <a:pt x="2660530" y="1620643"/>
                  <a:pt x="2689869" y="1616328"/>
                  <a:pt x="2729352" y="1565564"/>
                </a:cubicBezTo>
                <a:cubicBezTo>
                  <a:pt x="2749798" y="1539277"/>
                  <a:pt x="2766297" y="1510145"/>
                  <a:pt x="2784770" y="1482436"/>
                </a:cubicBezTo>
                <a:cubicBezTo>
                  <a:pt x="2794006" y="1468582"/>
                  <a:pt x="2800705" y="1452647"/>
                  <a:pt x="2812479" y="1440873"/>
                </a:cubicBezTo>
                <a:lnTo>
                  <a:pt x="2854043" y="1399309"/>
                </a:lnTo>
                <a:cubicBezTo>
                  <a:pt x="2865311" y="1365503"/>
                  <a:pt x="2868748" y="1343040"/>
                  <a:pt x="2895606" y="1316182"/>
                </a:cubicBezTo>
                <a:cubicBezTo>
                  <a:pt x="2925033" y="1286756"/>
                  <a:pt x="2942676" y="1288140"/>
                  <a:pt x="2978734" y="1274618"/>
                </a:cubicBezTo>
                <a:cubicBezTo>
                  <a:pt x="3131597" y="1217294"/>
                  <a:pt x="2973413" y="1270201"/>
                  <a:pt x="3103425" y="1233055"/>
                </a:cubicBezTo>
                <a:cubicBezTo>
                  <a:pt x="3117467" y="1229043"/>
                  <a:pt x="3130946" y="1223212"/>
                  <a:pt x="3144988" y="1219200"/>
                </a:cubicBezTo>
                <a:cubicBezTo>
                  <a:pt x="3163297" y="1213969"/>
                  <a:pt x="3182097" y="1210576"/>
                  <a:pt x="3200406" y="1205345"/>
                </a:cubicBezTo>
                <a:cubicBezTo>
                  <a:pt x="3214448" y="1201333"/>
                  <a:pt x="3227374" y="1191986"/>
                  <a:pt x="3241970" y="1191491"/>
                </a:cubicBezTo>
                <a:cubicBezTo>
                  <a:pt x="3500481" y="1182728"/>
                  <a:pt x="3759207" y="1182254"/>
                  <a:pt x="4017825" y="1177636"/>
                </a:cubicBezTo>
                <a:cubicBezTo>
                  <a:pt x="4036298" y="1168400"/>
                  <a:pt x="4053461" y="1155862"/>
                  <a:pt x="4073243" y="1149927"/>
                </a:cubicBezTo>
                <a:cubicBezTo>
                  <a:pt x="4100150" y="1141855"/>
                  <a:pt x="4131244" y="1148636"/>
                  <a:pt x="4156370" y="1136073"/>
                </a:cubicBezTo>
                <a:cubicBezTo>
                  <a:pt x="4177855" y="1125330"/>
                  <a:pt x="4191377" y="1072616"/>
                  <a:pt x="4197934" y="1052945"/>
                </a:cubicBezTo>
                <a:cubicBezTo>
                  <a:pt x="4193316" y="965200"/>
                  <a:pt x="4191691" y="877245"/>
                  <a:pt x="4184079" y="789709"/>
                </a:cubicBezTo>
                <a:cubicBezTo>
                  <a:pt x="4182032" y="766168"/>
                  <a:pt x="4164474" y="717039"/>
                  <a:pt x="4156370" y="692727"/>
                </a:cubicBezTo>
                <a:cubicBezTo>
                  <a:pt x="4141862" y="591173"/>
                  <a:pt x="4142515" y="628401"/>
                  <a:pt x="4142515" y="581891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40000"/>
                  <a:lumOff val="60000"/>
                </a:schemeClr>
              </a:gs>
              <a:gs pos="73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5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988" y="379828"/>
            <a:ext cx="5747663" cy="39952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585913" y="4600575"/>
            <a:ext cx="18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43875" y="4586288"/>
            <a:ext cx="18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বিপর্যয়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5237" y="5584247"/>
            <a:ext cx="990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১৮৫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29" y="360218"/>
            <a:ext cx="6003134" cy="40321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5779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503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2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00136" y="407963"/>
            <a:ext cx="2785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2526" y="962145"/>
            <a:ext cx="2785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 রোল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9945" y="1280160"/>
            <a:ext cx="2785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বিজোড় রোল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755" y="1841242"/>
            <a:ext cx="5584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 কি 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ষ্ট,এবং সমাজের স্বাভাবিক কাজকর্মকে প্রচন্ডভাবে বিঘ্ন ঘটায়, জনজীবন, সম্পদ ও পরিবেশের ব্যাপক ক্ষতিসাধন করে। 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4702" y="1955410"/>
            <a:ext cx="5584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বিপর্যয়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?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উত্তর –বিপর্যয় হচ্ছে এক আকস্মিক চরম প্রাকৃতিক বা মানবসৃষ্ট ঘটনা।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6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071" y="189531"/>
            <a:ext cx="5570806" cy="31023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5" y="3629464"/>
            <a:ext cx="6091311" cy="30245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003" y="3488788"/>
            <a:ext cx="5613009" cy="31933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26609" y="154745"/>
            <a:ext cx="6203853" cy="3305907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72281" y="1471353"/>
            <a:ext cx="4155938" cy="144655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3EF5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জনপদ, ফসলি জমি ক্ষতিসাধন </a:t>
            </a:r>
            <a:endParaRPr lang="en-US" sz="4400" dirty="0">
              <a:solidFill>
                <a:srgbClr val="3EF51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8390" y="1111135"/>
            <a:ext cx="2996419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9600" b="1" spc="50" dirty="0" smtClean="0">
                <a:ln w="38100" cmpd="sng">
                  <a:solidFill>
                    <a:srgbClr val="00B0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491" y="4256116"/>
            <a:ext cx="5015346" cy="1323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রাস্তাঘাট , ব্রীজ, কালভাট ক্ষতিসাধন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9991" y="4560916"/>
            <a:ext cx="3657173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ভোগান্তি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8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8473" y="594892"/>
            <a:ext cx="1800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মৌসুমি বন্যা</a:t>
            </a: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>
            <a:off x="-83631" y="2326101"/>
            <a:ext cx="1261935" cy="15696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3015" y="4404892"/>
            <a:ext cx="357319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bn-IN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জোয়ার ভাটা  জনিত  বন্যা</a:t>
            </a: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184" y="2632150"/>
            <a:ext cx="2307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আকস্মিক বন্যা</a:t>
            </a:r>
            <a:endParaRPr lang="en-US" sz="32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803562" y="567602"/>
            <a:ext cx="3976256" cy="484632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inus 16"/>
          <p:cNvSpPr/>
          <p:nvPr/>
        </p:nvSpPr>
        <p:spPr>
          <a:xfrm rot="16200000">
            <a:off x="-1884224" y="2369122"/>
            <a:ext cx="5403283" cy="803564"/>
          </a:xfrm>
          <a:prstGeom prst="mathMinus">
            <a:avLst>
              <a:gd name="adj1" fmla="val 1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008909" y="1869511"/>
            <a:ext cx="173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ঋতুভিত্তিক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3236" y="1868210"/>
            <a:ext cx="173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বিস্তৃতি ব্যাপক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54772" y="1838338"/>
            <a:ext cx="2923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পানি হ্রাস-বৃদ্ধির গতি ধীর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66992" y="1852625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ক্ষতির পরিমাণ বেশি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06691" y="3894438"/>
            <a:ext cx="3144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পার্বত্য এলাকায় দেখা যায়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27016" y="3866297"/>
            <a:ext cx="2923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পানি হ্রাস-বৃদ্ধির গতি দ্রুত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5855" y="5610236"/>
            <a:ext cx="171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স্বল্প স্থায়ী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28109" y="5637945"/>
            <a:ext cx="3920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সাধারণ উচ্চা ৩ থেকে ৬ মিটার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89273" y="5610237"/>
            <a:ext cx="4502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অমাবস্যা ও পূর্ণিমায় বন্যার রূপ ভয়াবহ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803562" y="2743199"/>
            <a:ext cx="3976256" cy="484632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803562" y="4489305"/>
            <a:ext cx="3976256" cy="484632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Minus 47"/>
          <p:cNvSpPr/>
          <p:nvPr/>
        </p:nvSpPr>
        <p:spPr>
          <a:xfrm>
            <a:off x="1136073" y="720410"/>
            <a:ext cx="10667999" cy="969840"/>
          </a:xfrm>
          <a:prstGeom prst="mathMinus">
            <a:avLst>
              <a:gd name="adj1" fmla="val 1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5400000">
            <a:off x="2237648" y="1378523"/>
            <a:ext cx="651025" cy="360081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5400000">
            <a:off x="2431611" y="3442853"/>
            <a:ext cx="595603" cy="276953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5400000">
            <a:off x="4703757" y="1364669"/>
            <a:ext cx="651025" cy="360081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5400000">
            <a:off x="7045175" y="1336960"/>
            <a:ext cx="651025" cy="360081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5400000">
            <a:off x="10063736" y="1333930"/>
            <a:ext cx="614220" cy="346659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Minus 54"/>
          <p:cNvSpPr/>
          <p:nvPr/>
        </p:nvSpPr>
        <p:spPr>
          <a:xfrm>
            <a:off x="1316182" y="2812447"/>
            <a:ext cx="10667999" cy="969840"/>
          </a:xfrm>
          <a:prstGeom prst="mathMinus">
            <a:avLst>
              <a:gd name="adj1" fmla="val 1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Minus 55"/>
          <p:cNvSpPr/>
          <p:nvPr/>
        </p:nvSpPr>
        <p:spPr>
          <a:xfrm>
            <a:off x="0" y="4613533"/>
            <a:ext cx="11887200" cy="983699"/>
          </a:xfrm>
          <a:prstGeom prst="mathMinus">
            <a:avLst>
              <a:gd name="adj1" fmla="val 1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5400000">
            <a:off x="1281684" y="5243944"/>
            <a:ext cx="595603" cy="276953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5400000">
            <a:off x="5050120" y="5271654"/>
            <a:ext cx="595603" cy="276953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 rot="5400000">
            <a:off x="9982338" y="5243946"/>
            <a:ext cx="595603" cy="276953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 rot="5400000">
            <a:off x="10258274" y="3471715"/>
            <a:ext cx="589256" cy="268295"/>
          </a:xfrm>
          <a:prstGeom prst="rightArrow">
            <a:avLst>
              <a:gd name="adj1" fmla="val 4260"/>
              <a:gd name="adj2" fmla="val 35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5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6" grpId="0" animBg="1"/>
      <p:bldP spid="17" grpId="0" animBg="1"/>
      <p:bldP spid="18" grpId="0"/>
      <p:bldP spid="19" grpId="0"/>
      <p:bldP spid="20" grpId="0"/>
      <p:bldP spid="21" grpId="0"/>
      <p:bldP spid="39" grpId="0"/>
      <p:bldP spid="40" grpId="0"/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302</Words>
  <Application>Microsoft Office PowerPoint</Application>
  <PresentationFormat>Widescreen</PresentationFormat>
  <Paragraphs>62</Paragraphs>
  <Slides>12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Package</vt:lpstr>
      <vt:lpstr>স্বাগতম 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FLSDN72</dc:creator>
  <cp:lastModifiedBy>FLSDN72</cp:lastModifiedBy>
  <cp:revision>68</cp:revision>
  <dcterms:created xsi:type="dcterms:W3CDTF">2020-03-09T11:46:51Z</dcterms:created>
  <dcterms:modified xsi:type="dcterms:W3CDTF">2020-03-18T17:37:05Z</dcterms:modified>
</cp:coreProperties>
</file>