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9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1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1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3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4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7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27F2-5C9A-44D4-8742-3F3DEF39D47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26C5-D40B-4A7C-BA5B-BC08EB06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569626" y="-76200"/>
            <a:ext cx="10987790" cy="6629400"/>
          </a:xfrm>
          <a:prstGeom prst="frame">
            <a:avLst>
              <a:gd name="adj1" fmla="val 5185"/>
            </a:avLst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3" y="4786838"/>
            <a:ext cx="9144000" cy="2071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3" y="76200"/>
            <a:ext cx="3048000" cy="1924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46" y="-76200"/>
            <a:ext cx="3048000" cy="1924050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156488" y="2000251"/>
            <a:ext cx="82296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39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239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39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39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>
              <a:latin typeface="Calibri" pitchFamily="34" charset="0"/>
            </a:endParaRPr>
          </a:p>
        </p:txBody>
      </p:sp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312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8" y="2281832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8" y="4350168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74" y="4977397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1609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16" y="1308202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" y="0"/>
            <a:ext cx="1028142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049" y="5107259"/>
            <a:ext cx="10125307" cy="1817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ধন্যবাদ।বাল্যবিবাহকে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51626" y="-1466093"/>
            <a:ext cx="9144000" cy="6858000"/>
            <a:chOff x="0" y="0"/>
            <a:chExt cx="9144000" cy="685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47804"/>
              <a:ext cx="9144000" cy="26101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43125" cy="304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143625" y="2143125"/>
              <a:ext cx="5105400" cy="8953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225" y="0"/>
              <a:ext cx="3182730" cy="838200"/>
            </a:xfrm>
            <a:prstGeom prst="rect">
              <a:avLst/>
            </a:prstGeom>
          </p:spPr>
        </p:pic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253575" y="544371"/>
            <a:ext cx="7332196" cy="181588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C00000"/>
            </a:solidFill>
            <a:prstDash val="solid"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অস্টম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৪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6446" y="-98270"/>
            <a:ext cx="1566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19673" y="609616"/>
            <a:ext cx="0" cy="22995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60992" y="575382"/>
            <a:ext cx="4003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মোঃমনিরুজ্জামান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সহঃ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শিক্ষক(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শরনখোলা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শরণখোলা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০১৯৭৯৯৪৫৭৫৯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b="1" u="sng" dirty="0"/>
              <a:t>Email – </a:t>
            </a:r>
            <a:r>
              <a:rPr lang="en-US" b="1" u="sng" dirty="0" smtClean="0"/>
              <a:t>monir.khan.mdm@gmail.com</a:t>
            </a:r>
            <a:endParaRPr lang="bn-BD" b="1" u="sng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33" y="586707"/>
            <a:ext cx="641708" cy="8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93" y="0"/>
            <a:ext cx="3724507" cy="5999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255" y="5999357"/>
            <a:ext cx="10169912" cy="974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উপলদ্ধি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879" y="1"/>
            <a:ext cx="4509807" cy="5999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28" y="0"/>
            <a:ext cx="4564565" cy="59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94263" y="0"/>
            <a:ext cx="8586439" cy="16949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5707"/>
            <a:ext cx="12191999" cy="52187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১।অতিমাত্রায় </a:t>
            </a:r>
            <a:r>
              <a:rPr lang="en-US" sz="3200" b="1" dirty="0" err="1" smtClean="0">
                <a:solidFill>
                  <a:srgbClr val="FFFF00"/>
                </a:solidFill>
              </a:rPr>
              <a:t>ইন্টারনেট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ব্যবহারের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কুফল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বিশ্লেষন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করতে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পারবে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।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২।অতিরিক্ত </a:t>
            </a:r>
            <a:r>
              <a:rPr lang="en-US" sz="3200" b="1" dirty="0" err="1" smtClean="0">
                <a:solidFill>
                  <a:srgbClr val="FFFF00"/>
                </a:solidFill>
              </a:rPr>
              <a:t>কম্পিউটার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গেমস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খেলার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নেতিবাচক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দিকগুলোব্যাখ্যা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করতে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পারবে</a:t>
            </a:r>
            <a:r>
              <a:rPr lang="en-US" sz="3200" b="1" dirty="0" smtClean="0">
                <a:solidFill>
                  <a:srgbClr val="FFFF00"/>
                </a:solidFill>
              </a:rPr>
              <a:t> ।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৩।মানষিক </a:t>
            </a:r>
            <a:r>
              <a:rPr lang="en-US" sz="3200" b="1" dirty="0" err="1" smtClean="0">
                <a:solidFill>
                  <a:srgbClr val="FFFF00"/>
                </a:solidFill>
              </a:rPr>
              <a:t>বিকাশের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অবনতির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ধারণা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লাভ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করবে</a:t>
            </a:r>
            <a:r>
              <a:rPr lang="en-US" sz="3200" b="1" dirty="0" smtClean="0">
                <a:solidFill>
                  <a:srgbClr val="FFFF00"/>
                </a:solidFill>
              </a:rPr>
              <a:t>।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৪।সময়ের </a:t>
            </a:r>
            <a:r>
              <a:rPr lang="en-US" sz="3200" b="1" dirty="0" err="1" smtClean="0">
                <a:solidFill>
                  <a:srgbClr val="FFFF00"/>
                </a:solidFill>
              </a:rPr>
              <a:t>অপচয়ের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কুফল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সর্ম্পকে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ধারণা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লাভ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করবে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।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9" y="301082"/>
            <a:ext cx="7215187" cy="6021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36" y="301082"/>
            <a:ext cx="4492964" cy="61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215" y="78058"/>
            <a:ext cx="9500839" cy="12266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8215" y="1984918"/>
            <a:ext cx="10326029" cy="437127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4917" y="-66907"/>
            <a:ext cx="8653346" cy="236405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2888" y="2676293"/>
            <a:ext cx="10682868" cy="41817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শাদ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প্রায়ই</a:t>
            </a:r>
            <a:r>
              <a:rPr lang="en-US" sz="4000" dirty="0" smtClean="0"/>
              <a:t> </a:t>
            </a:r>
            <a:r>
              <a:rPr lang="en-US" sz="4000" dirty="0" err="1" smtClean="0"/>
              <a:t>কম্পিটার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গেমস</a:t>
            </a:r>
            <a:r>
              <a:rPr lang="en-US" sz="4000" dirty="0" smtClean="0"/>
              <a:t> </a:t>
            </a:r>
            <a:r>
              <a:rPr lang="en-US" sz="4000" dirty="0" err="1" smtClean="0"/>
              <a:t>খেলে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সময়ের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অপচয়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।</a:t>
            </a:r>
            <a:r>
              <a:rPr lang="en-US" sz="4000" dirty="0" err="1" smtClean="0"/>
              <a:t>ইহাতে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তাহার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ক্ষতি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হতে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তাহা</a:t>
            </a:r>
            <a:r>
              <a:rPr lang="en-US" sz="4000" dirty="0" smtClean="0"/>
              <a:t> </a:t>
            </a:r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বর্ণনা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37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75571" y="-89209"/>
            <a:ext cx="5843239" cy="1694985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50380"/>
            <a:ext cx="12192000" cy="52076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১।আসক্তি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২।কম্পিউটার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৩।কম্পিউটার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08663" y="-401443"/>
            <a:ext cx="7605132" cy="22525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223025" y="2520176"/>
            <a:ext cx="10950498" cy="352378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কম্পিউটার ও ইন্টারনেট ব্যবহারেসচেতন না হলে শারিরীক ও মানষিক ক্ষতি হতে পারে ব্যাখ্যা কর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190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180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46</cp:revision>
  <dcterms:created xsi:type="dcterms:W3CDTF">2019-03-30T05:29:03Z</dcterms:created>
  <dcterms:modified xsi:type="dcterms:W3CDTF">2020-03-20T14:54:30Z</dcterms:modified>
</cp:coreProperties>
</file>