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4" r:id="rId2"/>
    <p:sldId id="285" r:id="rId3"/>
    <p:sldId id="260" r:id="rId4"/>
    <p:sldId id="258" r:id="rId5"/>
    <p:sldId id="282" r:id="rId6"/>
    <p:sldId id="259" r:id="rId7"/>
    <p:sldId id="261" r:id="rId8"/>
    <p:sldId id="262" r:id="rId9"/>
    <p:sldId id="263" r:id="rId10"/>
    <p:sldId id="275" r:id="rId11"/>
    <p:sldId id="264" r:id="rId12"/>
    <p:sldId id="266" r:id="rId13"/>
    <p:sldId id="267" r:id="rId14"/>
    <p:sldId id="268" r:id="rId15"/>
    <p:sldId id="269" r:id="rId16"/>
    <p:sldId id="274" r:id="rId17"/>
    <p:sldId id="278" r:id="rId18"/>
    <p:sldId id="270" r:id="rId19"/>
    <p:sldId id="271" r:id="rId20"/>
    <p:sldId id="273" r:id="rId21"/>
    <p:sldId id="279" r:id="rId22"/>
    <p:sldId id="280" r:id="rId23"/>
    <p:sldId id="286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682" y="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FBB7-C8B5-4F4C-AA2A-1D7148CF700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74000">
              <a:schemeClr val="accent2">
                <a:lumMod val="45000"/>
                <a:lumOff val="55000"/>
              </a:schemeClr>
            </a:gs>
            <a:gs pos="83000">
              <a:schemeClr val="accent2">
                <a:lumMod val="45000"/>
                <a:lumOff val="55000"/>
              </a:schemeClr>
            </a:gs>
            <a:gs pos="100000">
              <a:schemeClr val="accent2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5FBB7-C8B5-4F4C-AA2A-1D7148CF7000}" type="datetimeFigureOut">
              <a:rPr lang="en-US" smtClean="0"/>
              <a:pPr/>
              <a:t>3/20/2020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30A361-0D4B-4BE4-98C3-C3E257ED384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1828800" y="5257800"/>
            <a:ext cx="5410200" cy="13716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80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33123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914400"/>
            <a:ext cx="5257800" cy="2504535"/>
          </a:xfrm>
          <a:prstGeom prst="rect">
            <a:avLst/>
          </a:prstGeom>
        </p:spPr>
      </p:pic>
      <p:sp>
        <p:nvSpPr>
          <p:cNvPr id="6" name="Rounded Rectangle 5"/>
          <p:cNvSpPr/>
          <p:nvPr/>
        </p:nvSpPr>
        <p:spPr>
          <a:xfrm>
            <a:off x="2286000" y="4267200"/>
            <a:ext cx="4419600" cy="9906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দ্রব্য বিনিময়</a:t>
            </a:r>
            <a:endParaRPr lang="en-US" sz="6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images-3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762000"/>
            <a:ext cx="4963160" cy="3657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48000" y="4953000"/>
            <a:ext cx="2667000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স্বর্ণ, রৌপ্য, পাথর, অন্য ধাতব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600" y="1905000"/>
            <a:ext cx="4038600" cy="2743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905000"/>
            <a:ext cx="4139738" cy="27432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1371600" y="5334000"/>
            <a:ext cx="6324600" cy="6096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মধ্য </a:t>
            </a:r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যুগের </a:t>
            </a:r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বাজার ও শহর সৃষ্টি</a:t>
            </a:r>
            <a:endParaRPr lang="en-US" sz="2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1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914400"/>
            <a:ext cx="4343400" cy="28956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209800" y="4876800"/>
            <a:ext cx="4267200" cy="457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 সংগঠন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36" y="533400"/>
            <a:ext cx="7800727" cy="399255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438400" y="5181600"/>
            <a:ext cx="40386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 বিপ্লব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decel="100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3222" y="762000"/>
            <a:ext cx="5164156" cy="3429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219200" y="4953000"/>
            <a:ext cx="51054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প্রযুক্তির উন্নয়ন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828800" y="1219200"/>
            <a:ext cx="5101781" cy="27813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514600" y="4648200"/>
            <a:ext cx="4038600" cy="533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শিল্পের বিকাশ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371600"/>
            <a:ext cx="5832231" cy="304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209800" y="5105400"/>
            <a:ext cx="53340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ব্যাংক</a:t>
            </a:r>
            <a:r>
              <a:rPr lang="bn-IN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ও বীমা</a:t>
            </a:r>
          </a:p>
          <a:p>
            <a:pPr algn="ctr"/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4405" y="1371600"/>
            <a:ext cx="6278990" cy="334356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400300" y="4953000"/>
            <a:ext cx="4267200" cy="914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এটিএম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542" y="990600"/>
            <a:ext cx="6421315" cy="341779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133600" y="4648200"/>
            <a:ext cx="4267200" cy="457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মোবাইল ব্যাংকিং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decel="100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decel="100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0.4+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accel="100000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0.4-0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/>
            </a:extLst>
          </p:cNvPr>
          <p:cNvSpPr/>
          <p:nvPr/>
        </p:nvSpPr>
        <p:spPr>
          <a:xfrm>
            <a:off x="2743200" y="1"/>
            <a:ext cx="4191000" cy="990600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>
            <a:extLst>
              <a:ext uri="{FF2B5EF4-FFF2-40B4-BE49-F238E27FC236}"/>
            </a:extLst>
          </p:cNvPr>
          <p:cNvSpPr/>
          <p:nvPr/>
        </p:nvSpPr>
        <p:spPr>
          <a:xfrm>
            <a:off x="1044576" y="4191000"/>
            <a:ext cx="3375025" cy="2286000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মোঃ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আরিফ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হোসাইন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ব্যবসায়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algn="ctr" eaLnBrk="1" hangingPunct="1">
              <a:defRPr/>
            </a:pP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ক্যান্টনমেন্ট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হাই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স্কুল,যশোর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০১৯১১-৪৪৫০৮৪ </a:t>
            </a:r>
            <a:endParaRPr lang="bn-IN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>
            <a:extLst>
              <a:ext uri="{FF2B5EF4-FFF2-40B4-BE49-F238E27FC236}"/>
            </a:extLst>
          </p:cNvPr>
          <p:cNvSpPr/>
          <p:nvPr/>
        </p:nvSpPr>
        <p:spPr>
          <a:xfrm>
            <a:off x="1044576" y="914400"/>
            <a:ext cx="3162300" cy="95250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/>
            </a:extLst>
          </p:cNvPr>
          <p:cNvSpPr/>
          <p:nvPr/>
        </p:nvSpPr>
        <p:spPr>
          <a:xfrm>
            <a:off x="4906963" y="2982913"/>
            <a:ext cx="3322637" cy="3494087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 w="73025" cmpd="thickThin">
            <a:solidFill>
              <a:schemeClr val="tx1"/>
            </a:solidFill>
            <a:prstDash val="soli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24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32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ব্যবসায় </a:t>
            </a:r>
            <a:r>
              <a:rPr lang="bn-IN" sz="32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উদ্যোগ</a:t>
            </a:r>
            <a:endParaRPr lang="en-US" sz="3200" b="1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defRPr/>
            </a:pP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শ্রেনীঃ </a:t>
            </a:r>
            <a:r>
              <a:rPr lang="bn-BD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৯ম ও </a:t>
            </a:r>
            <a:r>
              <a:rPr lang="en-US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10</a:t>
            </a:r>
            <a:r>
              <a:rPr lang="bn-IN" sz="2800" b="1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endParaRPr lang="bn-IN" sz="28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eaLnBrk="1" hangingPunct="1">
              <a:defRPr/>
            </a:pPr>
            <a:endParaRPr lang="bn-IN" sz="15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>
            <a:extLst>
              <a:ext uri="{FF2B5EF4-FFF2-40B4-BE49-F238E27FC236}"/>
            </a:extLst>
          </p:cNvPr>
          <p:cNvSpPr/>
          <p:nvPr/>
        </p:nvSpPr>
        <p:spPr>
          <a:xfrm>
            <a:off x="4906963" y="990602"/>
            <a:ext cx="3322637" cy="87630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r>
              <a:rPr lang="bn-IN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106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733368" y="3200400"/>
            <a:ext cx="1684115" cy="216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981201"/>
            <a:ext cx="1935035" cy="198119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341048094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209800" y="914400"/>
            <a:ext cx="4800600" cy="12192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66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19200" y="3581400"/>
            <a:ext cx="6781800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মধ্য 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ও আধুনিক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যুগের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 বিকাশের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ধা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পগুলো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 </a:t>
            </a:r>
            <a:r>
              <a:rPr lang="bn-BD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bn-IN" sz="40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209800" y="609600"/>
            <a:ext cx="5715000" cy="1295400"/>
          </a:xfrm>
          <a:prstGeom prst="ellipse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0" y="3048000"/>
            <a:ext cx="8915400" cy="22098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কোন যুগে কাগজী</a:t>
            </a:r>
            <a:r>
              <a:rPr lang="bn-IN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ও ধাতব </a:t>
            </a: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মুদ্রার  প্রচলন হয়?</a:t>
            </a:r>
          </a:p>
          <a:p>
            <a:pPr>
              <a:buFont typeface="Arial" charset="0"/>
              <a:buChar char="•"/>
            </a:pPr>
            <a:r>
              <a:rPr lang="bn-BD" sz="4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শিল্প বিপ্লব কী ব্যাখ্যা কর।</a:t>
            </a:r>
            <a:endParaRPr lang="en-US" sz="4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5" presetClass="exit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1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55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build="allAtOnce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2362200" y="685800"/>
            <a:ext cx="4648200" cy="1676400"/>
          </a:xfrm>
          <a:prstGeom prst="round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1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66800" y="3581400"/>
            <a:ext cx="7162800" cy="99060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আধুনিক যুগের বিপ্লব সমূহ লিখে আনবে।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5" grpId="0" animBg="1"/>
      <p:bldP spid="5" grpId="1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Rounded Rectangle 2"/>
          <p:cNvSpPr/>
          <p:nvPr/>
        </p:nvSpPr>
        <p:spPr>
          <a:xfrm>
            <a:off x="1752600" y="5843588"/>
            <a:ext cx="6324600" cy="990600"/>
          </a:xfrm>
          <a:prstGeom prst="round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dirty="0" err="1">
                <a:latin typeface="NikoshBAN" pitchFamily="2" charset="0"/>
                <a:cs typeface="NikoshBAN" pitchFamily="2" charset="0"/>
              </a:rPr>
              <a:t>ধন্যবাদ</a:t>
            </a:r>
            <a:r>
              <a:rPr lang="en-US" sz="6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60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725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1676400" y="457200"/>
            <a:ext cx="5943600" cy="1066800"/>
          </a:xfrm>
          <a:prstGeom prst="roundRect">
            <a:avLst/>
          </a:prstGeom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এসো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একটি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 </a:t>
            </a:r>
            <a:r>
              <a:rPr lang="bn-BD" sz="40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দেখি</a:t>
            </a:r>
            <a:endParaRPr lang="en-US" sz="40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1981200"/>
            <a:ext cx="6953250" cy="3914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2819400"/>
            <a:ext cx="9144000" cy="129540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ব্যবসায়ের উৎপত্তি ও ক্রমবিকাশ</a:t>
            </a:r>
            <a:endParaRPr lang="en-US" sz="72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/>
          <p:cNvSpPr/>
          <p:nvPr/>
        </p:nvSpPr>
        <p:spPr>
          <a:xfrm>
            <a:off x="2438400" y="381000"/>
            <a:ext cx="4343400" cy="1600200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8000" b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b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2209800"/>
            <a:ext cx="7620000" cy="3810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buFont typeface="Arial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ব্যবসায়ের উৎপত্তি ও ক্রমবিকাশের ধারা  কি তা বর্ণনা করতে পার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ব্যবসায়ের উৎপত্তি ও ক্রমবিকাশের ধারা কে বিভিন্ন যুগে ভাগ করতে পার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pPr>
              <a:buFont typeface="Arial" charset="0"/>
              <a:buChar char="•"/>
            </a:pP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বিভিন্ন যুগে ব্যবসায়ের উৎপত্তি ও ক্রমবিকাশের পর্যায় ব্যাখ্যা করতে পার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বো</a:t>
            </a:r>
            <a:r>
              <a:rPr lang="bn-BD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wheel(4)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1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04800"/>
            <a:ext cx="7265237" cy="422890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286000" y="4648200"/>
            <a:ext cx="4876800" cy="92333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54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প্রাচীণ যুগে পশু শিকার</a:t>
            </a:r>
            <a:endParaRPr lang="en-US" sz="54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14400"/>
            <a:ext cx="5588000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048000" y="4800600"/>
            <a:ext cx="2971800" cy="9144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মৎস্য শিকার</a:t>
            </a:r>
            <a:endParaRPr lang="en-US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762000"/>
            <a:ext cx="4884420" cy="3505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2590800" y="2895600"/>
            <a:ext cx="4038600" cy="5334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895600" y="4724400"/>
            <a:ext cx="2834430" cy="769441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itchFamily="2" charset="0"/>
                <a:cs typeface="NikoshBAN" pitchFamily="2" charset="0"/>
              </a:rPr>
              <a:t>ফল মূল আহরণ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plus(in)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3" presetClass="exit" presetSubtype="16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animEffect transition="out" filter="plus(in)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304800"/>
            <a:ext cx="5715000" cy="3429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43200" y="4495800"/>
            <a:ext cx="3810000" cy="8382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কৃষি কাজ</a:t>
            </a:r>
            <a:endParaRPr lang="en-US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410</TotalTime>
  <Words>157</Words>
  <Application>Microsoft Office PowerPoint</Application>
  <PresentationFormat>On-screen Show (4:3)</PresentationFormat>
  <Paragraphs>44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Arial</vt:lpstr>
      <vt:lpstr>Calibri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hp</cp:lastModifiedBy>
  <cp:revision>58</cp:revision>
  <dcterms:created xsi:type="dcterms:W3CDTF">2015-02-13T16:30:21Z</dcterms:created>
  <dcterms:modified xsi:type="dcterms:W3CDTF">2020-03-20T08:26:29Z</dcterms:modified>
</cp:coreProperties>
</file>