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0"/>
  </p:notesMasterIdLst>
  <p:sldIdLst>
    <p:sldId id="298" r:id="rId2"/>
    <p:sldId id="301" r:id="rId3"/>
    <p:sldId id="300" r:id="rId4"/>
    <p:sldId id="259" r:id="rId5"/>
    <p:sldId id="286" r:id="rId6"/>
    <p:sldId id="263" r:id="rId7"/>
    <p:sldId id="264" r:id="rId8"/>
    <p:sldId id="266" r:id="rId9"/>
    <p:sldId id="287" r:id="rId10"/>
    <p:sldId id="288" r:id="rId11"/>
    <p:sldId id="289" r:id="rId12"/>
    <p:sldId id="291" r:id="rId13"/>
    <p:sldId id="290" r:id="rId14"/>
    <p:sldId id="292" r:id="rId15"/>
    <p:sldId id="294" r:id="rId16"/>
    <p:sldId id="297" r:id="rId17"/>
    <p:sldId id="280" r:id="rId18"/>
    <p:sldId id="29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4C4BA"/>
    <a:srgbClr val="D0D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7" y="48"/>
      </p:cViewPr>
      <p:guideLst>
        <p:guide orient="horz" pos="14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A945-F33F-4622-AD09-B9B48EAB631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96B66-D12B-4B4E-B321-D2C29427C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3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দেখিয়ে</a:t>
            </a:r>
            <a:r>
              <a:rPr lang="en-US" dirty="0"/>
              <a:t> </a:t>
            </a:r>
            <a:r>
              <a:rPr lang="en-US" dirty="0" err="1"/>
              <a:t>চারিপাশের</a:t>
            </a:r>
            <a:r>
              <a:rPr lang="en-US" dirty="0"/>
              <a:t> 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বাস্তব</a:t>
            </a:r>
            <a:r>
              <a:rPr lang="en-US" baseline="0" dirty="0"/>
              <a:t> </a:t>
            </a:r>
            <a:r>
              <a:rPr lang="en-US" baseline="0" dirty="0" err="1"/>
              <a:t>উদাহরণের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একমালিকানা</a:t>
            </a:r>
            <a:r>
              <a:rPr lang="en-US" baseline="0" dirty="0"/>
              <a:t> </a:t>
            </a:r>
            <a:r>
              <a:rPr lang="en-US" baseline="0" dirty="0" err="1"/>
              <a:t>ব্যবসায়ের</a:t>
            </a:r>
            <a:r>
              <a:rPr lang="en-US" baseline="0" dirty="0"/>
              <a:t> </a:t>
            </a:r>
            <a:r>
              <a:rPr lang="en-US" baseline="0" dirty="0" err="1"/>
              <a:t>দিকে</a:t>
            </a:r>
            <a:r>
              <a:rPr lang="en-US" baseline="0" dirty="0"/>
              <a:t> </a:t>
            </a:r>
            <a:r>
              <a:rPr lang="en-US" baseline="0" dirty="0" err="1"/>
              <a:t>এগিয়ে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পারি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96B66-D12B-4B4E-B321-D2C29427C5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4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CFFD8-0FC4-4844-8442-5CCF95A0B5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9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91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43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19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39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30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84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49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53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9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2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41AA3DA-7B29-4BEF-9521-A5027E61802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64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A3DA-7B29-4BEF-9521-A5027E61802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79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18894" y="4745054"/>
            <a:ext cx="9542583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as-IN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GB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8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3/20/2020 8:42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2BAA595-9C89-4C37-8936-1CBD52729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83" y="1093509"/>
            <a:ext cx="4760536" cy="324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7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254824" y="5571195"/>
            <a:ext cx="1694222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3/20/2020 8:42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hqdefault.jpg"/>
          <p:cNvPicPr>
            <a:picLocks noChangeAspect="1"/>
          </p:cNvPicPr>
          <p:nvPr/>
        </p:nvPicPr>
        <p:blipFill rotWithShape="1">
          <a:blip r:embed="rId3"/>
          <a:srcRect l="7090" r="6525"/>
          <a:stretch/>
        </p:blipFill>
        <p:spPr>
          <a:xfrm>
            <a:off x="3713018" y="1399778"/>
            <a:ext cx="4585855" cy="39814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4069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01" y="1799259"/>
            <a:ext cx="5800336" cy="3259480"/>
          </a:xfrm>
          <a:prstGeom prst="roundRect">
            <a:avLst>
              <a:gd name="adj" fmla="val 4167"/>
            </a:avLst>
          </a:prstGeom>
          <a:blipFill>
            <a:blip r:embed="rId2"/>
            <a:tile tx="0" ty="0" sx="100000" sy="100000" flip="none" algn="tl"/>
          </a:blip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815586" y="5567275"/>
            <a:ext cx="1668342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3/20/2020 8:42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8" y="1520915"/>
            <a:ext cx="5796212" cy="34330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2356463" y="5223236"/>
            <a:ext cx="6813002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সত্তা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5" y="6230106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3/20/2020 8:42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56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5"/>
          <a:stretch/>
        </p:blipFill>
        <p:spPr>
          <a:xfrm>
            <a:off x="3819888" y="1530762"/>
            <a:ext cx="5494334" cy="38024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9" name="TextBox 28"/>
          <p:cNvSpPr txBox="1"/>
          <p:nvPr/>
        </p:nvSpPr>
        <p:spPr>
          <a:xfrm>
            <a:off x="5926118" y="5522190"/>
            <a:ext cx="2394192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3/20/2020 8:42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14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992087" y="5766307"/>
            <a:ext cx="4362204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লোকসান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ভোগকারী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3/20/2020 8:42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hqdefault.jpg"/>
          <p:cNvPicPr>
            <a:picLocks noChangeAspect="1"/>
          </p:cNvPicPr>
          <p:nvPr/>
        </p:nvPicPr>
        <p:blipFill rotWithShape="1">
          <a:blip r:embed="rId3"/>
          <a:srcRect l="7090" r="6525"/>
          <a:stretch/>
        </p:blipFill>
        <p:spPr>
          <a:xfrm>
            <a:off x="3770414" y="1459310"/>
            <a:ext cx="4975766" cy="4319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8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87" y="1780309"/>
            <a:ext cx="5248896" cy="3499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176641" y="5597577"/>
            <a:ext cx="5731826" cy="646331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স্থায়িত্ব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মালিকের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ইচ্ছার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3/20/2020 8:42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54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92535" y="2360888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শিক্ষার্থীদের জন্য প্রশ্ন (মূল্যায়ন)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classroom_clip_art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29" y="1513465"/>
            <a:ext cx="1958118" cy="301027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pPr/>
              <a:t>3/20/2020 8:42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777004" y="891189"/>
            <a:ext cx="8512312" cy="5041056"/>
            <a:chOff x="-98854" y="1359243"/>
            <a:chExt cx="6524368" cy="4346037"/>
          </a:xfrm>
        </p:grpSpPr>
        <p:grpSp>
          <p:nvGrpSpPr>
            <p:cNvPr id="25" name="Group 24"/>
            <p:cNvGrpSpPr/>
            <p:nvPr/>
          </p:nvGrpSpPr>
          <p:grpSpPr>
            <a:xfrm>
              <a:off x="-98854" y="1359243"/>
              <a:ext cx="6524368" cy="4346037"/>
              <a:chOff x="-98854" y="2891481"/>
              <a:chExt cx="4378028" cy="281379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889686" y="3015049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854" y="2891481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26" name="Rectangle 6"/>
            <p:cNvSpPr>
              <a:spLocks/>
            </p:cNvSpPr>
            <p:nvPr/>
          </p:nvSpPr>
          <p:spPr bwMode="auto">
            <a:xfrm>
              <a:off x="1778421" y="2434281"/>
              <a:ext cx="4438964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1।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একমালিকানা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ব্যবসায়ের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5টি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5100" b="1" dirty="0">
                <a:solidFill>
                  <a:srgbClr val="0072C6"/>
                </a:solidFill>
                <a:latin typeface="Garamond" pitchFamily="18" charset="0"/>
                <a:sym typeface="Garamond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65129" y="896143"/>
            <a:ext cx="8512312" cy="5041056"/>
            <a:chOff x="-98854" y="1359243"/>
            <a:chExt cx="6524368" cy="4346037"/>
          </a:xfrm>
        </p:grpSpPr>
        <p:grpSp>
          <p:nvGrpSpPr>
            <p:cNvPr id="30" name="Group 29"/>
            <p:cNvGrpSpPr/>
            <p:nvPr/>
          </p:nvGrpSpPr>
          <p:grpSpPr>
            <a:xfrm>
              <a:off x="-98854" y="1359243"/>
              <a:ext cx="6524368" cy="4346037"/>
              <a:chOff x="-98854" y="2891481"/>
              <a:chExt cx="4378028" cy="2813799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889686" y="3015049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854" y="2891481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31" name="Rectangle 6"/>
            <p:cNvSpPr>
              <a:spLocks/>
            </p:cNvSpPr>
            <p:nvPr/>
          </p:nvSpPr>
          <p:spPr bwMode="auto">
            <a:xfrm>
              <a:off x="1600426" y="1934097"/>
              <a:ext cx="4438964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2।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একমালিকানা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ব্যবসায়ের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মালিক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5100" b="1" dirty="0">
                <a:solidFill>
                  <a:srgbClr val="0072C6"/>
                </a:solidFill>
                <a:sym typeface="Garamond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65129" y="891189"/>
            <a:ext cx="8512312" cy="5041056"/>
            <a:chOff x="-98854" y="1359244"/>
            <a:chExt cx="6524368" cy="4346037"/>
          </a:xfrm>
        </p:grpSpPr>
        <p:grpSp>
          <p:nvGrpSpPr>
            <p:cNvPr id="35" name="Group 34"/>
            <p:cNvGrpSpPr/>
            <p:nvPr/>
          </p:nvGrpSpPr>
          <p:grpSpPr>
            <a:xfrm>
              <a:off x="-98854" y="1359244"/>
              <a:ext cx="6524368" cy="4346037"/>
              <a:chOff x="-98854" y="2891481"/>
              <a:chExt cx="4378028" cy="2813799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889686" y="3015049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854" y="2891481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36" name="Rectangle 6"/>
            <p:cNvSpPr>
              <a:spLocks/>
            </p:cNvSpPr>
            <p:nvPr/>
          </p:nvSpPr>
          <p:spPr bwMode="auto">
            <a:xfrm>
              <a:off x="1582017" y="1701104"/>
              <a:ext cx="4411481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3।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একমালিকানা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ব্যবসায়ের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3টি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সুবিধা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788879" y="880043"/>
            <a:ext cx="8512312" cy="5041056"/>
            <a:chOff x="-98854" y="1359243"/>
            <a:chExt cx="6524368" cy="4346037"/>
          </a:xfrm>
        </p:grpSpPr>
        <p:grpSp>
          <p:nvGrpSpPr>
            <p:cNvPr id="40" name="Group 39"/>
            <p:cNvGrpSpPr/>
            <p:nvPr/>
          </p:nvGrpSpPr>
          <p:grpSpPr>
            <a:xfrm>
              <a:off x="-98854" y="1359243"/>
              <a:ext cx="6524368" cy="4346037"/>
              <a:chOff x="-98854" y="2891481"/>
              <a:chExt cx="4378028" cy="2813799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889686" y="3015049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854" y="2891481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41" name="Rectangle 6"/>
            <p:cNvSpPr>
              <a:spLocks/>
            </p:cNvSpPr>
            <p:nvPr/>
          </p:nvSpPr>
          <p:spPr bwMode="auto">
            <a:xfrm>
              <a:off x="1577076" y="2118493"/>
              <a:ext cx="4438964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একমালিকানা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ব্যবসায়ের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অসুবিধা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5100" b="1" dirty="0">
                <a:solidFill>
                  <a:srgbClr val="0072C6"/>
                </a:solidFill>
                <a:sym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67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29739 0.21621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70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75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24909 0.2233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75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8 0.01551 L -0.11667 0.2143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75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6185 0.21436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838294" y="836563"/>
            <a:ext cx="3048000" cy="838200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বা</a:t>
            </a:r>
            <a:r>
              <a:rPr lang="en-US" sz="21600" b="1" dirty="0" err="1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ড়ি</a:t>
            </a:r>
            <a:r>
              <a:rPr lang="bn-BD" sz="21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র কাজ</a:t>
            </a:r>
            <a:r>
              <a:rPr kumimoji="0" lang="en-US" sz="2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51734" y="3026494"/>
            <a:ext cx="8360905" cy="1337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ব্যবসায়টি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ঝুঁকিপূর্ণ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অথচ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দায়সম্পন্ন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।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3/20/2020 8:42 PM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9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3/20/2020 8:42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900238" y="-1"/>
            <a:ext cx="2863890" cy="1100139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0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427018" y="5014265"/>
            <a:ext cx="3018801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10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10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57380" y="3229482"/>
            <a:ext cx="2701507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10000" b="1" dirty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দ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778836" y="258579"/>
            <a:ext cx="3180052" cy="1084445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0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10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1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EBC4D00-6E5B-4B11-B812-B1E8F8652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36" y="924128"/>
            <a:ext cx="6035314" cy="39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0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0.31732 0.3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15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65351 0.3229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2" y="161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11898 L 0.5944 -0.4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52" y="-2657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3375 L -0.42591 -0.154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3" y="-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0045F54-7E54-416A-ABD0-8E15C06645F4}"/>
              </a:ext>
            </a:extLst>
          </p:cNvPr>
          <p:cNvSpPr/>
          <p:nvPr/>
        </p:nvSpPr>
        <p:spPr>
          <a:xfrm>
            <a:off x="1140649" y="47244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আরিফ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ক্যান্টনমেন্ট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স্কুল,যশোর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সেনানিবাস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5C1975A-1412-4AC7-8CA8-4F4F945340C3}"/>
              </a:ext>
            </a:extLst>
          </p:cNvPr>
          <p:cNvSpPr/>
          <p:nvPr/>
        </p:nvSpPr>
        <p:spPr>
          <a:xfrm>
            <a:off x="4055886" y="593886"/>
            <a:ext cx="3567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শিক্ষক</a:t>
            </a:r>
            <a:r>
              <a:rPr lang="en-GB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as-IN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প</a:t>
            </a:r>
            <a:r>
              <a:rPr lang="en-GB" sz="4000" u="sng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রিচিতি</a:t>
            </a:r>
            <a:r>
              <a:rPr lang="en-GB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endParaRPr lang="en-GB" sz="4000" u="sng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92" y="1543533"/>
            <a:ext cx="1836713" cy="18153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4064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84071" y="457090"/>
            <a:ext cx="397823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57" y="1546599"/>
            <a:ext cx="4851270" cy="3250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44" y="1443460"/>
            <a:ext cx="4887747" cy="3250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3532908" y="5736746"/>
            <a:ext cx="439086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4906268"/>
            <a:ext cx="224398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িক্রেতা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89273" y="4811843"/>
            <a:ext cx="283424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বিক্রেতা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3/20/2020 8:42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6935" y="5733105"/>
            <a:ext cx="324100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818" y="1265137"/>
            <a:ext cx="4643255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5557" y="2698944"/>
            <a:ext cx="5920032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3/20/2020 8:42 PM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agBrick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0020" y="1802905"/>
            <a:ext cx="376515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0956" y="3499301"/>
            <a:ext cx="7599407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3230" y="4136511"/>
            <a:ext cx="9082588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অসুবিধাগুলো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90957" y="2747404"/>
            <a:ext cx="569018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Up-Down Arrow 17"/>
          <p:cNvSpPr/>
          <p:nvPr/>
        </p:nvSpPr>
        <p:spPr>
          <a:xfrm rot="5400000">
            <a:off x="5233234" y="-393553"/>
            <a:ext cx="1369748" cy="2988154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87692" y="811165"/>
            <a:ext cx="2127922" cy="613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3/20/2020 8:42 PM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1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97083" y="646013"/>
            <a:ext cx="462346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  <a:prstDash val="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ধারণা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1489" y="1863144"/>
            <a:ext cx="9796312" cy="230832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দায়িত্বে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যোগাড়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নিজেই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3/20/2020 8:42 PM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716902" y="520346"/>
            <a:ext cx="3087584" cy="9463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7134" y="4840386"/>
            <a:ext cx="5049775" cy="646331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3/20/2020 8:42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" r="49604"/>
          <a:stretch/>
        </p:blipFill>
        <p:spPr>
          <a:xfrm flipH="1">
            <a:off x="4932635" y="1785138"/>
            <a:ext cx="2552358" cy="2526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2879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81" y="1562425"/>
            <a:ext cx="6262254" cy="3753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957944" y="5760976"/>
            <a:ext cx="2549236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মালিকানা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3/20/2020 8:42 PM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6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56" y="1731818"/>
            <a:ext cx="6124718" cy="3600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454805" y="5593806"/>
            <a:ext cx="1769272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3/20/2020 8:42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5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1828</TotalTime>
  <Words>264</Words>
  <Application>Microsoft Office PowerPoint</Application>
  <PresentationFormat>Widescreen</PresentationFormat>
  <Paragraphs>68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Garamond</vt:lpstr>
      <vt:lpstr>Gill Sans MT</vt:lpstr>
      <vt:lpstr>NikoshBAN</vt:lpstr>
      <vt:lpstr>Shonar Bangla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PROLOY</dc:creator>
  <cp:lastModifiedBy>hp</cp:lastModifiedBy>
  <cp:revision>217</cp:revision>
  <dcterms:created xsi:type="dcterms:W3CDTF">2018-05-19T06:28:27Z</dcterms:created>
  <dcterms:modified xsi:type="dcterms:W3CDTF">2020-03-20T14:44:38Z</dcterms:modified>
</cp:coreProperties>
</file>