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57" r:id="rId3"/>
    <p:sldId id="282" r:id="rId4"/>
    <p:sldId id="258" r:id="rId5"/>
    <p:sldId id="279" r:id="rId6"/>
    <p:sldId id="259" r:id="rId7"/>
    <p:sldId id="260" r:id="rId8"/>
    <p:sldId id="281" r:id="rId9"/>
    <p:sldId id="265" r:id="rId10"/>
    <p:sldId id="266" r:id="rId11"/>
    <p:sldId id="267" r:id="rId12"/>
    <p:sldId id="268" r:id="rId13"/>
    <p:sldId id="272" r:id="rId14"/>
    <p:sldId id="274" r:id="rId15"/>
    <p:sldId id="280" r:id="rId16"/>
    <p:sldId id="278" r:id="rId17"/>
    <p:sldId id="270" r:id="rId18"/>
    <p:sldId id="271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3866B-1A8E-47A0-8F75-D43E19E62A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C6AAF-AFF7-4078-B7E9-48C2BD686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8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C6AAF-AFF7-4078-B7E9-48C2BD68665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47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AD1C-68D5-456A-9E37-B71B783B4216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154-E9B0-47F6-9594-3DA695F720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AD1C-68D5-456A-9E37-B71B783B4216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154-E9B0-47F6-9594-3DA695F72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AD1C-68D5-456A-9E37-B71B783B4216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154-E9B0-47F6-9594-3DA695F72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AD1C-68D5-456A-9E37-B71B783B4216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154-E9B0-47F6-9594-3DA695F720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AD1C-68D5-456A-9E37-B71B783B4216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154-E9B0-47F6-9594-3DA695F72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AD1C-68D5-456A-9E37-B71B783B4216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154-E9B0-47F6-9594-3DA695F720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AD1C-68D5-456A-9E37-B71B783B4216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154-E9B0-47F6-9594-3DA695F720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AD1C-68D5-456A-9E37-B71B783B4216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154-E9B0-47F6-9594-3DA695F72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AD1C-68D5-456A-9E37-B71B783B4216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154-E9B0-47F6-9594-3DA695F72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AD1C-68D5-456A-9E37-B71B783B4216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154-E9B0-47F6-9594-3DA695F72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AD1C-68D5-456A-9E37-B71B783B4216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154-E9B0-47F6-9594-3DA695F720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D3AD1C-68D5-456A-9E37-B71B783B4216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3260154-E9B0-47F6-9594-3DA695F72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rifbdfinance07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19754" y="1"/>
            <a:ext cx="40620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accent6"/>
                </a:solidFill>
                <a:latin typeface="Shonar Bangla" pitchFamily="34" charset="0"/>
                <a:cs typeface="Shonar Bangla" pitchFamily="34" charset="0"/>
              </a:rPr>
              <a:t>স্বাগতম</a:t>
            </a:r>
            <a:endParaRPr lang="en-US" sz="7200" dirty="0">
              <a:solidFill>
                <a:schemeClr val="accent6"/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20" y="1207257"/>
            <a:ext cx="6848476" cy="46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24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943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1000" y="6128266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accent5"/>
                </a:solidFill>
                <a:latin typeface="Shonar Bangla" pitchFamily="34" charset="0"/>
                <a:cs typeface="Shonar Bangla" pitchFamily="34" charset="0"/>
              </a:rPr>
              <a:t>কুটির শিল্পের দোকান</a:t>
            </a:r>
            <a:endParaRPr lang="en-US" sz="4000" dirty="0">
              <a:solidFill>
                <a:schemeClr val="accent5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92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64" y="110836"/>
            <a:ext cx="7391400" cy="59940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27364" y="6104896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চায়ের দোকান</a:t>
            </a:r>
            <a:endParaRPr lang="en-US" sz="4000" dirty="0">
              <a:solidFill>
                <a:srgbClr val="0070C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64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3709"/>
            <a:ext cx="8686800" cy="578067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1015" y="5976103"/>
            <a:ext cx="861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Shonar Bangla" pitchFamily="34" charset="0"/>
                <a:cs typeface="Shonar Bangla" pitchFamily="34" charset="0"/>
              </a:rPr>
              <a:t>বই-খাতার দোকান</a:t>
            </a:r>
            <a:endParaRPr lang="en-US" sz="4400" dirty="0"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17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"/>
            <a:ext cx="8294687" cy="5519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27843" y="602352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66"/>
                </a:solidFill>
                <a:latin typeface="Shonar Bangla" pitchFamily="34" charset="0"/>
                <a:cs typeface="Shonar Bangla" pitchFamily="34" charset="0"/>
              </a:rPr>
              <a:t>কাপড়ের দোকান</a:t>
            </a:r>
            <a:endParaRPr lang="en-US" sz="4400" dirty="0">
              <a:solidFill>
                <a:srgbClr val="FF0066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93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3182"/>
            <a:ext cx="8377208" cy="579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5964381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400" dirty="0" err="1">
                <a:solidFill>
                  <a:schemeClr val="accent3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শাক</a:t>
            </a:r>
            <a:r>
              <a:rPr lang="bn-BD" sz="4400" dirty="0">
                <a:solidFill>
                  <a:schemeClr val="accent3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-সবজি</a:t>
            </a:r>
            <a:r>
              <a:rPr lang="en-US" sz="4400" dirty="0">
                <a:solidFill>
                  <a:schemeClr val="accent3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র </a:t>
            </a:r>
            <a:r>
              <a:rPr lang="en-US" sz="4400" dirty="0" err="1">
                <a:solidFill>
                  <a:schemeClr val="accent3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দোকা</a:t>
            </a:r>
            <a:r>
              <a:rPr lang="bn-BD" sz="4400" dirty="0">
                <a:solidFill>
                  <a:schemeClr val="accent3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ন</a:t>
            </a:r>
            <a:endParaRPr lang="en-US" sz="4400" dirty="0">
              <a:solidFill>
                <a:schemeClr val="accent3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50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403951" cy="914400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bn-BD" sz="4800" b="0" dirty="0">
                <a:solidFill>
                  <a:schemeClr val="accent6"/>
                </a:solidFill>
                <a:effectLst/>
                <a:latin typeface="Shonar Bangla" pitchFamily="34" charset="0"/>
                <a:ea typeface="+mn-ea"/>
                <a:cs typeface="Shonar Bangla" pitchFamily="34" charset="0"/>
              </a:rPr>
              <a:t>একমালিকানা ব্যবসায়ের বৈশিষ্ট্যসমূহঃ</a:t>
            </a:r>
            <a:endParaRPr lang="en-US" sz="4800" b="0" dirty="0">
              <a:solidFill>
                <a:schemeClr val="accent6"/>
              </a:solidFill>
              <a:effectLst/>
              <a:latin typeface="Shonar Bangla" pitchFamily="34" charset="0"/>
              <a:ea typeface="+mn-ea"/>
              <a:cs typeface="Shonar Bangl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008610" cy="50292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bn-BD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১)</a:t>
            </a: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একক </a:t>
            </a:r>
            <a:r>
              <a:rPr lang="bn-BD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মালিকানা</a:t>
            </a:r>
            <a:endParaRPr lang="en-US" sz="3200" dirty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২</a:t>
            </a: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) </a:t>
            </a:r>
            <a:r>
              <a:rPr lang="en-US" sz="32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স্বল্প</a:t>
            </a: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মূলধন</a:t>
            </a:r>
            <a:endParaRPr lang="en-US" sz="3200" dirty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৩</a:t>
            </a: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) </a:t>
            </a:r>
            <a:r>
              <a:rPr lang="en-US" sz="32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সীমিত</a:t>
            </a: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আয়তন</a:t>
            </a:r>
            <a:endParaRPr lang="en-US" sz="3200" dirty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৪</a:t>
            </a: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) </a:t>
            </a:r>
            <a:r>
              <a:rPr lang="en-US" sz="32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সরকারী</a:t>
            </a: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বাধা</a:t>
            </a:r>
            <a:r>
              <a:rPr lang="en-US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নিষেধ</a:t>
            </a:r>
            <a:r>
              <a:rPr lang="en-US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মুক্ত</a:t>
            </a:r>
            <a:endParaRPr lang="en-US" sz="3200" dirty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৫</a:t>
            </a: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) </a:t>
            </a:r>
            <a:r>
              <a:rPr lang="en-US" sz="32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একক</a:t>
            </a: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ঝুকি</a:t>
            </a:r>
            <a:endParaRPr lang="en-US" sz="3200" dirty="0" smtClean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৬) </a:t>
            </a:r>
            <a:r>
              <a:rPr lang="en-US" sz="32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সহজ</a:t>
            </a: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গঠন</a:t>
            </a:r>
            <a:endParaRPr lang="en-US" sz="3200" dirty="0" smtClean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৭) </a:t>
            </a:r>
            <a:r>
              <a:rPr lang="en-US" sz="32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অসীম</a:t>
            </a: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দায়</a:t>
            </a:r>
            <a:endParaRPr lang="en-US" sz="3200" dirty="0" smtClean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৮) </a:t>
            </a:r>
            <a:r>
              <a:rPr lang="en-US" sz="32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পৃথক</a:t>
            </a: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সত্ত্বাহীন</a:t>
            </a:r>
            <a:endParaRPr lang="en-US" sz="3200" dirty="0" smtClean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৯) </a:t>
            </a:r>
            <a:r>
              <a:rPr lang="en-US" sz="32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নমনীয়তা</a:t>
            </a:r>
            <a:endParaRPr lang="en-US" sz="3200" dirty="0" smtClean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১০) </a:t>
            </a:r>
            <a:r>
              <a:rPr lang="en-US" sz="32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অনিশ্চিত</a:t>
            </a: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স্থায়িত্ব</a:t>
            </a:r>
            <a:endParaRPr lang="en-US" sz="3200" dirty="0" smtClean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23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76200"/>
            <a:ext cx="5334000" cy="110799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6600" dirty="0">
                <a:latin typeface="Shonar Bangla" pitchFamily="34" charset="0"/>
                <a:ea typeface="NikoshBAN" pitchFamily="2" charset="0"/>
                <a:cs typeface="Shonar Bangla" pitchFamily="34" charset="0"/>
              </a:rPr>
              <a:t>দলীয় কাজ</a:t>
            </a:r>
            <a:endParaRPr lang="en-US" sz="6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909" y="1849861"/>
            <a:ext cx="9144000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একমালিকানা ব্যবসায়ের সুবিধা ও অসুবিধা চিহ্নিত কর ।</a:t>
            </a:r>
          </a:p>
        </p:txBody>
      </p:sp>
    </p:spTree>
    <p:extLst>
      <p:ext uri="{BB962C8B-B14F-4D97-AF65-F5344CB8AC3E}">
        <p14:creationId xmlns:p14="http://schemas.microsoft.com/office/powerpoint/2010/main" val="19523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5203" y="61415"/>
            <a:ext cx="1872629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BD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honar Bangla" pitchFamily="34" charset="0"/>
                <a:cs typeface="Shonar Bangla" pitchFamily="34" charset="0"/>
              </a:rPr>
              <a:t>মূল্যায়ন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600200"/>
            <a:ext cx="8305800" cy="1384995"/>
          </a:xfrm>
          <a:prstGeom prst="rect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accent5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১) কোন ব্যবসায় সবচেয়ে কম অর্থ লাগে  ৷</a:t>
            </a:r>
          </a:p>
          <a:p>
            <a:r>
              <a:rPr lang="bn-BD" sz="2800" dirty="0" smtClean="0">
                <a:solidFill>
                  <a:schemeClr val="accent5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২) </a:t>
            </a:r>
            <a:r>
              <a:rPr lang="bn-BD" sz="2800" dirty="0">
                <a:solidFill>
                  <a:schemeClr val="accent5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কোন </a:t>
            </a:r>
            <a:r>
              <a:rPr lang="bn-BD" sz="2800" dirty="0" smtClean="0">
                <a:solidFill>
                  <a:schemeClr val="accent5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ব্যবসায় লাভ ও ক্ষতি উভয়ই মালিক বহন করে ৷</a:t>
            </a:r>
          </a:p>
          <a:p>
            <a:r>
              <a:rPr lang="bn-BD" sz="2800" dirty="0" smtClean="0">
                <a:solidFill>
                  <a:schemeClr val="accent5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৩) বাংলাদেশের আর্থসামাজিক প্রেক্ষাপটে কোন ব্যবসা সবচেয়ে উপযোগী । </a:t>
            </a:r>
            <a:endParaRPr lang="en-US" sz="2800" dirty="0">
              <a:solidFill>
                <a:schemeClr val="accent5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12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1364" y="171270"/>
            <a:ext cx="5456887" cy="1200329"/>
          </a:xfrm>
          <a:prstGeom prst="rect">
            <a:avLst/>
          </a:prstGeom>
          <a:ln w="57150">
            <a:solidFill>
              <a:srgbClr val="FFC000"/>
            </a:solidFill>
            <a:prstDash val="sysDot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7200" dirty="0">
                <a:solidFill>
                  <a:schemeClr val="accent5"/>
                </a:solidFill>
                <a:latin typeface="Shonar Bangla" pitchFamily="34" charset="0"/>
                <a:ea typeface="NikoshBAN" pitchFamily="2" charset="0"/>
                <a:cs typeface="Shonar Bangla" pitchFamily="34" charset="0"/>
              </a:rPr>
              <a:t>বাড়ীর </a:t>
            </a:r>
            <a:r>
              <a:rPr lang="bn-BD" sz="7200" dirty="0" smtClean="0">
                <a:solidFill>
                  <a:schemeClr val="accent5"/>
                </a:solidFill>
                <a:latin typeface="Shonar Bangla" pitchFamily="34" charset="0"/>
                <a:ea typeface="NikoshBAN" pitchFamily="2" charset="0"/>
                <a:cs typeface="Shonar Bangla" pitchFamily="34" charset="0"/>
              </a:rPr>
              <a:t>কাজ</a:t>
            </a:r>
            <a:endParaRPr lang="bn-BD" sz="7200" dirty="0">
              <a:solidFill>
                <a:schemeClr val="accent5"/>
              </a:solidFill>
              <a:latin typeface="Shonar Bangla" pitchFamily="34" charset="0"/>
              <a:ea typeface="NikoshBAN" pitchFamily="2" charset="0"/>
              <a:cs typeface="Shonar Bangl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676400"/>
            <a:ext cx="9144000" cy="1938992"/>
          </a:xfrm>
          <a:prstGeom prst="rect">
            <a:avLst/>
          </a:prstGeom>
          <a:ln w="38100">
            <a:prstDash val="dash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sz="2400" dirty="0" smtClean="0">
              <a:solidFill>
                <a:schemeClr val="accent1"/>
              </a:solidFill>
            </a:endParaRPr>
          </a:p>
          <a:p>
            <a:pPr algn="ctr"/>
            <a:endParaRPr lang="en-US" sz="2400" dirty="0">
              <a:solidFill>
                <a:schemeClr val="accent1"/>
              </a:solidFill>
            </a:endParaRPr>
          </a:p>
          <a:p>
            <a:pPr algn="ctr"/>
            <a:r>
              <a:rPr lang="bn-BD" sz="3600" dirty="0" smtClean="0">
                <a:solidFill>
                  <a:schemeClr val="accent1"/>
                </a:solidFill>
                <a:latin typeface="Shonar Bangla" pitchFamily="34" charset="0"/>
                <a:cs typeface="Shonar Bangla" pitchFamily="34" charset="0"/>
              </a:rPr>
              <a:t>অন্যান্য ব্যবসায় থেকে একমলিকানা ব্যবসায় জনপ্রিয় বেশী হ</a:t>
            </a:r>
            <a:r>
              <a:rPr lang="en-US" sz="3600" dirty="0" smtClean="0">
                <a:solidFill>
                  <a:schemeClr val="accent1"/>
                </a:solidFill>
                <a:latin typeface="Shonar Bangla" pitchFamily="34" charset="0"/>
                <a:cs typeface="Shonar Bangla" pitchFamily="34" charset="0"/>
              </a:rPr>
              <a:t>ও</a:t>
            </a:r>
            <a:r>
              <a:rPr lang="bn-BD" sz="3600" dirty="0" smtClean="0">
                <a:solidFill>
                  <a:schemeClr val="accent1"/>
                </a:solidFill>
                <a:latin typeface="Shonar Bangla" pitchFamily="34" charset="0"/>
                <a:cs typeface="Shonar Bangla" pitchFamily="34" charset="0"/>
              </a:rPr>
              <a:t>য়ার কারনগুলো বর্ণনা কর। </a:t>
            </a:r>
            <a:endParaRPr lang="en-US" sz="3600" dirty="0">
              <a:solidFill>
                <a:schemeClr val="accent1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29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2133600" y="0"/>
            <a:ext cx="4267200" cy="830997"/>
          </a:xfrm>
          <a:prstGeom prst="rect">
            <a:avLst/>
          </a:prstGeom>
          <a:ln w="57150">
            <a:solidFill>
              <a:schemeClr val="accent5"/>
            </a:solidFill>
            <a:prstDash val="sysDash"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NikoshBAN" pitchFamily="2" charset="0"/>
                <a:ea typeface="NikoshBAN" pitchFamily="2" charset="0"/>
                <a:cs typeface="NikoshBAN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ikoshBAN" pitchFamily="2" charset="0"/>
                <a:ea typeface="NikoshBAN" pitchFamily="2" charset="0"/>
                <a:cs typeface="NikoshBAN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ikoshBAN" pitchFamily="2" charset="0"/>
                <a:ea typeface="NikoshBAN" pitchFamily="2" charset="0"/>
                <a:cs typeface="NikoshBAN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ikoshBAN" pitchFamily="2" charset="0"/>
                <a:ea typeface="NikoshBAN" pitchFamily="2" charset="0"/>
                <a:cs typeface="NikoshBAN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ikoshBAN" pitchFamily="2" charset="0"/>
                <a:ea typeface="NikoshBAN" pitchFamily="2" charset="0"/>
                <a:cs typeface="NikoshBAN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ea typeface="NikoshBAN" pitchFamily="2" charset="0"/>
                <a:cs typeface="NikoshBAN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ea typeface="NikoshBAN" pitchFamily="2" charset="0"/>
                <a:cs typeface="NikoshBAN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ea typeface="NikoshBAN" pitchFamily="2" charset="0"/>
                <a:cs typeface="NikoshBAN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ea typeface="NikoshBAN" pitchFamily="2" charset="0"/>
                <a:cs typeface="NikoshBAN" pitchFamily="2" charset="0"/>
              </a:defRPr>
            </a:lvl9pPr>
          </a:lstStyle>
          <a:p>
            <a:pPr algn="ctr"/>
            <a:r>
              <a:rPr lang="bn-BD" sz="4800" dirty="0">
                <a:solidFill>
                  <a:schemeClr val="bg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সকলকে ধন্যবাদ</a:t>
            </a:r>
            <a:endParaRPr lang="en-US" sz="4800" dirty="0">
              <a:solidFill>
                <a:schemeClr val="bg2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68" y="854443"/>
            <a:ext cx="8682663" cy="587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61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67561" y="219670"/>
            <a:ext cx="20088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5400" b="1" dirty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পরিচিতি</a:t>
            </a:r>
            <a:endParaRPr lang="en-US" b="1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021706"/>
            <a:ext cx="7696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dirty="0" smtClean="0">
                <a:solidFill>
                  <a:schemeClr val="accent6">
                    <a:lumMod val="75000"/>
                  </a:schemeClr>
                </a:solidFill>
                <a:latin typeface="NikoshBAN"/>
              </a:rPr>
              <a:t>   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আরিফ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হোসাইন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ক্যান্টনমেন্ট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স্কুল,যশোর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সেনানিবাস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০১৯১১-৪৪৫০৮৪</a:t>
            </a:r>
          </a:p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arifbdfinance07@gmail.com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bn-BD" sz="32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algn="ctr"/>
            <a:endParaRPr lang="en-US" sz="3200" dirty="0" smtClean="0">
              <a:solidFill>
                <a:schemeClr val="accent6">
                  <a:lumMod val="75000"/>
                </a:schemeClr>
              </a:solidFill>
              <a:latin typeface="NikoshBAN"/>
            </a:endParaRPr>
          </a:p>
          <a:p>
            <a:endParaRPr lang="bn-BD" u="sng" dirty="0">
              <a:solidFill>
                <a:srgbClr val="002060"/>
              </a:solidFill>
              <a:latin typeface="NikoshBAN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1174687"/>
            <a:ext cx="1833308" cy="181538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74958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1295400"/>
            <a:ext cx="807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bn-BD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শ্রেণীঃ   নবম </a:t>
            </a:r>
          </a:p>
          <a:p>
            <a:pPr>
              <a:buNone/>
            </a:pPr>
            <a:r>
              <a:rPr lang="bn-BD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বিষয়ঃ ব্যবসায় উদ্যোগ</a:t>
            </a:r>
          </a:p>
          <a:p>
            <a:pPr>
              <a:buNone/>
            </a:pPr>
            <a:r>
              <a:rPr lang="bn-BD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পাঠঃ একমালিকানা ব্যবসায়</a:t>
            </a:r>
          </a:p>
          <a:p>
            <a:pPr>
              <a:buNone/>
            </a:pPr>
            <a:r>
              <a:rPr lang="bn-BD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সময়ঃ৫০মিনিট</a:t>
            </a:r>
          </a:p>
          <a:p>
            <a:pPr>
              <a:buNone/>
            </a:pPr>
            <a:r>
              <a:rPr lang="bn-BD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endParaRPr lang="en-US" sz="3600" i="1" dirty="0" smtClean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71800" y="2286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61" y="608238"/>
            <a:ext cx="8619558" cy="573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15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534400" cy="543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19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257" y="914400"/>
            <a:ext cx="8991600" cy="1862048"/>
          </a:xfrm>
          <a:prstGeom prst="rect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chemeClr val="accent5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একমালিকানা ব্যবসায়</a:t>
            </a:r>
          </a:p>
        </p:txBody>
      </p:sp>
    </p:spTree>
    <p:extLst>
      <p:ext uri="{BB962C8B-B14F-4D97-AF65-F5344CB8AC3E}">
        <p14:creationId xmlns:p14="http://schemas.microsoft.com/office/powerpoint/2010/main" val="266812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62300" y="38836"/>
            <a:ext cx="232410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Shonar Bangla" pitchFamily="34" charset="0"/>
                <a:cs typeface="Shonar Bangla" pitchFamily="34" charset="0"/>
              </a:rPr>
              <a:t>শিখন ফল </a:t>
            </a:r>
            <a:endParaRPr lang="en-US" sz="54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3028" y="1929953"/>
            <a:ext cx="7968586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Shonar Bangla" pitchFamily="34" charset="0"/>
                <a:cs typeface="Shonar Bangla" pitchFamily="34" charset="0"/>
              </a:rPr>
              <a:t>একমালিকা</a:t>
            </a:r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না</a:t>
            </a:r>
            <a:r>
              <a:rPr lang="bn-BD" sz="3600" dirty="0" smtClean="0">
                <a:latin typeface="Shonar Bangla" pitchFamily="34" charset="0"/>
                <a:cs typeface="Shonar Bangla" pitchFamily="34" charset="0"/>
              </a:rPr>
              <a:t> ব্যবসায়ের বৈশিষ্ট্য সম্পর্কে বলতে পারবে ৷</a:t>
            </a:r>
            <a:endParaRPr lang="en-US" sz="3600" dirty="0" smtClean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0613" y="914400"/>
            <a:ext cx="80010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Shonar Bangla" pitchFamily="34" charset="0"/>
                <a:cs typeface="Shonar Bangla" pitchFamily="34" charset="0"/>
              </a:rPr>
              <a:t>একমালিকা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না</a:t>
            </a:r>
            <a:r>
              <a:rPr lang="bn-BD" sz="4000" dirty="0" smtClean="0">
                <a:latin typeface="Shonar Bangla" pitchFamily="34" charset="0"/>
                <a:cs typeface="Shonar Bangla" pitchFamily="34" charset="0"/>
              </a:rPr>
              <a:t> ব্যবসায় কি বলতে	পারবে ৷ </a:t>
            </a:r>
            <a:endParaRPr lang="en-US" sz="40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81000" y="2165866"/>
            <a:ext cx="304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03026" y="2819400"/>
            <a:ext cx="7936174" cy="6463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 </a:t>
            </a:r>
            <a:r>
              <a:rPr lang="bn-BD" sz="3600" dirty="0">
                <a:latin typeface="Shonar Bangla" pitchFamily="34" charset="0"/>
                <a:cs typeface="Shonar Bangla" pitchFamily="34" charset="0"/>
              </a:rPr>
              <a:t>একমালিকা</a:t>
            </a:r>
            <a:r>
              <a:rPr lang="en-US" sz="3600" dirty="0" err="1">
                <a:latin typeface="Shonar Bangla" pitchFamily="34" charset="0"/>
                <a:cs typeface="Shonar Bangla" pitchFamily="34" charset="0"/>
              </a:rPr>
              <a:t>না</a:t>
            </a:r>
            <a:r>
              <a:rPr lang="bn-BD" sz="3600" dirty="0">
                <a:latin typeface="Shonar Bangla" pitchFamily="34" charset="0"/>
                <a:cs typeface="Shonar Bangla" pitchFamily="34" charset="0"/>
              </a:rPr>
              <a:t> ব্যবসায়ের ক্ষেত্রসমূহ চিহ্নিত করতে পারবে </a:t>
            </a:r>
            <a:r>
              <a:rPr lang="bn-BD" sz="3600" dirty="0" smtClean="0">
                <a:latin typeface="Shonar Bangla" pitchFamily="34" charset="0"/>
                <a:cs typeface="Shonar Bangla" pitchFamily="34" charset="0"/>
              </a:rPr>
              <a:t>৷</a:t>
            </a:r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81000" y="3050232"/>
            <a:ext cx="304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81000" y="1052899"/>
            <a:ext cx="304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465501" y="2209800"/>
            <a:ext cx="25908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একমালিকানা</a:t>
            </a:r>
            <a:endParaRPr lang="en-US" sz="3200" dirty="0" smtClean="0">
              <a:latin typeface="Shonar Bangla" pitchFamily="34" charset="0"/>
              <a:cs typeface="Shonar Bangla" pitchFamily="34" charset="0"/>
            </a:endParaRPr>
          </a:p>
          <a:p>
            <a:pPr algn="ctr"/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ব্যবসায়</a:t>
            </a:r>
            <a:endParaRPr lang="en-US" sz="32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197086" y="254977"/>
            <a:ext cx="2268415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সহজ</a:t>
            </a:r>
            <a:endParaRPr lang="en-US" sz="2800" b="1" dirty="0" smtClean="0">
              <a:latin typeface="Shonar Bangla" pitchFamily="34" charset="0"/>
              <a:cs typeface="Shonar Bangla" pitchFamily="34" charset="0"/>
            </a:endParaRPr>
          </a:p>
          <a:p>
            <a:pPr algn="ctr"/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গঠন</a:t>
            </a:r>
            <a:endParaRPr lang="en-US" sz="2800" b="1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31618" y="2286000"/>
            <a:ext cx="2154382" cy="16763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স্থায়িত্ব</a:t>
            </a:r>
            <a:endParaRPr lang="en-US" sz="2800" dirty="0" smtClean="0">
              <a:latin typeface="Shonar Bangla" pitchFamily="34" charset="0"/>
              <a:cs typeface="Shonar Bangla" pitchFamily="34" charset="0"/>
            </a:endParaRPr>
          </a:p>
          <a:p>
            <a:pPr algn="ctr"/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একক</a:t>
            </a:r>
            <a:endParaRPr lang="en-US" sz="28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257800" y="76200"/>
            <a:ext cx="22098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স্বল্প</a:t>
            </a:r>
            <a:endParaRPr lang="en-US" sz="2800" dirty="0" smtClean="0">
              <a:latin typeface="Shonar Bangla" pitchFamily="34" charset="0"/>
              <a:cs typeface="Shonar Bangla" pitchFamily="34" charset="0"/>
            </a:endParaRPr>
          </a:p>
          <a:p>
            <a:pPr algn="ctr"/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মূলধন</a:t>
            </a:r>
            <a:endParaRPr lang="en-US" sz="28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447800" y="4598775"/>
            <a:ext cx="2286000" cy="16556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দায়</a:t>
            </a:r>
            <a:endParaRPr lang="en-US" sz="2800" dirty="0" smtClean="0">
              <a:latin typeface="Shonar Bangla" pitchFamily="34" charset="0"/>
              <a:cs typeface="Shonar Bangla" pitchFamily="34" charset="0"/>
            </a:endParaRPr>
          </a:p>
          <a:p>
            <a:pPr algn="ctr"/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অসীম</a:t>
            </a:r>
            <a:endParaRPr lang="en-US" sz="28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11019" y="2133600"/>
            <a:ext cx="2168238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ছোট</a:t>
            </a:r>
            <a:endParaRPr lang="en-US" sz="2800" dirty="0" smtClean="0">
              <a:latin typeface="Shonar Bangla" pitchFamily="34" charset="0"/>
              <a:cs typeface="Shonar Bangla" pitchFamily="34" charset="0"/>
            </a:endParaRPr>
          </a:p>
          <a:p>
            <a:pPr algn="ctr"/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আয়তন</a:t>
            </a:r>
            <a:endParaRPr lang="en-US" sz="28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596570" y="4433320"/>
            <a:ext cx="2398568" cy="17976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ঝুঁকি</a:t>
            </a:r>
            <a:endParaRPr lang="en-US" sz="2800" dirty="0" smtClean="0">
              <a:latin typeface="Shonar Bangla" pitchFamily="34" charset="0"/>
              <a:cs typeface="Shonar Bangla" pitchFamily="34" charset="0"/>
            </a:endParaRPr>
          </a:p>
          <a:p>
            <a:pPr algn="ctr"/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কম</a:t>
            </a:r>
            <a:endParaRPr lang="en-US" sz="2800" dirty="0"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74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45" y="27709"/>
            <a:ext cx="8153400" cy="61071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44682" y="628945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মিষ্টির দোকান</a:t>
            </a:r>
            <a:endParaRPr lang="en-US" sz="4000" dirty="0">
              <a:solidFill>
                <a:srgbClr val="0070C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61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ct 3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3</Template>
  <TotalTime>252</TotalTime>
  <Words>192</Words>
  <Application>Microsoft Office PowerPoint</Application>
  <PresentationFormat>On-screen Show (4:3)</PresentationFormat>
  <Paragraphs>61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Georgia</vt:lpstr>
      <vt:lpstr>NikoshBAN</vt:lpstr>
      <vt:lpstr>Shonar Bangla</vt:lpstr>
      <vt:lpstr>Trebuchet MS</vt:lpstr>
      <vt:lpstr>Vrinda</vt:lpstr>
      <vt:lpstr>Project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একমালিকানা ব্যবসায়ের বৈশিষ্ট্যসমূহঃ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hp</cp:lastModifiedBy>
  <cp:revision>52</cp:revision>
  <dcterms:created xsi:type="dcterms:W3CDTF">2014-05-29T05:37:53Z</dcterms:created>
  <dcterms:modified xsi:type="dcterms:W3CDTF">2020-03-20T15:00:02Z</dcterms:modified>
</cp:coreProperties>
</file>