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8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0274-C920-4DA7-A3D1-9832CA3CF1C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2074460"/>
            <a:ext cx="10304060" cy="4300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5916" y="469795"/>
            <a:ext cx="177965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5" y="696036"/>
            <a:ext cx="2210937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সমস্যা-৮</a:t>
            </a:r>
          </a:p>
          <a:p>
            <a:r>
              <a:rPr lang="bn-IN" sz="3200" dirty="0" smtClean="0"/>
              <a:t>কম্পিউটারের মেটাল অংশ স্পর্শ  করলে শক করে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4" y="300251"/>
            <a:ext cx="7478974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1214651"/>
            <a:ext cx="1050877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কম্পিউটারটি হয়ত আর্থিং করা নেই । দক্ষ ইলেকট্রিয়ান দ্বারা আর্থিং করিয়ে নিতে হবে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0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9" y="1037230"/>
            <a:ext cx="3671248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সমস্যা-৯</a:t>
            </a:r>
          </a:p>
          <a:p>
            <a:r>
              <a:rPr lang="bn-IN" sz="3200" dirty="0" smtClean="0"/>
              <a:t>কম্পিউটারে তারিখ এবং  সময় ঠিক থাকে না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150126"/>
            <a:ext cx="6741994" cy="60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55" y="709684"/>
            <a:ext cx="2702256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মাদারবোর্ডে সংযুক্ত </a:t>
            </a:r>
            <a:r>
              <a:rPr lang="en-US" sz="3200" dirty="0" smtClean="0"/>
              <a:t>CMOS  </a:t>
            </a:r>
            <a:r>
              <a:rPr lang="bn-IN" sz="3200" dirty="0" smtClean="0"/>
              <a:t>এর ব্যাটারিটি কার্যক্ষমতা হারালে এমন হয় ।নতুন ব্যাটারি মাদারবোর্ডে লাগাতে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409433"/>
            <a:ext cx="7710986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048" y="445911"/>
            <a:ext cx="6358719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সমস্যা-১০</a:t>
            </a:r>
          </a:p>
          <a:p>
            <a:r>
              <a:rPr lang="en-US" sz="3200" dirty="0" smtClean="0"/>
              <a:t>Boot Disk failure or  Hard disk not found </a:t>
            </a:r>
            <a:r>
              <a:rPr lang="bn-IN" sz="3200" dirty="0" smtClean="0"/>
              <a:t> মেসেজ দেখায়</a:t>
            </a:r>
          </a:p>
          <a:p>
            <a:endParaRPr lang="bn-IN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3" b="52871"/>
          <a:stretch/>
        </p:blipFill>
        <p:spPr>
          <a:xfrm>
            <a:off x="689699" y="2961564"/>
            <a:ext cx="9982850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922" y="955343"/>
            <a:ext cx="4176215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মাদারবোর্ড এবং হার্ডডিস্ক ড্রাইভের সাথে সংযুক্ত ডেটা ক্যাবল এবং পাওয়ার সাপ্লাই ইউনিট থেকে হার্ড্ডিস্কে সংযুক্ত ক্যাবলটি  লুজ আছে কিনা  তা প্রত্যক্ষ করে  সঠিক ভাবে কানেক্ট করতে হবে ।</a:t>
            </a:r>
            <a:endParaRPr lang="en-US" sz="3200" dirty="0"/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5" y="818866"/>
            <a:ext cx="5351439" cy="57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" y="955343"/>
            <a:ext cx="4572000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সমাধান-৩</a:t>
            </a:r>
          </a:p>
          <a:p>
            <a:r>
              <a:rPr lang="bn-IN" sz="3200" dirty="0" smtClean="0"/>
              <a:t>বায়োসে প্রবেশ করে হার্ড্ডিস্ক ড্রাইভটিকে বায়োসের অপশন থেকে অটো কিংবা ম্যানুয়ালি ডিটেক্ট করে কি না তা  দেখতে হবে ।ভালো কম্পিউটারে হার্ড্ডিস্কটিকে লাগিয়ে দেখতে হবে । কাজ না করলে  নতুন লাগাতে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204716"/>
            <a:ext cx="6114198" cy="66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5775" y="314325"/>
            <a:ext cx="4872038" cy="1200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কাজঃ(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513" y="2729552"/>
            <a:ext cx="3807726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</a:t>
            </a:r>
            <a:r>
              <a:rPr lang="en-US" sz="2800" dirty="0" smtClean="0"/>
              <a:t>CMOS </a:t>
            </a:r>
            <a:r>
              <a:rPr lang="bn-IN" sz="2800" dirty="0" smtClean="0"/>
              <a:t>কি ?</a:t>
            </a:r>
          </a:p>
          <a:p>
            <a:r>
              <a:rPr lang="bn-IN" sz="2800" dirty="0" smtClean="0"/>
              <a:t>২।আর্থি কি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7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3666" y="978192"/>
            <a:ext cx="4586287" cy="1028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কাজঃ</a:t>
            </a:r>
            <a:r>
              <a:rPr lang="bn-BD" sz="4000" dirty="0" smtClean="0">
                <a:solidFill>
                  <a:schemeClr val="tx1"/>
                </a:solidFill>
              </a:rPr>
              <a:t>(১০মিঃ)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66" y="3220872"/>
            <a:ext cx="5704053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১।সফটওয়ার আনইনস্টলের প্রয়োজনীয়তা ব্যাখ্যা কর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9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562" y="527326"/>
            <a:ext cx="3070858" cy="1400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দলীয় কাজঃ(১৫মিঃ</a:t>
            </a:r>
            <a:r>
              <a:rPr lang="bn-BD" sz="3600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7" y="2497540"/>
            <a:ext cx="457200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.</a:t>
            </a:r>
            <a:r>
              <a:rPr lang="bn-IN" sz="3200" dirty="0" smtClean="0"/>
              <a:t>১। </a:t>
            </a:r>
            <a:r>
              <a:rPr lang="en-US" sz="3200" dirty="0" smtClean="0"/>
              <a:t>Hard disk not found</a:t>
            </a:r>
            <a:r>
              <a:rPr lang="bn-IN" sz="3200" dirty="0" smtClean="0"/>
              <a:t> মেসেজ কেন দেখায়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5" y="3030467"/>
            <a:ext cx="2378217" cy="3134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562" y="3056008"/>
            <a:ext cx="4281134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/>
              <a:t>মোঃ হাবিবুর রহমান</a:t>
            </a:r>
          </a:p>
          <a:p>
            <a:pPr algn="ctr"/>
            <a:r>
              <a:rPr lang="bn-IN" sz="2800" dirty="0"/>
              <a:t>সহকারি অধ্যাপক(পদার্থ বিজ্ঞান)</a:t>
            </a:r>
          </a:p>
          <a:p>
            <a:pPr algn="ctr"/>
            <a:r>
              <a:rPr lang="bn-IN" sz="2800" dirty="0"/>
              <a:t>হরিনাদী ফাযিল মাদ্রাসা</a:t>
            </a:r>
          </a:p>
          <a:p>
            <a:pPr algn="ctr"/>
            <a:r>
              <a:rPr lang="bn-IN" sz="2800" dirty="0"/>
              <a:t>ফুলপুর,ময়মনসিং হ</a:t>
            </a:r>
          </a:p>
          <a:p>
            <a:pPr algn="ctr"/>
            <a:r>
              <a:rPr lang="bn-IN" sz="2800" dirty="0"/>
              <a:t>মোবাইল-০১৯৮৯২১৯৪৫২</a:t>
            </a:r>
          </a:p>
          <a:p>
            <a:pPr algn="ctr"/>
            <a:r>
              <a:rPr lang="bn-IN" sz="2800" dirty="0"/>
              <a:t>ইমেইল-</a:t>
            </a:r>
            <a:r>
              <a:rPr lang="en-US" sz="2800" dirty="0"/>
              <a:t>hrf20t@gmail.com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6795" y="3056008"/>
            <a:ext cx="4516582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9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-১০ম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240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547813" indent="-1547813"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ট্রাবলশুটিং হার্ডওয়ার-৩</a:t>
            </a:r>
            <a:endParaRPr lang="en-US" sz="2400" dirty="0" smtClean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45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২০১৯খ্রি: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9846" y="411596"/>
            <a:ext cx="2945037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9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5738" y="514350"/>
            <a:ext cx="3429000" cy="8001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51" y="2197290"/>
            <a:ext cx="925318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.</a:t>
            </a:r>
            <a:r>
              <a:rPr lang="bn-IN" sz="2800" dirty="0" smtClean="0"/>
              <a:t>১। কম্পিউটারে রিস্টার্ট দেওয়ার প্রয়োজনীয়তা ব্যাখ্যা কর ।</a:t>
            </a:r>
          </a:p>
          <a:p>
            <a:r>
              <a:rPr lang="bn-IN" sz="2800" dirty="0" smtClean="0"/>
              <a:t>২।কম্পিউটারে  দিন তারিখ পরিবর্তন  করার জন্য  কোথায় যেতে হয়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4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302" y="447023"/>
            <a:ext cx="1838965" cy="58477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302" y="2483893"/>
            <a:ext cx="8567698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অন লাইন থেকে কিভাবে  ট্রাবলঅশুটিং  সমাধান করবে তা বিস্তারিত লিখে আনবে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7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483" y="197390"/>
            <a:ext cx="3614737" cy="1257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</a:rPr>
              <a:t>ধন্যবাদ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992573"/>
            <a:ext cx="10495128" cy="46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6" y="1173707"/>
            <a:ext cx="5815463" cy="523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" y="791570"/>
            <a:ext cx="5286233" cy="5834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979" y="109183"/>
            <a:ext cx="453105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ছবিতে কি দেখতে পাচ্ছ </a:t>
            </a:r>
            <a:r>
              <a:rPr lang="bn-IN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85763" y="914400"/>
            <a:ext cx="4686300" cy="127158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পাঠ ঘোষনা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388" y="3321905"/>
            <a:ext cx="4150992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32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6" name="Picture 2" descr="Image result for pc trouble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57" y="1954168"/>
            <a:ext cx="5462103" cy="47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614149"/>
            <a:ext cx="25657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শিখনফল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4967" y="2156346"/>
            <a:ext cx="7069540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এই  পাঠ শেষে শিক্ষার্থীরা ------</a:t>
            </a:r>
          </a:p>
          <a:p>
            <a:r>
              <a:rPr lang="bn-IN" sz="2400" dirty="0" smtClean="0"/>
              <a:t>১।কম্পিউটার ঘন ঘন রিস্টার্ট হওয়ার কারণ ব্যাখ্যা করতে পারবে ।</a:t>
            </a:r>
          </a:p>
          <a:p>
            <a:r>
              <a:rPr lang="bn-IN" sz="2400" dirty="0" smtClean="0"/>
              <a:t>২।কম্পিউটারের  মেটাল অংশ স্পর্শ  করলে কেন শক করে তা বিশ্লষণ করতে পারবে ।</a:t>
            </a:r>
          </a:p>
          <a:p>
            <a:r>
              <a:rPr lang="bn-IN" sz="2400" dirty="0" smtClean="0"/>
              <a:t>৩।কম্পিউটারের তারিখ এবং সময় ঠিক কেন থাকেনা তা অনুশান্ধান করতে পারবে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9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1364776"/>
            <a:ext cx="552734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সমস্যা-৭</a:t>
            </a:r>
          </a:p>
          <a:p>
            <a:r>
              <a:rPr lang="bn-IN" sz="3200" dirty="0" smtClean="0"/>
              <a:t>কম্পিটার ঘন ঘন রিবুট/ রিস্টারর্ট হয়ে যায় 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10" y="3098377"/>
            <a:ext cx="7581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61" y="1016675"/>
            <a:ext cx="454470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সমাধান-২</a:t>
            </a:r>
          </a:p>
          <a:p>
            <a:r>
              <a:rPr lang="bn-IN" sz="3200" dirty="0" smtClean="0"/>
              <a:t>সঠিকভাবে জাম্পার সেটিং করতে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327546"/>
            <a:ext cx="6459940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201002"/>
            <a:ext cx="5322627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  <a:endParaRPr lang="en-US" sz="3200" dirty="0" smtClean="0"/>
          </a:p>
          <a:p>
            <a:r>
              <a:rPr lang="bn-IN" sz="3200" dirty="0" smtClean="0"/>
              <a:t>(ক)</a:t>
            </a:r>
            <a:r>
              <a:rPr lang="en-US" sz="3200" dirty="0" smtClean="0"/>
              <a:t>CPU </a:t>
            </a:r>
            <a:r>
              <a:rPr lang="bn-IN" sz="3200" dirty="0" smtClean="0"/>
              <a:t>–এর উপর কুলিং ফেনটি ঘুরে কিনা তা দেখতে হবে । প্রয়োজনে নতুন ফেন স্থাপন করতে হবে ।</a:t>
            </a:r>
          </a:p>
          <a:p>
            <a:r>
              <a:rPr lang="bn-IN" sz="3200" dirty="0" smtClean="0"/>
              <a:t>(খ) কম্পিউটার চলা কালে </a:t>
            </a:r>
            <a:r>
              <a:rPr lang="en-US" sz="3200" dirty="0" smtClean="0"/>
              <a:t>CPU  </a:t>
            </a:r>
            <a:r>
              <a:rPr lang="bn-IN" sz="3200" dirty="0" smtClean="0"/>
              <a:t>এর পিছনের  কেসিং ফেন টি ঘুরে কি না  তা চেক করতে হবে ।</a:t>
            </a:r>
            <a:r>
              <a:rPr lang="bn-IN" sz="3200" dirty="0"/>
              <a:t> প্রয়োজনে নতুন ফেন স্থাপন করতে হবে 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5" y="491319"/>
            <a:ext cx="5286233" cy="6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832514"/>
            <a:ext cx="4558352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সমাধান-২</a:t>
            </a:r>
          </a:p>
          <a:p>
            <a:r>
              <a:rPr lang="bn-IN" sz="3200" dirty="0" smtClean="0"/>
              <a:t>(ক)ভাইরাস থাকলে এমন হতে পারে ।আপগ্রেড এন্টিভাইরাস দ্বারা ড্রাইভার ক্লিন করতে হবে ।</a:t>
            </a:r>
          </a:p>
          <a:p>
            <a:r>
              <a:rPr lang="bn-IN" sz="3200" dirty="0" smtClean="0"/>
              <a:t>(খ)নতুন সফটওয়াররের কারনে এমন হতে পারে । সফটওয়ারটি আনইনস্টল করতে হবে 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2" y="313897"/>
            <a:ext cx="6392207" cy="6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399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33</cp:revision>
  <dcterms:created xsi:type="dcterms:W3CDTF">2019-06-30T17:09:33Z</dcterms:created>
  <dcterms:modified xsi:type="dcterms:W3CDTF">2019-07-01T16:08:52Z</dcterms:modified>
</cp:coreProperties>
</file>