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75" r:id="rId6"/>
    <p:sldId id="260" r:id="rId7"/>
    <p:sldId id="263" r:id="rId8"/>
    <p:sldId id="271" r:id="rId9"/>
    <p:sldId id="280" r:id="rId10"/>
    <p:sldId id="279" r:id="rId11"/>
    <p:sldId id="261" r:id="rId12"/>
    <p:sldId id="281" r:id="rId13"/>
    <p:sldId id="282" r:id="rId14"/>
    <p:sldId id="265" r:id="rId15"/>
    <p:sldId id="266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0909F2-5467-43D1-BF60-5C23AFDCD84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0179B7-7894-4460-80F2-69EBA639A752}" type="pres">
      <dgm:prSet presAssocID="{970909F2-5467-43D1-BF60-5C23AFDCD8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260D3BF-6B4F-4FA3-8391-3C010A95E192}" type="presOf" srcId="{970909F2-5467-43D1-BF60-5C23AFDCD84D}" destId="{130179B7-7894-4460-80F2-69EBA639A752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0909F2-5467-43D1-BF60-5C23AFDCD84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0179B7-7894-4460-80F2-69EBA639A752}" type="pres">
      <dgm:prSet presAssocID="{970909F2-5467-43D1-BF60-5C23AFDCD8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8B44843-C54A-4EC2-AE80-CBCE292BAF84}" type="presOf" srcId="{970909F2-5467-43D1-BF60-5C23AFDCD84D}" destId="{130179B7-7894-4460-80F2-69EBA639A752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0909F2-5467-43D1-BF60-5C23AFDCD84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0179B7-7894-4460-80F2-69EBA639A752}" type="pres">
      <dgm:prSet presAssocID="{970909F2-5467-43D1-BF60-5C23AFDCD8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34A07C0-C4B9-4F37-A18A-2C45EA9CEB42}" type="presOf" srcId="{970909F2-5467-43D1-BF60-5C23AFDCD84D}" destId="{130179B7-7894-4460-80F2-69EBA639A752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microsoft.com/office/2007/relationships/hdphoto" Target="../media/hdphoto4.wdp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mundmdsmhs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43000" y="762000"/>
            <a:ext cx="6705600" cy="51816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15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15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115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95" y="0"/>
            <a:ext cx="90883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/>
          </a:p>
          <a:p>
            <a:pPr algn="ctr"/>
            <a:endParaRPr lang="en-US" sz="4000" b="1" dirty="0"/>
          </a:p>
          <a:p>
            <a:pPr algn="ctr"/>
            <a:r>
              <a:rPr lang="en-US" sz="4000" b="1" dirty="0" err="1" smtClean="0"/>
              <a:t>একক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endParaRPr lang="en-US" sz="4000" b="1" dirty="0" smtClean="0"/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err="1" smtClean="0"/>
              <a:t>হিসাব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চক্রের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ধাপগুলো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ধারাবাহিকভাবে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লিখো</a:t>
            </a:r>
            <a:r>
              <a:rPr lang="en-US" sz="4000" b="1" dirty="0" smtClean="0"/>
              <a:t>।</a:t>
            </a:r>
          </a:p>
          <a:p>
            <a:pPr algn="ctr"/>
            <a:r>
              <a:rPr lang="en-US" sz="4000" b="1" dirty="0" err="1" smtClean="0"/>
              <a:t>সময়ঃ</a:t>
            </a:r>
            <a:r>
              <a:rPr lang="en-US" sz="4000" b="1" dirty="0" smtClean="0"/>
              <a:t> ৩ </a:t>
            </a:r>
            <a:r>
              <a:rPr lang="en-US" sz="4000" b="1" dirty="0" err="1" smtClean="0"/>
              <a:t>মিনিট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869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76810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-142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545454"/>
                </a:solidFill>
              </a:rPr>
              <a:t>ধাপসমূহের</a:t>
            </a:r>
            <a:r>
              <a:rPr lang="en-US" sz="4000" b="1" dirty="0" smtClean="0">
                <a:solidFill>
                  <a:srgbClr val="545454"/>
                </a:solidFill>
              </a:rPr>
              <a:t> </a:t>
            </a:r>
            <a:r>
              <a:rPr lang="en-US" sz="4000" b="1" dirty="0" err="1" smtClean="0">
                <a:solidFill>
                  <a:srgbClr val="545454"/>
                </a:solidFill>
              </a:rPr>
              <a:t>সংক্ষিপ্ত</a:t>
            </a:r>
            <a:r>
              <a:rPr lang="en-US" sz="4000" b="1" dirty="0" smtClean="0">
                <a:solidFill>
                  <a:srgbClr val="545454"/>
                </a:solidFill>
              </a:rPr>
              <a:t> </a:t>
            </a:r>
            <a:r>
              <a:rPr lang="en-US" sz="4000" b="1" dirty="0" err="1" smtClean="0">
                <a:solidFill>
                  <a:srgbClr val="545454"/>
                </a:solidFill>
              </a:rPr>
              <a:t>বর্ণনা</a:t>
            </a:r>
            <a:endParaRPr lang="en-US" sz="4000" b="1" dirty="0">
              <a:solidFill>
                <a:srgbClr val="545454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44" y="1143000"/>
            <a:ext cx="7631511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55475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-142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545454"/>
                </a:solidFill>
              </a:rPr>
              <a:t>ধাপসমূহের</a:t>
            </a:r>
            <a:r>
              <a:rPr lang="en-US" sz="4000" b="1" dirty="0" smtClean="0">
                <a:solidFill>
                  <a:srgbClr val="545454"/>
                </a:solidFill>
              </a:rPr>
              <a:t> </a:t>
            </a:r>
            <a:r>
              <a:rPr lang="en-US" sz="4000" b="1" dirty="0" err="1" smtClean="0">
                <a:solidFill>
                  <a:srgbClr val="545454"/>
                </a:solidFill>
              </a:rPr>
              <a:t>সংক্ষিপ্ত</a:t>
            </a:r>
            <a:r>
              <a:rPr lang="en-US" sz="4000" b="1" dirty="0" smtClean="0">
                <a:solidFill>
                  <a:srgbClr val="545454"/>
                </a:solidFill>
              </a:rPr>
              <a:t> </a:t>
            </a:r>
            <a:r>
              <a:rPr lang="en-US" sz="4000" b="1" dirty="0" err="1" smtClean="0">
                <a:solidFill>
                  <a:srgbClr val="545454"/>
                </a:solidFill>
              </a:rPr>
              <a:t>বর্ণনা</a:t>
            </a:r>
            <a:endParaRPr lang="en-US" sz="4000" b="1" dirty="0">
              <a:solidFill>
                <a:srgbClr val="545454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707" y="1066801"/>
            <a:ext cx="9110293" cy="4419599"/>
            <a:chOff x="33707" y="1066801"/>
            <a:chExt cx="9110293" cy="4419599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7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08" y="1066801"/>
              <a:ext cx="9110292" cy="850512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>
            <a:blip r:embed="rId9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07" y="1917313"/>
              <a:ext cx="9102465" cy="3569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066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-1428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545454"/>
                </a:solidFill>
              </a:rPr>
              <a:t>ধাপসমূহের</a:t>
            </a:r>
            <a:r>
              <a:rPr lang="en-US" sz="4000" b="1" dirty="0" smtClean="0">
                <a:solidFill>
                  <a:srgbClr val="545454"/>
                </a:solidFill>
              </a:rPr>
              <a:t> </a:t>
            </a:r>
            <a:r>
              <a:rPr lang="en-US" sz="4000" b="1" dirty="0" err="1" smtClean="0">
                <a:solidFill>
                  <a:srgbClr val="545454"/>
                </a:solidFill>
              </a:rPr>
              <a:t>সংক্ষিপ্ত</a:t>
            </a:r>
            <a:r>
              <a:rPr lang="en-US" sz="4000" b="1" dirty="0" smtClean="0">
                <a:solidFill>
                  <a:srgbClr val="545454"/>
                </a:solidFill>
              </a:rPr>
              <a:t> </a:t>
            </a:r>
            <a:r>
              <a:rPr lang="en-US" sz="4000" b="1" dirty="0" err="1" smtClean="0">
                <a:solidFill>
                  <a:srgbClr val="545454"/>
                </a:solidFill>
              </a:rPr>
              <a:t>বর্ণনা</a:t>
            </a:r>
            <a:endParaRPr lang="en-US" sz="4000" b="1" dirty="0">
              <a:solidFill>
                <a:srgbClr val="545454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517" y="533400"/>
            <a:ext cx="9144000" cy="3733800"/>
            <a:chOff x="3517" y="533400"/>
            <a:chExt cx="9144000" cy="3733800"/>
          </a:xfrm>
        </p:grpSpPr>
        <p:sp>
          <p:nvSpPr>
            <p:cNvPr id="2" name="Rounded Rectangle 1"/>
            <p:cNvSpPr/>
            <p:nvPr/>
          </p:nvSpPr>
          <p:spPr>
            <a:xfrm>
              <a:off x="1956954" y="533400"/>
              <a:ext cx="5230091" cy="1572491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দলগত</a:t>
              </a:r>
              <a:r>
                <a:rPr lang="en-US" sz="6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endParaRPr lang="bn-IN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সময়ঃ </a:t>
              </a:r>
              <a:r>
                <a:rPr lang="en-US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০৫</a:t>
              </a:r>
              <a:r>
                <a:rPr lang="bn-IN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 মিনিট</a:t>
              </a:r>
              <a:r>
                <a:rPr lang="en-US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r>
                <a:rPr lang="bn-IN" sz="4800" dirty="0" smtClean="0">
                  <a:solidFill>
                    <a:schemeClr val="bg2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US" sz="4800" b="1" u="sng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3517" y="2190299"/>
              <a:ext cx="9144000" cy="207690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হিসাব</a:t>
              </a:r>
              <a:r>
                <a:rPr lang="en-US" sz="60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চক্রের</a:t>
              </a:r>
              <a:r>
                <a:rPr lang="en-US" sz="60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ধাপগুলোর</a:t>
              </a:r>
              <a:r>
                <a:rPr lang="en-US" sz="60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ধারাবাহিকতা</a:t>
              </a:r>
              <a:r>
                <a:rPr lang="en-US" sz="60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রক্ষার</a:t>
              </a:r>
              <a:r>
                <a:rPr lang="en-US" sz="60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কারণ</a:t>
              </a:r>
              <a:r>
                <a:rPr lang="en-US" sz="60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উদঘাটন</a:t>
              </a:r>
              <a:r>
                <a:rPr lang="en-US" sz="60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 </a:t>
              </a:r>
              <a:r>
                <a:rPr lang="en-US" sz="6000" b="1" dirty="0" err="1" smtClean="0">
                  <a:latin typeface="Nikosh" panose="02000000000000000000" pitchFamily="2" charset="0"/>
                  <a:cs typeface="Nikosh" panose="02000000000000000000" pitchFamily="2" charset="0"/>
                </a:rPr>
                <a:t>করো</a:t>
              </a:r>
              <a:r>
                <a:rPr lang="en-US" sz="6000" b="1" dirty="0" smtClean="0">
                  <a:latin typeface="Nikosh" panose="02000000000000000000" pitchFamily="2" charset="0"/>
                  <a:cs typeface="Nikosh" panose="02000000000000000000" pitchFamily="2" charset="0"/>
                </a:rPr>
                <a:t>।</a:t>
              </a:r>
              <a:endParaRPr lang="en-US" sz="6000" b="1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194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76200"/>
            <a:ext cx="30480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41549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400" b="1" dirty="0" err="1" smtClean="0">
                <a:solidFill>
                  <a:srgbClr val="FF0000"/>
                </a:solidFill>
              </a:rPr>
              <a:t>চলমান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ধারণা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বলতে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কি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বুঝো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4400" b="1" dirty="0" err="1" smtClean="0">
                <a:solidFill>
                  <a:srgbClr val="FF0000"/>
                </a:solidFill>
              </a:rPr>
              <a:t>হিসাব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চক্র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কাকে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বলে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4400" b="1" dirty="0" err="1" smtClean="0">
                <a:solidFill>
                  <a:srgbClr val="FF0000"/>
                </a:solidFill>
              </a:rPr>
              <a:t>হিসাব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চক্রের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প্রথম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ধাপ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কী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4400" b="1" dirty="0" err="1" smtClean="0">
                <a:solidFill>
                  <a:srgbClr val="FF0000"/>
                </a:solidFill>
              </a:rPr>
              <a:t>জাবেদাভুক্তকরণের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পরের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ধাপ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কী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4400" b="1" dirty="0" err="1" smtClean="0">
                <a:solidFill>
                  <a:srgbClr val="FF0000"/>
                </a:solidFill>
              </a:rPr>
              <a:t>সমন্বয়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দাখিলার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অন্তর্ভুক্ত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কী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কী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</a:p>
          <a:p>
            <a:pPr marL="742950" indent="-742950">
              <a:buAutoNum type="arabicPeriod"/>
            </a:pPr>
            <a:r>
              <a:rPr lang="en-US" sz="4400" b="1" dirty="0" err="1" smtClean="0">
                <a:solidFill>
                  <a:srgbClr val="FF0000"/>
                </a:solidFill>
              </a:rPr>
              <a:t>হিসাব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চক্রের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সর্বশেষ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ধাপ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কী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0" y="838200"/>
            <a:ext cx="9144000" cy="6019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14800" y="857251"/>
            <a:ext cx="5029200" cy="48474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 মামুনুর রশীদ</a:t>
            </a:r>
            <a:endParaRPr lang="en-US" sz="405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  <a:endParaRPr lang="en-US" sz="405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দেবকরা</a:t>
            </a:r>
            <a:r>
              <a:rPr lang="en-US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 মারগুবা ডঃ শহীদুল্লাহ মেমোরিয়াল উচ্চ বিদ্যালয়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শাহ্‌রাস্তি, চাঁদপুর।</a:t>
            </a:r>
            <a:endParaRPr lang="en-US" sz="405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5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bn-IN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 নং- </a:t>
            </a:r>
            <a:r>
              <a:rPr lang="bn-IN" sz="4050" b="1" dirty="0">
                <a:latin typeface="Times New Roman" panose="02020603050405020304" pitchFamily="18" charset="0"/>
                <a:cs typeface="NikoshBAN" panose="02000000000000000000" pitchFamily="2" charset="0"/>
              </a:rPr>
              <a:t>০১৭২৬১২৬১৪১</a:t>
            </a:r>
            <a:endParaRPr lang="en-US" sz="4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sz="21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mamundmdsmhs@gmail.com</a:t>
            </a:r>
            <a:endParaRPr lang="en-US" sz="21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1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8" t="6914" r="25438"/>
          <a:stretch/>
        </p:blipFill>
        <p:spPr>
          <a:xfrm>
            <a:off x="0" y="304800"/>
            <a:ext cx="4114799" cy="615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42765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1977" y="1828800"/>
            <a:ext cx="5427653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bn-I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অধ্যায়ঃ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দুতরফা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দাখিলা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৫০ মিনিট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9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00600" y="228600"/>
            <a:ext cx="434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5715000"/>
            <a:ext cx="46943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ircular Arrow 9"/>
          <p:cNvSpPr/>
          <p:nvPr/>
        </p:nvSpPr>
        <p:spPr>
          <a:xfrm rot="16200000">
            <a:off x="-235092" y="-69708"/>
            <a:ext cx="6861232" cy="70006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237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514600" y="914400"/>
            <a:ext cx="838200" cy="838200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1295400"/>
            <a:ext cx="5410200" cy="50292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00600" y="228600"/>
            <a:ext cx="434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5928198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চক্রাকারে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আবর্তিত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1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4.44444E-6 C 0.16268 -4.44444E-6 0.29584 0.16482 0.29584 0.36945 C 0.29584 0.57269 0.16268 0.73889 -3.33333E-6 0.73889 C -0.16354 0.73889 -0.29583 0.57269 -0.29583 0.36945 C -0.29583 0.16482 -0.16354 -4.44444E-6 -3.33333E-6 -4.44444E-6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9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905000"/>
            <a:ext cx="9144000" cy="2514601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Above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002">
            <a:schemeClr val="dk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চক্র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636" y="249382"/>
            <a:ext cx="8956964" cy="53894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arenR"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চক্র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চক্রের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ধাপসমূহ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চক্রের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ধাপসমূহ</a:t>
            </a:r>
            <a:r>
              <a:rPr lang="en-US" sz="40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95" y="0"/>
            <a:ext cx="9088386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/>
          </a:p>
          <a:p>
            <a:pPr algn="ctr"/>
            <a:r>
              <a:rPr lang="en-US" sz="4000" b="1" dirty="0" err="1" smtClean="0"/>
              <a:t>হিসাব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চক্র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বলে</a:t>
            </a:r>
            <a:r>
              <a:rPr lang="en-US" sz="4000" b="1" smtClean="0"/>
              <a:t>?</a:t>
            </a:r>
          </a:p>
          <a:p>
            <a:pPr algn="ctr"/>
            <a:endParaRPr lang="en-US" sz="4000" b="1" dirty="0" smtClean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04" y="1905000"/>
            <a:ext cx="916780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9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4" t="6824"/>
          <a:stretch/>
        </p:blipFill>
        <p:spPr>
          <a:xfrm>
            <a:off x="1676400" y="0"/>
            <a:ext cx="5943752" cy="557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157</Words>
  <Application>Microsoft Office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Nikosh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DMDSMHS</cp:lastModifiedBy>
  <cp:revision>92</cp:revision>
  <dcterms:created xsi:type="dcterms:W3CDTF">2006-08-16T00:00:00Z</dcterms:created>
  <dcterms:modified xsi:type="dcterms:W3CDTF">2020-03-21T16:01:33Z</dcterms:modified>
</cp:coreProperties>
</file>