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60" r:id="rId4"/>
    <p:sldId id="259" r:id="rId5"/>
    <p:sldId id="270" r:id="rId6"/>
    <p:sldId id="262" r:id="rId7"/>
    <p:sldId id="269" r:id="rId8"/>
    <p:sldId id="272" r:id="rId9"/>
    <p:sldId id="271" r:id="rId10"/>
    <p:sldId id="273" r:id="rId11"/>
    <p:sldId id="274" r:id="rId12"/>
    <p:sldId id="263" r:id="rId13"/>
    <p:sldId id="264" r:id="rId14"/>
    <p:sldId id="265" r:id="rId15"/>
    <p:sldId id="266" r:id="rId16"/>
    <p:sldId id="267" r:id="rId17"/>
    <p:sldId id="261" r:id="rId18"/>
    <p:sldId id="25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5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3/21/2020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3/21/2020</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7.jpeg"/><Relationship Id="rId7" Type="http://schemas.microsoft.com/office/2007/relationships/hdphoto" Target="../media/hdphoto1.wdp"/><Relationship Id="rId2" Type="http://schemas.openxmlformats.org/officeDocument/2006/relationships/image" Target="../media/image26.jpeg"/><Relationship Id="rId1" Type="http://schemas.openxmlformats.org/officeDocument/2006/relationships/slideLayout" Target="../slideLayouts/slideLayout5.xml"/><Relationship Id="rId6" Type="http://schemas.openxmlformats.org/officeDocument/2006/relationships/image" Target="../media/image28.png"/><Relationship Id="rId5" Type="http://schemas.openxmlformats.org/officeDocument/2006/relationships/image" Target="../media/image22.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image" Target="../media/image29.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5.xml"/><Relationship Id="rId6" Type="http://schemas.openxmlformats.org/officeDocument/2006/relationships/image" Target="../media/image35.jpeg"/><Relationship Id="rId5" Type="http://schemas.openxmlformats.org/officeDocument/2006/relationships/image" Target="../media/image34.jpeg"/><Relationship Id="rId4" Type="http://schemas.openxmlformats.org/officeDocument/2006/relationships/image" Target="../media/image33.jpeg"/></Relationships>
</file>

<file path=ppt/slides/_rels/slide13.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5.xml"/><Relationship Id="rId4" Type="http://schemas.openxmlformats.org/officeDocument/2006/relationships/image" Target="../media/image38.jpeg"/></Relationships>
</file>

<file path=ppt/slides/_rels/slide14.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5.xml"/><Relationship Id="rId5" Type="http://schemas.openxmlformats.org/officeDocument/2006/relationships/image" Target="../media/image42.jpeg"/><Relationship Id="rId4" Type="http://schemas.openxmlformats.org/officeDocument/2006/relationships/image" Target="../media/image41.jpeg"/></Relationships>
</file>

<file path=ppt/slides/_rels/slide15.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5.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image" Target="../media/image18.jpeg"/><Relationship Id="rId7" Type="http://schemas.openxmlformats.org/officeDocument/2006/relationships/image" Target="../media/image22.jpeg"/><Relationship Id="rId2" Type="http://schemas.openxmlformats.org/officeDocument/2006/relationships/image" Target="../media/image17.jpeg"/><Relationship Id="rId1" Type="http://schemas.openxmlformats.org/officeDocument/2006/relationships/slideLayout" Target="../slideLayouts/slideLayout5.xml"/><Relationship Id="rId6" Type="http://schemas.openxmlformats.org/officeDocument/2006/relationships/image" Target="../media/image21.jpeg"/><Relationship Id="rId5" Type="http://schemas.openxmlformats.org/officeDocument/2006/relationships/image" Target="../media/image20.jpeg"/><Relationship Id="rId10" Type="http://schemas.openxmlformats.org/officeDocument/2006/relationships/image" Target="../media/image25.png"/><Relationship Id="rId4" Type="http://schemas.openxmlformats.org/officeDocument/2006/relationships/image" Target="../media/image19.jpeg"/><Relationship Id="rId9"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3400" y="2057400"/>
            <a:ext cx="8108171" cy="2438399"/>
          </a:xfrm>
        </p:spPr>
      </p:pic>
      <p:sp>
        <p:nvSpPr>
          <p:cNvPr id="2" name="TextBox 1"/>
          <p:cNvSpPr txBox="1"/>
          <p:nvPr/>
        </p:nvSpPr>
        <p:spPr>
          <a:xfrm>
            <a:off x="838200" y="609600"/>
            <a:ext cx="7620000" cy="1219200"/>
          </a:xfrm>
          <a:prstGeom prst="rect">
            <a:avLst/>
          </a:prstGeom>
          <a:noFill/>
        </p:spPr>
        <p:txBody>
          <a:bodyPr wrap="square" rtlCol="0">
            <a:prstTxWarp prst="textCanDown">
              <a:avLst/>
            </a:prstTxWarp>
            <a:spAutoFit/>
          </a:bodyPr>
          <a:lstStyle/>
          <a:p>
            <a:pPr algn="ctr"/>
            <a:r>
              <a:rPr lang="bn-IN" dirty="0" smtClean="0">
                <a:latin typeface="Nikosh" pitchFamily="2" charset="0"/>
                <a:cs typeface="Nikosh" pitchFamily="2" charset="0"/>
              </a:rPr>
              <a:t>আজকের মাল্টিমিডিয়া ক্লাস রুমে সবাইকে স্বাগতম </a:t>
            </a:r>
            <a:endParaRPr lang="en-US" dirty="0">
              <a:latin typeface="Nikosh" pitchFamily="2" charset="0"/>
              <a:cs typeface="Nikosh" pitchFamily="2" charset="0"/>
            </a:endParaRPr>
          </a:p>
        </p:txBody>
      </p:sp>
    </p:spTree>
    <p:extLst>
      <p:ext uri="{BB962C8B-B14F-4D97-AF65-F5344CB8AC3E}">
        <p14:creationId xmlns:p14="http://schemas.microsoft.com/office/powerpoint/2010/main" val="768146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i\Desktop\images (1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03524"/>
            <a:ext cx="4648200" cy="309316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90600" y="4876800"/>
            <a:ext cx="7467600" cy="646331"/>
          </a:xfrm>
          <a:prstGeom prst="rect">
            <a:avLst/>
          </a:prstGeom>
          <a:noFill/>
        </p:spPr>
        <p:txBody>
          <a:bodyPr wrap="square" rtlCol="0">
            <a:spAutoFit/>
          </a:bodyPr>
          <a:lstStyle/>
          <a:p>
            <a:r>
              <a:rPr lang="bn-IN" sz="3600" b="1" dirty="0" smtClean="0">
                <a:latin typeface="Nikosh" pitchFamily="2" charset="0"/>
                <a:cs typeface="Nikosh" pitchFamily="2" charset="0"/>
              </a:rPr>
              <a:t>বলতো খাদ্য রান্না করতে কোন শক্তির প্রয়োজন হয়? </a:t>
            </a:r>
            <a:endParaRPr lang="en-US" sz="3600" b="1" dirty="0">
              <a:latin typeface="Nikosh" pitchFamily="2" charset="0"/>
              <a:cs typeface="Nikosh" pitchFamily="2" charset="0"/>
            </a:endParaRPr>
          </a:p>
        </p:txBody>
      </p:sp>
      <p:sp>
        <p:nvSpPr>
          <p:cNvPr id="3" name="TextBox 2"/>
          <p:cNvSpPr txBox="1"/>
          <p:nvPr/>
        </p:nvSpPr>
        <p:spPr>
          <a:xfrm>
            <a:off x="2286000" y="685800"/>
            <a:ext cx="3733800" cy="584775"/>
          </a:xfrm>
          <a:prstGeom prst="rect">
            <a:avLst/>
          </a:prstGeom>
          <a:noFill/>
        </p:spPr>
        <p:txBody>
          <a:bodyPr wrap="square" rtlCol="0">
            <a:spAutoFit/>
          </a:bodyPr>
          <a:lstStyle/>
          <a:p>
            <a:pPr algn="ctr"/>
            <a:r>
              <a:rPr lang="bn-IN" sz="3200" b="1" dirty="0" smtClean="0"/>
              <a:t>তাপ শক্তি </a:t>
            </a:r>
            <a:endParaRPr lang="en-US" sz="3200" b="1" dirty="0"/>
          </a:p>
        </p:txBody>
      </p:sp>
      <p:pic>
        <p:nvPicPr>
          <p:cNvPr id="1027" name="Picture 3" descr="C:\Users\i\Desktop\download (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031" y="1603524"/>
            <a:ext cx="4098609" cy="307000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993640" y="2015138"/>
            <a:ext cx="3764280" cy="2246769"/>
          </a:xfrm>
          <a:prstGeom prst="rect">
            <a:avLst/>
          </a:prstGeom>
          <a:noFill/>
        </p:spPr>
        <p:txBody>
          <a:bodyPr wrap="square" rtlCol="0">
            <a:spAutoFit/>
          </a:bodyPr>
          <a:lstStyle/>
          <a:p>
            <a:r>
              <a:rPr lang="bn-IN" sz="2800" b="1" dirty="0" smtClean="0">
                <a:latin typeface="Nikosh" pitchFamily="2" charset="0"/>
                <a:cs typeface="Nikosh" pitchFamily="2" charset="0"/>
              </a:rPr>
              <a:t>বাষ্পীয় ইঞ্জিন তাপের সাহায্যে উৎপন্ন শক্তি ব্যবহার করে রেলগাড়ি চালানো হয়। এখানে তাপ শক্তি যান্ত্রিক শক্তিতে রূপান্তরিত হয়। </a:t>
            </a:r>
            <a:endParaRPr lang="en-US" sz="2800" b="1" dirty="0">
              <a:latin typeface="Nikosh" pitchFamily="2" charset="0"/>
              <a:cs typeface="Nikosh" pitchFamily="2" charset="0"/>
            </a:endParaRPr>
          </a:p>
        </p:txBody>
      </p:sp>
      <p:pic>
        <p:nvPicPr>
          <p:cNvPr id="1028" name="Picture 4" descr="C:\Users\i\Desktop\images (10).jpg"/>
          <p:cNvPicPr>
            <a:picLocks noChangeAspect="1" noChangeArrowheads="1"/>
          </p:cNvPicPr>
          <p:nvPr/>
        </p:nvPicPr>
        <p:blipFill rotWithShape="1">
          <a:blip r:embed="rId4">
            <a:extLst>
              <a:ext uri="{28A0092B-C50C-407E-A947-70E740481C1C}">
                <a14:useLocalDpi xmlns:a14="http://schemas.microsoft.com/office/drawing/2010/main" val="0"/>
              </a:ext>
            </a:extLst>
          </a:blip>
          <a:srcRect l="10190"/>
          <a:stretch/>
        </p:blipFill>
        <p:spPr bwMode="auto">
          <a:xfrm>
            <a:off x="895031" y="4276279"/>
            <a:ext cx="3257869" cy="204687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9" name="Picture 5" descr="C:\Users\i\Desktop\download (1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46420" y="1639084"/>
            <a:ext cx="2974340" cy="243507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9" name="Picture 4"/>
          <p:cNvPicPr>
            <a:picLocks noChangeAspect="1" noChangeArrowheads="1"/>
          </p:cNvPicPr>
          <p:nvPr/>
        </p:nvPicPr>
        <p:blipFill>
          <a:blip r:embed="rId6">
            <a:extLst>
              <a:ext uri="{BEBA8EAE-BF5A-486C-A8C5-ECC9F3942E4B}">
                <a14:imgProps xmlns:a14="http://schemas.microsoft.com/office/drawing/2010/main">
                  <a14:imgLayer r:embed="rId7">
                    <a14:imgEffect>
                      <a14:brightnessContrast bright="19000"/>
                    </a14:imgEffect>
                  </a14:imgLayer>
                </a14:imgProps>
              </a:ext>
              <a:ext uri="{28A0092B-C50C-407E-A947-70E740481C1C}">
                <a14:useLocalDpi xmlns:a14="http://schemas.microsoft.com/office/drawing/2010/main" val="0"/>
              </a:ext>
            </a:extLst>
          </a:blip>
          <a:srcRect/>
          <a:stretch>
            <a:fillRect/>
          </a:stretch>
        </p:blipFill>
        <p:spPr bwMode="auto">
          <a:xfrm>
            <a:off x="5646420" y="4074160"/>
            <a:ext cx="2931160" cy="224899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4122" y="1463536"/>
            <a:ext cx="3238500" cy="278617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
        <p:nvSpPr>
          <p:cNvPr id="5" name="TextBox 4"/>
          <p:cNvSpPr txBox="1"/>
          <p:nvPr/>
        </p:nvSpPr>
        <p:spPr>
          <a:xfrm>
            <a:off x="2057400" y="270301"/>
            <a:ext cx="4495800" cy="707886"/>
          </a:xfrm>
          <a:prstGeom prst="rect">
            <a:avLst/>
          </a:prstGeom>
          <a:noFill/>
        </p:spPr>
        <p:txBody>
          <a:bodyPr wrap="square" rtlCol="0">
            <a:spAutoFit/>
          </a:bodyPr>
          <a:lstStyle/>
          <a:p>
            <a:pPr algn="ctr"/>
            <a:r>
              <a:rPr lang="bn-IN" sz="4000" b="1" dirty="0" smtClean="0">
                <a:latin typeface="Nikosh" pitchFamily="2" charset="0"/>
                <a:cs typeface="Nikosh" pitchFamily="2" charset="0"/>
              </a:rPr>
              <a:t>তাপ শক্তির উৎস </a:t>
            </a:r>
            <a:endParaRPr lang="en-US" sz="4000" b="1" dirty="0">
              <a:latin typeface="Nikosh" pitchFamily="2" charset="0"/>
              <a:cs typeface="Nikosh" pitchFamily="2" charset="0"/>
            </a:endParaRPr>
          </a:p>
        </p:txBody>
      </p:sp>
    </p:spTree>
    <p:extLst>
      <p:ext uri="{BB962C8B-B14F-4D97-AF65-F5344CB8AC3E}">
        <p14:creationId xmlns:p14="http://schemas.microsoft.com/office/powerpoint/2010/main" val="64548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2"/>
                                        </p:tgtEl>
                                      </p:cBhvr>
                                    </p:animEffect>
                                    <p:set>
                                      <p:cBhvr>
                                        <p:cTn id="21" dur="1" fill="hold">
                                          <p:stCondLst>
                                            <p:cond delay="499"/>
                                          </p:stCondLst>
                                        </p:cTn>
                                        <p:tgtEl>
                                          <p:spTgt spid="2"/>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500"/>
                                        <p:tgtEl>
                                          <p:spTgt spid="1026"/>
                                        </p:tgtEl>
                                      </p:cBhvr>
                                    </p:animEffect>
                                    <p:set>
                                      <p:cBhvr>
                                        <p:cTn id="24" dur="1" fill="hold">
                                          <p:stCondLst>
                                            <p:cond delay="499"/>
                                          </p:stCondLst>
                                        </p:cTn>
                                        <p:tgtEl>
                                          <p:spTgt spid="102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1027"/>
                                        </p:tgtEl>
                                        <p:attrNameLst>
                                          <p:attrName>style.visibility</p:attrName>
                                        </p:attrNameLst>
                                      </p:cBhvr>
                                      <p:to>
                                        <p:strVal val="visible"/>
                                      </p:to>
                                    </p:set>
                                    <p:animEffect transition="in" filter="wheel(1)">
                                      <p:cBhvr>
                                        <p:cTn id="29" dur="2000"/>
                                        <p:tgtEl>
                                          <p:spTgt spid="1027"/>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heel(1)">
                                      <p:cBhvr>
                                        <p:cTn id="32" dur="2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3"/>
                                        </p:tgtEl>
                                      </p:cBhvr>
                                    </p:animEffect>
                                    <p:set>
                                      <p:cBhvr>
                                        <p:cTn id="37" dur="1" fill="hold">
                                          <p:stCondLst>
                                            <p:cond delay="499"/>
                                          </p:stCondLst>
                                        </p:cTn>
                                        <p:tgtEl>
                                          <p:spTgt spid="3"/>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1027"/>
                                        </p:tgtEl>
                                      </p:cBhvr>
                                    </p:animEffect>
                                    <p:set>
                                      <p:cBhvr>
                                        <p:cTn id="40" dur="1" fill="hold">
                                          <p:stCondLst>
                                            <p:cond delay="499"/>
                                          </p:stCondLst>
                                        </p:cTn>
                                        <p:tgtEl>
                                          <p:spTgt spid="1027"/>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4"/>
                                        </p:tgtEl>
                                      </p:cBhvr>
                                    </p:animEffect>
                                    <p:set>
                                      <p:cBhvr>
                                        <p:cTn id="43" dur="1" fill="hold">
                                          <p:stCondLst>
                                            <p:cond delay="499"/>
                                          </p:stCondLst>
                                        </p:cTn>
                                        <p:tgtEl>
                                          <p:spTgt spid="4"/>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heel(1)">
                                      <p:cBhvr>
                                        <p:cTn id="48" dur="2000"/>
                                        <p:tgtEl>
                                          <p:spTgt spid="9"/>
                                        </p:tgtEl>
                                      </p:cBhvr>
                                    </p:animEffect>
                                  </p:childTnLst>
                                </p:cTn>
                              </p:par>
                              <p:par>
                                <p:cTn id="49" presetID="21" presetClass="entr" presetSubtype="1" fill="hold"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heel(1)">
                                      <p:cBhvr>
                                        <p:cTn id="51" dur="2000"/>
                                        <p:tgtEl>
                                          <p:spTgt spid="10"/>
                                        </p:tgtEl>
                                      </p:cBhvr>
                                    </p:animEffect>
                                  </p:childTnLst>
                                </p:cTn>
                              </p:par>
                              <p:par>
                                <p:cTn id="52" presetID="21" presetClass="entr" presetSubtype="1" fill="hold" nodeType="withEffect">
                                  <p:stCondLst>
                                    <p:cond delay="0"/>
                                  </p:stCondLst>
                                  <p:childTnLst>
                                    <p:set>
                                      <p:cBhvr>
                                        <p:cTn id="53" dur="1" fill="hold">
                                          <p:stCondLst>
                                            <p:cond delay="0"/>
                                          </p:stCondLst>
                                        </p:cTn>
                                        <p:tgtEl>
                                          <p:spTgt spid="1028"/>
                                        </p:tgtEl>
                                        <p:attrNameLst>
                                          <p:attrName>style.visibility</p:attrName>
                                        </p:attrNameLst>
                                      </p:cBhvr>
                                      <p:to>
                                        <p:strVal val="visible"/>
                                      </p:to>
                                    </p:set>
                                    <p:animEffect transition="in" filter="wheel(1)">
                                      <p:cBhvr>
                                        <p:cTn id="54" dur="2000"/>
                                        <p:tgtEl>
                                          <p:spTgt spid="1028"/>
                                        </p:tgtEl>
                                      </p:cBhvr>
                                    </p:animEffect>
                                  </p:childTnLst>
                                </p:cTn>
                              </p:par>
                              <p:par>
                                <p:cTn id="55" presetID="21" presetClass="entr" presetSubtype="1" fill="hold" nodeType="withEffect">
                                  <p:stCondLst>
                                    <p:cond delay="0"/>
                                  </p:stCondLst>
                                  <p:childTnLst>
                                    <p:set>
                                      <p:cBhvr>
                                        <p:cTn id="56" dur="1" fill="hold">
                                          <p:stCondLst>
                                            <p:cond delay="0"/>
                                          </p:stCondLst>
                                        </p:cTn>
                                        <p:tgtEl>
                                          <p:spTgt spid="1029"/>
                                        </p:tgtEl>
                                        <p:attrNameLst>
                                          <p:attrName>style.visibility</p:attrName>
                                        </p:attrNameLst>
                                      </p:cBhvr>
                                      <p:to>
                                        <p:strVal val="visible"/>
                                      </p:to>
                                    </p:set>
                                    <p:animEffect transition="in" filter="wheel(1)">
                                      <p:cBhvr>
                                        <p:cTn id="57" dur="2000"/>
                                        <p:tgtEl>
                                          <p:spTgt spid="1029"/>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 calcmode="lin" valueType="num">
                                      <p:cBhvr>
                                        <p:cTn id="62" dur="500" fill="hold"/>
                                        <p:tgtEl>
                                          <p:spTgt spid="5"/>
                                        </p:tgtEl>
                                        <p:attrNameLst>
                                          <p:attrName>ppt_w</p:attrName>
                                        </p:attrNameLst>
                                      </p:cBhvr>
                                      <p:tavLst>
                                        <p:tav tm="0">
                                          <p:val>
                                            <p:fltVal val="0"/>
                                          </p:val>
                                        </p:tav>
                                        <p:tav tm="100000">
                                          <p:val>
                                            <p:strVal val="#ppt_w"/>
                                          </p:val>
                                        </p:tav>
                                      </p:tavLst>
                                    </p:anim>
                                    <p:anim calcmode="lin" valueType="num">
                                      <p:cBhvr>
                                        <p:cTn id="63" dur="500" fill="hold"/>
                                        <p:tgtEl>
                                          <p:spTgt spid="5"/>
                                        </p:tgtEl>
                                        <p:attrNameLst>
                                          <p:attrName>ppt_h</p:attrName>
                                        </p:attrNameLst>
                                      </p:cBhvr>
                                      <p:tavLst>
                                        <p:tav tm="0">
                                          <p:val>
                                            <p:fltVal val="0"/>
                                          </p:val>
                                        </p:tav>
                                        <p:tav tm="100000">
                                          <p:val>
                                            <p:strVal val="#ppt_h"/>
                                          </p:val>
                                        </p:tav>
                                      </p:tavLst>
                                    </p:anim>
                                    <p:animEffect transition="in" filter="fade">
                                      <p:cBhvr>
                                        <p:cTn id="6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p:bldP spid="4" grpId="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DOEL\Desktop\Model content=14\New folder\fdsgd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597078"/>
            <a:ext cx="3269317" cy="21273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597078"/>
            <a:ext cx="3407149" cy="21984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Box 3"/>
          <p:cNvSpPr txBox="1"/>
          <p:nvPr/>
        </p:nvSpPr>
        <p:spPr>
          <a:xfrm>
            <a:off x="1066800" y="4343398"/>
            <a:ext cx="6740058" cy="1077218"/>
          </a:xfrm>
          <a:prstGeom prst="rect">
            <a:avLst/>
          </a:prstGeom>
          <a:noFill/>
        </p:spPr>
        <p:txBody>
          <a:bodyPr wrap="square" rtlCol="0">
            <a:spAutoFit/>
          </a:bodyPr>
          <a:lstStyle/>
          <a:p>
            <a:pPr algn="ctr"/>
            <a:r>
              <a:rPr lang="bn-IN" sz="3200" b="1" dirty="0" smtClean="0">
                <a:latin typeface="Nikosh" pitchFamily="2" charset="0"/>
                <a:cs typeface="Nikosh" pitchFamily="2" charset="0"/>
              </a:rPr>
              <a:t>যে বস্তু বা শক্তি দূর থেকে লোহার বস্তকে আকর্ষন করে থাকে কি বলে? </a:t>
            </a:r>
            <a:endParaRPr lang="en-US" sz="3200" b="1" dirty="0">
              <a:latin typeface="Nikosh" pitchFamily="2" charset="0"/>
              <a:cs typeface="Nikosh" pitchFamily="2" charset="0"/>
            </a:endParaRPr>
          </a:p>
        </p:txBody>
      </p:sp>
      <p:sp>
        <p:nvSpPr>
          <p:cNvPr id="5" name="TextBox 4"/>
          <p:cNvSpPr txBox="1"/>
          <p:nvPr/>
        </p:nvSpPr>
        <p:spPr>
          <a:xfrm>
            <a:off x="2209800" y="457200"/>
            <a:ext cx="4606458" cy="646331"/>
          </a:xfrm>
          <a:prstGeom prst="rect">
            <a:avLst/>
          </a:prstGeom>
          <a:noFill/>
        </p:spPr>
        <p:txBody>
          <a:bodyPr wrap="square" rtlCol="0">
            <a:spAutoFit/>
          </a:bodyPr>
          <a:lstStyle/>
          <a:p>
            <a:pPr algn="ctr"/>
            <a:r>
              <a:rPr lang="bn-IN" sz="3600" b="1" dirty="0" smtClean="0">
                <a:latin typeface="Nikosh" pitchFamily="2" charset="0"/>
                <a:cs typeface="Nikosh" pitchFamily="2" charset="0"/>
              </a:rPr>
              <a:t>চুম্বক শক্তি </a:t>
            </a:r>
            <a:endParaRPr lang="en-US" sz="3600" b="1" dirty="0">
              <a:latin typeface="Nikosh" pitchFamily="2" charset="0"/>
              <a:cs typeface="Nikosh" pitchFamily="2" charset="0"/>
            </a:endParaRPr>
          </a:p>
        </p:txBody>
      </p:sp>
      <p:sp>
        <p:nvSpPr>
          <p:cNvPr id="6" name="TextBox 5"/>
          <p:cNvSpPr txBox="1"/>
          <p:nvPr/>
        </p:nvSpPr>
        <p:spPr>
          <a:xfrm>
            <a:off x="1000991" y="4191000"/>
            <a:ext cx="7315200" cy="1815882"/>
          </a:xfrm>
          <a:prstGeom prst="rect">
            <a:avLst/>
          </a:prstGeom>
          <a:noFill/>
        </p:spPr>
        <p:txBody>
          <a:bodyPr wrap="square" rtlCol="0">
            <a:spAutoFit/>
          </a:bodyPr>
          <a:lstStyle/>
          <a:p>
            <a:r>
              <a:rPr lang="bn-IN" sz="2800" b="1" dirty="0" smtClean="0">
                <a:latin typeface="Nikosh" pitchFamily="2" charset="0"/>
                <a:cs typeface="Nikosh" pitchFamily="2" charset="0"/>
              </a:rPr>
              <a:t>লোহাকে দ্রুত ও বারবার চুম্বক এবং বিচুম্বককরনকালে তাপ উৎপান্ন হয়।এতে চৌম্বক শক্তি তাপ শক্তিতে রূপান্ত্রিত হয়।তড়িত চুম্বকের সাহায্যে ভারী জিনিসপত্র উঠানো যায়। এতে চুম্বক শক্তি যান্ত্রিক শক্তিতে রূপান্তরিত হয়।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64548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4"/>
                                        </p:tgtEl>
                                      </p:cBhvr>
                                    </p:animEffect>
                                    <p:set>
                                      <p:cBhvr>
                                        <p:cTn id="34" dur="1" fill="hold">
                                          <p:stCondLst>
                                            <p:cond delay="499"/>
                                          </p:stCondLst>
                                        </p:cTn>
                                        <p:tgtEl>
                                          <p:spTgt spid="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heel(1)">
                                      <p:cBhvr>
                                        <p:cTn id="3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i\Desktop\images (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737800"/>
            <a:ext cx="2971651" cy="222587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i\Desktop\download (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737799"/>
            <a:ext cx="2600415" cy="222586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i\Desktop\download (1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9424" y="1737800"/>
            <a:ext cx="3241556" cy="222586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95400" y="4648200"/>
            <a:ext cx="6858000" cy="584775"/>
          </a:xfrm>
          <a:prstGeom prst="rect">
            <a:avLst/>
          </a:prstGeom>
          <a:noFill/>
        </p:spPr>
        <p:txBody>
          <a:bodyPr wrap="square" rtlCol="0">
            <a:spAutoFit/>
          </a:bodyPr>
          <a:lstStyle/>
          <a:p>
            <a:pPr algn="ctr"/>
            <a:r>
              <a:rPr lang="bn-IN" sz="3200" b="1" dirty="0" smtClean="0">
                <a:latin typeface="Nikosh" pitchFamily="2" charset="0"/>
                <a:cs typeface="Nikosh" pitchFamily="2" charset="0"/>
              </a:rPr>
              <a:t>বলতো অন্ধকার দূর হয় কোন শক্তির প্রভাবে? </a:t>
            </a:r>
            <a:endParaRPr lang="en-US" sz="3200" b="1" dirty="0">
              <a:latin typeface="Nikosh" pitchFamily="2" charset="0"/>
              <a:cs typeface="Nikosh" pitchFamily="2" charset="0"/>
            </a:endParaRPr>
          </a:p>
        </p:txBody>
      </p:sp>
      <p:sp>
        <p:nvSpPr>
          <p:cNvPr id="3" name="TextBox 2"/>
          <p:cNvSpPr txBox="1"/>
          <p:nvPr/>
        </p:nvSpPr>
        <p:spPr>
          <a:xfrm>
            <a:off x="2128520" y="381000"/>
            <a:ext cx="4572000" cy="707886"/>
          </a:xfrm>
          <a:prstGeom prst="rect">
            <a:avLst/>
          </a:prstGeom>
          <a:noFill/>
        </p:spPr>
        <p:txBody>
          <a:bodyPr wrap="square" rtlCol="0">
            <a:spAutoFit/>
          </a:bodyPr>
          <a:lstStyle/>
          <a:p>
            <a:pPr algn="ctr"/>
            <a:r>
              <a:rPr lang="bn-IN" sz="4000" b="1" dirty="0" smtClean="0">
                <a:latin typeface="Nikosh" pitchFamily="2" charset="0"/>
                <a:cs typeface="Nikosh" pitchFamily="2" charset="0"/>
              </a:rPr>
              <a:t>আলোক শক্তি</a:t>
            </a:r>
            <a:endParaRPr lang="en-US" sz="4000" b="1" dirty="0">
              <a:latin typeface="Nikosh" pitchFamily="2" charset="0"/>
              <a:cs typeface="Nikosh" pitchFamily="2" charset="0"/>
            </a:endParaRPr>
          </a:p>
        </p:txBody>
      </p:sp>
      <p:pic>
        <p:nvPicPr>
          <p:cNvPr id="2053" name="Picture 5" descr="C:\Users\i\Desktop\download (17).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615643"/>
            <a:ext cx="3481463" cy="262117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i\Desktop\download (18).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09440" y="1580083"/>
            <a:ext cx="4065039" cy="262117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80440" y="4540477"/>
            <a:ext cx="6858000" cy="1384995"/>
          </a:xfrm>
          <a:prstGeom prst="rect">
            <a:avLst/>
          </a:prstGeom>
          <a:noFill/>
        </p:spPr>
        <p:txBody>
          <a:bodyPr wrap="square" rtlCol="0">
            <a:spAutoFit/>
          </a:bodyPr>
          <a:lstStyle/>
          <a:p>
            <a:r>
              <a:rPr lang="bn-IN" sz="2800" b="1" dirty="0" smtClean="0">
                <a:latin typeface="Nikosh" pitchFamily="2" charset="0"/>
                <a:cs typeface="Nikosh" pitchFamily="2" charset="0"/>
              </a:rPr>
              <a:t>ফটোগ্রাফিক কাগজের উপর আলোর ক্রিয়ার ফলে আলোক শক্তি রাসায়নিক শক্তিতে রূপান্তরিত হয়।সূর্যের আলোকে সোলার প্যানেলের মাধ্যমে বৈদ্যুতিক শক্তিতে পরিণত হয়।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64548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500" fill="hold"/>
                                        <p:tgtEl>
                                          <p:spTgt spid="2051"/>
                                        </p:tgtEl>
                                        <p:attrNameLst>
                                          <p:attrName>ppt_w</p:attrName>
                                        </p:attrNameLst>
                                      </p:cBhvr>
                                      <p:tavLst>
                                        <p:tav tm="0">
                                          <p:val>
                                            <p:fltVal val="0"/>
                                          </p:val>
                                        </p:tav>
                                        <p:tav tm="100000">
                                          <p:val>
                                            <p:strVal val="#ppt_w"/>
                                          </p:val>
                                        </p:tav>
                                      </p:tavLst>
                                    </p:anim>
                                    <p:anim calcmode="lin" valueType="num">
                                      <p:cBhvr>
                                        <p:cTn id="8" dur="500" fill="hold"/>
                                        <p:tgtEl>
                                          <p:spTgt spid="2051"/>
                                        </p:tgtEl>
                                        <p:attrNameLst>
                                          <p:attrName>ppt_h</p:attrName>
                                        </p:attrNameLst>
                                      </p:cBhvr>
                                      <p:tavLst>
                                        <p:tav tm="0">
                                          <p:val>
                                            <p:fltVal val="0"/>
                                          </p:val>
                                        </p:tav>
                                        <p:tav tm="100000">
                                          <p:val>
                                            <p:strVal val="#ppt_h"/>
                                          </p:val>
                                        </p:tav>
                                      </p:tavLst>
                                    </p:anim>
                                    <p:animEffect transition="in" filter="fade">
                                      <p:cBhvr>
                                        <p:cTn id="9" dur="500"/>
                                        <p:tgtEl>
                                          <p:spTgt spid="2051"/>
                                        </p:tgtEl>
                                      </p:cBhvr>
                                    </p:animEffect>
                                  </p:childTnLst>
                                </p:cTn>
                              </p:par>
                              <p:par>
                                <p:cTn id="10" presetID="53" presetClass="entr" presetSubtype="16" fill="hold" nodeType="withEffect">
                                  <p:stCondLst>
                                    <p:cond delay="0"/>
                                  </p:stCondLst>
                                  <p:childTnLst>
                                    <p:set>
                                      <p:cBhvr>
                                        <p:cTn id="11" dur="1" fill="hold">
                                          <p:stCondLst>
                                            <p:cond delay="0"/>
                                          </p:stCondLst>
                                        </p:cTn>
                                        <p:tgtEl>
                                          <p:spTgt spid="2052"/>
                                        </p:tgtEl>
                                        <p:attrNameLst>
                                          <p:attrName>style.visibility</p:attrName>
                                        </p:attrNameLst>
                                      </p:cBhvr>
                                      <p:to>
                                        <p:strVal val="visible"/>
                                      </p:to>
                                    </p:set>
                                    <p:anim calcmode="lin" valueType="num">
                                      <p:cBhvr>
                                        <p:cTn id="12" dur="500" fill="hold"/>
                                        <p:tgtEl>
                                          <p:spTgt spid="2052"/>
                                        </p:tgtEl>
                                        <p:attrNameLst>
                                          <p:attrName>ppt_w</p:attrName>
                                        </p:attrNameLst>
                                      </p:cBhvr>
                                      <p:tavLst>
                                        <p:tav tm="0">
                                          <p:val>
                                            <p:fltVal val="0"/>
                                          </p:val>
                                        </p:tav>
                                        <p:tav tm="100000">
                                          <p:val>
                                            <p:strVal val="#ppt_w"/>
                                          </p:val>
                                        </p:tav>
                                      </p:tavLst>
                                    </p:anim>
                                    <p:anim calcmode="lin" valueType="num">
                                      <p:cBhvr>
                                        <p:cTn id="13" dur="500" fill="hold"/>
                                        <p:tgtEl>
                                          <p:spTgt spid="2052"/>
                                        </p:tgtEl>
                                        <p:attrNameLst>
                                          <p:attrName>ppt_h</p:attrName>
                                        </p:attrNameLst>
                                      </p:cBhvr>
                                      <p:tavLst>
                                        <p:tav tm="0">
                                          <p:val>
                                            <p:fltVal val="0"/>
                                          </p:val>
                                        </p:tav>
                                        <p:tav tm="100000">
                                          <p:val>
                                            <p:strVal val="#ppt_h"/>
                                          </p:val>
                                        </p:tav>
                                      </p:tavLst>
                                    </p:anim>
                                    <p:animEffect transition="in" filter="fade">
                                      <p:cBhvr>
                                        <p:cTn id="14" dur="500"/>
                                        <p:tgtEl>
                                          <p:spTgt spid="2052"/>
                                        </p:tgtEl>
                                      </p:cBhvr>
                                    </p:animEffect>
                                  </p:childTnLst>
                                </p:cTn>
                              </p:par>
                              <p:par>
                                <p:cTn id="15" presetID="53" presetClass="entr" presetSubtype="16" fill="hold" nodeType="withEffect">
                                  <p:stCondLst>
                                    <p:cond delay="0"/>
                                  </p:stCondLst>
                                  <p:childTnLst>
                                    <p:set>
                                      <p:cBhvr>
                                        <p:cTn id="16" dur="1" fill="hold">
                                          <p:stCondLst>
                                            <p:cond delay="0"/>
                                          </p:stCondLst>
                                        </p:cTn>
                                        <p:tgtEl>
                                          <p:spTgt spid="2050"/>
                                        </p:tgtEl>
                                        <p:attrNameLst>
                                          <p:attrName>style.visibility</p:attrName>
                                        </p:attrNameLst>
                                      </p:cBhvr>
                                      <p:to>
                                        <p:strVal val="visible"/>
                                      </p:to>
                                    </p:set>
                                    <p:anim calcmode="lin" valueType="num">
                                      <p:cBhvr>
                                        <p:cTn id="17" dur="500" fill="hold"/>
                                        <p:tgtEl>
                                          <p:spTgt spid="2050"/>
                                        </p:tgtEl>
                                        <p:attrNameLst>
                                          <p:attrName>ppt_w</p:attrName>
                                        </p:attrNameLst>
                                      </p:cBhvr>
                                      <p:tavLst>
                                        <p:tav tm="0">
                                          <p:val>
                                            <p:fltVal val="0"/>
                                          </p:val>
                                        </p:tav>
                                        <p:tav tm="100000">
                                          <p:val>
                                            <p:strVal val="#ppt_w"/>
                                          </p:val>
                                        </p:tav>
                                      </p:tavLst>
                                    </p:anim>
                                    <p:anim calcmode="lin" valueType="num">
                                      <p:cBhvr>
                                        <p:cTn id="18" dur="500" fill="hold"/>
                                        <p:tgtEl>
                                          <p:spTgt spid="2050"/>
                                        </p:tgtEl>
                                        <p:attrNameLst>
                                          <p:attrName>ppt_h</p:attrName>
                                        </p:attrNameLst>
                                      </p:cBhvr>
                                      <p:tavLst>
                                        <p:tav tm="0">
                                          <p:val>
                                            <p:fltVal val="0"/>
                                          </p:val>
                                        </p:tav>
                                        <p:tav tm="100000">
                                          <p:val>
                                            <p:strVal val="#ppt_h"/>
                                          </p:val>
                                        </p:tav>
                                      </p:tavLst>
                                    </p:anim>
                                    <p:animEffect transition="in" filter="fade">
                                      <p:cBhvr>
                                        <p:cTn id="19" dur="500"/>
                                        <p:tgtEl>
                                          <p:spTgt spid="205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animEffect transition="in" filter="fade">
                                      <p:cBhvr>
                                        <p:cTn id="31" dur="5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500"/>
                                        <p:tgtEl>
                                          <p:spTgt spid="2051"/>
                                        </p:tgtEl>
                                      </p:cBhvr>
                                    </p:animEffect>
                                    <p:set>
                                      <p:cBhvr>
                                        <p:cTn id="36" dur="1" fill="hold">
                                          <p:stCondLst>
                                            <p:cond delay="499"/>
                                          </p:stCondLst>
                                        </p:cTn>
                                        <p:tgtEl>
                                          <p:spTgt spid="2051"/>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500"/>
                                        <p:tgtEl>
                                          <p:spTgt spid="2052"/>
                                        </p:tgtEl>
                                      </p:cBhvr>
                                    </p:animEffect>
                                    <p:set>
                                      <p:cBhvr>
                                        <p:cTn id="39" dur="1" fill="hold">
                                          <p:stCondLst>
                                            <p:cond delay="499"/>
                                          </p:stCondLst>
                                        </p:cTn>
                                        <p:tgtEl>
                                          <p:spTgt spid="2052"/>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500"/>
                                        <p:tgtEl>
                                          <p:spTgt spid="2050"/>
                                        </p:tgtEl>
                                      </p:cBhvr>
                                    </p:animEffect>
                                    <p:set>
                                      <p:cBhvr>
                                        <p:cTn id="42" dur="1" fill="hold">
                                          <p:stCondLst>
                                            <p:cond delay="499"/>
                                          </p:stCondLst>
                                        </p:cTn>
                                        <p:tgtEl>
                                          <p:spTgt spid="2050"/>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2"/>
                                        </p:tgtEl>
                                      </p:cBhvr>
                                    </p:animEffect>
                                    <p:set>
                                      <p:cBhvr>
                                        <p:cTn id="45" dur="1" fill="hold">
                                          <p:stCondLst>
                                            <p:cond delay="499"/>
                                          </p:stCondLst>
                                        </p:cTn>
                                        <p:tgtEl>
                                          <p:spTgt spid="2"/>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barn(inVertical)">
                                      <p:cBhvr>
                                        <p:cTn id="50" dur="500"/>
                                        <p:tgtEl>
                                          <p:spTgt spid="5"/>
                                        </p:tgtEl>
                                      </p:cBhvr>
                                    </p:animEffect>
                                  </p:childTnLst>
                                </p:cTn>
                              </p:par>
                              <p:par>
                                <p:cTn id="51" presetID="16" presetClass="entr" presetSubtype="21" fill="hold" nodeType="withEffect">
                                  <p:stCondLst>
                                    <p:cond delay="0"/>
                                  </p:stCondLst>
                                  <p:childTnLst>
                                    <p:set>
                                      <p:cBhvr>
                                        <p:cTn id="52" dur="1" fill="hold">
                                          <p:stCondLst>
                                            <p:cond delay="0"/>
                                          </p:stCondLst>
                                        </p:cTn>
                                        <p:tgtEl>
                                          <p:spTgt spid="2053"/>
                                        </p:tgtEl>
                                        <p:attrNameLst>
                                          <p:attrName>style.visibility</p:attrName>
                                        </p:attrNameLst>
                                      </p:cBhvr>
                                      <p:to>
                                        <p:strVal val="visible"/>
                                      </p:to>
                                    </p:set>
                                    <p:animEffect transition="in" filter="barn(inVertical)">
                                      <p:cBhvr>
                                        <p:cTn id="53" dur="500"/>
                                        <p:tgtEl>
                                          <p:spTgt spid="2053"/>
                                        </p:tgtEl>
                                      </p:cBhvr>
                                    </p:animEffect>
                                  </p:childTnLst>
                                </p:cTn>
                              </p:par>
                              <p:par>
                                <p:cTn id="54" presetID="16" presetClass="entr" presetSubtype="21" fill="hold" nodeType="withEffect">
                                  <p:stCondLst>
                                    <p:cond delay="0"/>
                                  </p:stCondLst>
                                  <p:childTnLst>
                                    <p:set>
                                      <p:cBhvr>
                                        <p:cTn id="55" dur="1" fill="hold">
                                          <p:stCondLst>
                                            <p:cond delay="0"/>
                                          </p:stCondLst>
                                        </p:cTn>
                                        <p:tgtEl>
                                          <p:spTgt spid="2054"/>
                                        </p:tgtEl>
                                        <p:attrNameLst>
                                          <p:attrName>style.visibility</p:attrName>
                                        </p:attrNameLst>
                                      </p:cBhvr>
                                      <p:to>
                                        <p:strVal val="visible"/>
                                      </p:to>
                                    </p:set>
                                    <p:animEffect transition="in" filter="barn(inVertical)">
                                      <p:cBhvr>
                                        <p:cTn id="56"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i\Desktop\images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981200"/>
            <a:ext cx="2743200" cy="201028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76" name="Picture 4" descr="C:\Users\i\Desktop\images (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5400" y="2003885"/>
            <a:ext cx="2381250" cy="196491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95400" y="4495800"/>
            <a:ext cx="6781800" cy="584775"/>
          </a:xfrm>
          <a:prstGeom prst="rect">
            <a:avLst/>
          </a:prstGeom>
          <a:noFill/>
        </p:spPr>
        <p:txBody>
          <a:bodyPr wrap="square" rtlCol="0">
            <a:spAutoFit/>
          </a:bodyPr>
          <a:lstStyle/>
          <a:p>
            <a:pPr algn="ctr"/>
            <a:r>
              <a:rPr lang="bn-IN" sz="3200" b="1" dirty="0" smtClean="0">
                <a:latin typeface="Nikosh" pitchFamily="2" charset="0"/>
                <a:cs typeface="Nikosh" pitchFamily="2" charset="0"/>
              </a:rPr>
              <a:t>ছবি দেখে, ভেবে বলো </a:t>
            </a:r>
            <a:endParaRPr lang="en-US" sz="3200" b="1" dirty="0">
              <a:latin typeface="Nikosh" pitchFamily="2" charset="0"/>
              <a:cs typeface="Nikosh" pitchFamily="2" charset="0"/>
            </a:endParaRPr>
          </a:p>
        </p:txBody>
      </p:sp>
      <p:sp>
        <p:nvSpPr>
          <p:cNvPr id="3" name="TextBox 2"/>
          <p:cNvSpPr txBox="1"/>
          <p:nvPr/>
        </p:nvSpPr>
        <p:spPr>
          <a:xfrm>
            <a:off x="1447800" y="5181600"/>
            <a:ext cx="7308850" cy="584775"/>
          </a:xfrm>
          <a:prstGeom prst="rect">
            <a:avLst/>
          </a:prstGeom>
          <a:noFill/>
        </p:spPr>
        <p:txBody>
          <a:bodyPr wrap="square" rtlCol="0">
            <a:spAutoFit/>
          </a:bodyPr>
          <a:lstStyle/>
          <a:p>
            <a:r>
              <a:rPr lang="bn-IN" sz="3200" b="1" dirty="0" smtClean="0">
                <a:latin typeface="Nikosh" pitchFamily="2" charset="0"/>
                <a:cs typeface="Nikosh" pitchFamily="2" charset="0"/>
              </a:rPr>
              <a:t>গান করলে, কথা বললে ও বাশিঁ বাজালে কী উৎপন্ন হয়? </a:t>
            </a:r>
            <a:endParaRPr lang="en-US" sz="3200" b="1" dirty="0">
              <a:latin typeface="Nikosh" pitchFamily="2" charset="0"/>
              <a:cs typeface="Nikosh" pitchFamily="2" charset="0"/>
            </a:endParaRPr>
          </a:p>
        </p:txBody>
      </p:sp>
      <p:pic>
        <p:nvPicPr>
          <p:cNvPr id="3077" name="Picture 5" descr="C:\Users\i\Desktop\download (2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2003884"/>
            <a:ext cx="3392714" cy="198759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798320" y="457200"/>
            <a:ext cx="5356225" cy="707886"/>
          </a:xfrm>
          <a:prstGeom prst="rect">
            <a:avLst/>
          </a:prstGeom>
          <a:noFill/>
        </p:spPr>
        <p:txBody>
          <a:bodyPr wrap="square" rtlCol="0">
            <a:spAutoFit/>
          </a:bodyPr>
          <a:lstStyle/>
          <a:p>
            <a:pPr algn="ctr"/>
            <a:r>
              <a:rPr lang="bn-IN" sz="4000" b="1" dirty="0" smtClean="0">
                <a:latin typeface="Nikosh" pitchFamily="2" charset="0"/>
                <a:cs typeface="Nikosh" pitchFamily="2" charset="0"/>
              </a:rPr>
              <a:t>শব্দ শক্তি </a:t>
            </a:r>
            <a:endParaRPr lang="en-US" sz="4000" b="1" dirty="0">
              <a:latin typeface="Nikosh" pitchFamily="2" charset="0"/>
              <a:cs typeface="Nikosh" pitchFamily="2" charset="0"/>
            </a:endParaRPr>
          </a:p>
        </p:txBody>
      </p:sp>
      <p:sp>
        <p:nvSpPr>
          <p:cNvPr id="5" name="TextBox 4"/>
          <p:cNvSpPr txBox="1"/>
          <p:nvPr/>
        </p:nvSpPr>
        <p:spPr>
          <a:xfrm>
            <a:off x="1658257" y="4267200"/>
            <a:ext cx="6477000" cy="1384995"/>
          </a:xfrm>
          <a:prstGeom prst="rect">
            <a:avLst/>
          </a:prstGeom>
          <a:noFill/>
        </p:spPr>
        <p:txBody>
          <a:bodyPr wrap="square" rtlCol="0">
            <a:spAutoFit/>
          </a:bodyPr>
          <a:lstStyle/>
          <a:p>
            <a:r>
              <a:rPr lang="bn-IN" sz="2800" b="1" dirty="0" smtClean="0">
                <a:latin typeface="Nikosh" pitchFamily="2" charset="0"/>
                <a:cs typeface="Nikosh" pitchFamily="2" charset="0"/>
              </a:rPr>
              <a:t>শব্দ শক্তি যান্ত্রিক শক্তিতে রূপান্তর হয়।টেলিফোন ও রেডিওর প্রেরক যন্ত্রে শব্দ শক্তিকে বিদ্যুৎ শক্তিতে পরিণত করে।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64548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anim calcmode="lin" valueType="num">
                                      <p:cBhvr>
                                        <p:cTn id="9" dur="1000" fill="hold"/>
                                        <p:tgtEl>
                                          <p:spTgt spid="3074"/>
                                        </p:tgtEl>
                                        <p:attrNameLst>
                                          <p:attrName>style.rotation</p:attrName>
                                        </p:attrNameLst>
                                      </p:cBhvr>
                                      <p:tavLst>
                                        <p:tav tm="0">
                                          <p:val>
                                            <p:fltVal val="90"/>
                                          </p:val>
                                        </p:tav>
                                        <p:tav tm="100000">
                                          <p:val>
                                            <p:fltVal val="0"/>
                                          </p:val>
                                        </p:tav>
                                      </p:tavLst>
                                    </p:anim>
                                    <p:animEffect transition="in" filter="fade">
                                      <p:cBhvr>
                                        <p:cTn id="10" dur="1000"/>
                                        <p:tgtEl>
                                          <p:spTgt spid="3074"/>
                                        </p:tgtEl>
                                      </p:cBhvr>
                                    </p:animEffect>
                                  </p:childTnLst>
                                </p:cTn>
                              </p:par>
                              <p:par>
                                <p:cTn id="11" presetID="31" presetClass="entr" presetSubtype="0" fill="hold" nodeType="withEffect">
                                  <p:stCondLst>
                                    <p:cond delay="0"/>
                                  </p:stCondLst>
                                  <p:childTnLst>
                                    <p:set>
                                      <p:cBhvr>
                                        <p:cTn id="12" dur="1" fill="hold">
                                          <p:stCondLst>
                                            <p:cond delay="0"/>
                                          </p:stCondLst>
                                        </p:cTn>
                                        <p:tgtEl>
                                          <p:spTgt spid="3077"/>
                                        </p:tgtEl>
                                        <p:attrNameLst>
                                          <p:attrName>style.visibility</p:attrName>
                                        </p:attrNameLst>
                                      </p:cBhvr>
                                      <p:to>
                                        <p:strVal val="visible"/>
                                      </p:to>
                                    </p:set>
                                    <p:anim calcmode="lin" valueType="num">
                                      <p:cBhvr>
                                        <p:cTn id="13" dur="1000" fill="hold"/>
                                        <p:tgtEl>
                                          <p:spTgt spid="3077"/>
                                        </p:tgtEl>
                                        <p:attrNameLst>
                                          <p:attrName>ppt_w</p:attrName>
                                        </p:attrNameLst>
                                      </p:cBhvr>
                                      <p:tavLst>
                                        <p:tav tm="0">
                                          <p:val>
                                            <p:fltVal val="0"/>
                                          </p:val>
                                        </p:tav>
                                        <p:tav tm="100000">
                                          <p:val>
                                            <p:strVal val="#ppt_w"/>
                                          </p:val>
                                        </p:tav>
                                      </p:tavLst>
                                    </p:anim>
                                    <p:anim calcmode="lin" valueType="num">
                                      <p:cBhvr>
                                        <p:cTn id="14" dur="1000" fill="hold"/>
                                        <p:tgtEl>
                                          <p:spTgt spid="3077"/>
                                        </p:tgtEl>
                                        <p:attrNameLst>
                                          <p:attrName>ppt_h</p:attrName>
                                        </p:attrNameLst>
                                      </p:cBhvr>
                                      <p:tavLst>
                                        <p:tav tm="0">
                                          <p:val>
                                            <p:fltVal val="0"/>
                                          </p:val>
                                        </p:tav>
                                        <p:tav tm="100000">
                                          <p:val>
                                            <p:strVal val="#ppt_h"/>
                                          </p:val>
                                        </p:tav>
                                      </p:tavLst>
                                    </p:anim>
                                    <p:anim calcmode="lin" valueType="num">
                                      <p:cBhvr>
                                        <p:cTn id="15" dur="1000" fill="hold"/>
                                        <p:tgtEl>
                                          <p:spTgt spid="3077"/>
                                        </p:tgtEl>
                                        <p:attrNameLst>
                                          <p:attrName>style.rotation</p:attrName>
                                        </p:attrNameLst>
                                      </p:cBhvr>
                                      <p:tavLst>
                                        <p:tav tm="0">
                                          <p:val>
                                            <p:fltVal val="90"/>
                                          </p:val>
                                        </p:tav>
                                        <p:tav tm="100000">
                                          <p:val>
                                            <p:fltVal val="0"/>
                                          </p:val>
                                        </p:tav>
                                      </p:tavLst>
                                    </p:anim>
                                    <p:animEffect transition="in" filter="fade">
                                      <p:cBhvr>
                                        <p:cTn id="16" dur="1000"/>
                                        <p:tgtEl>
                                          <p:spTgt spid="3077"/>
                                        </p:tgtEl>
                                      </p:cBhvr>
                                    </p:animEffect>
                                  </p:childTnLst>
                                </p:cTn>
                              </p:par>
                              <p:par>
                                <p:cTn id="17" presetID="31" presetClass="entr" presetSubtype="0" fill="hold" nodeType="withEffect">
                                  <p:stCondLst>
                                    <p:cond delay="0"/>
                                  </p:stCondLst>
                                  <p:childTnLst>
                                    <p:set>
                                      <p:cBhvr>
                                        <p:cTn id="18" dur="1" fill="hold">
                                          <p:stCondLst>
                                            <p:cond delay="0"/>
                                          </p:stCondLst>
                                        </p:cTn>
                                        <p:tgtEl>
                                          <p:spTgt spid="3076"/>
                                        </p:tgtEl>
                                        <p:attrNameLst>
                                          <p:attrName>style.visibility</p:attrName>
                                        </p:attrNameLst>
                                      </p:cBhvr>
                                      <p:to>
                                        <p:strVal val="visible"/>
                                      </p:to>
                                    </p:set>
                                    <p:anim calcmode="lin" valueType="num">
                                      <p:cBhvr>
                                        <p:cTn id="19" dur="1000" fill="hold"/>
                                        <p:tgtEl>
                                          <p:spTgt spid="3076"/>
                                        </p:tgtEl>
                                        <p:attrNameLst>
                                          <p:attrName>ppt_w</p:attrName>
                                        </p:attrNameLst>
                                      </p:cBhvr>
                                      <p:tavLst>
                                        <p:tav tm="0">
                                          <p:val>
                                            <p:fltVal val="0"/>
                                          </p:val>
                                        </p:tav>
                                        <p:tav tm="100000">
                                          <p:val>
                                            <p:strVal val="#ppt_w"/>
                                          </p:val>
                                        </p:tav>
                                      </p:tavLst>
                                    </p:anim>
                                    <p:anim calcmode="lin" valueType="num">
                                      <p:cBhvr>
                                        <p:cTn id="20" dur="1000" fill="hold"/>
                                        <p:tgtEl>
                                          <p:spTgt spid="3076"/>
                                        </p:tgtEl>
                                        <p:attrNameLst>
                                          <p:attrName>ppt_h</p:attrName>
                                        </p:attrNameLst>
                                      </p:cBhvr>
                                      <p:tavLst>
                                        <p:tav tm="0">
                                          <p:val>
                                            <p:fltVal val="0"/>
                                          </p:val>
                                        </p:tav>
                                        <p:tav tm="100000">
                                          <p:val>
                                            <p:strVal val="#ppt_h"/>
                                          </p:val>
                                        </p:tav>
                                      </p:tavLst>
                                    </p:anim>
                                    <p:anim calcmode="lin" valueType="num">
                                      <p:cBhvr>
                                        <p:cTn id="21" dur="1000" fill="hold"/>
                                        <p:tgtEl>
                                          <p:spTgt spid="3076"/>
                                        </p:tgtEl>
                                        <p:attrNameLst>
                                          <p:attrName>style.rotation</p:attrName>
                                        </p:attrNameLst>
                                      </p:cBhvr>
                                      <p:tavLst>
                                        <p:tav tm="0">
                                          <p:val>
                                            <p:fltVal val="90"/>
                                          </p:val>
                                        </p:tav>
                                        <p:tav tm="100000">
                                          <p:val>
                                            <p:fltVal val="0"/>
                                          </p:val>
                                        </p:tav>
                                      </p:tavLst>
                                    </p:anim>
                                    <p:animEffect transition="in" filter="fade">
                                      <p:cBhvr>
                                        <p:cTn id="22" dur="1000"/>
                                        <p:tgtEl>
                                          <p:spTgt spid="3076"/>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animEffect transition="in" filter="fade">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p:cTn id="39" dur="500" fill="hold"/>
                                        <p:tgtEl>
                                          <p:spTgt spid="4"/>
                                        </p:tgtEl>
                                        <p:attrNameLst>
                                          <p:attrName>ppt_w</p:attrName>
                                        </p:attrNameLst>
                                      </p:cBhvr>
                                      <p:tavLst>
                                        <p:tav tm="0">
                                          <p:val>
                                            <p:fltVal val="0"/>
                                          </p:val>
                                        </p:tav>
                                        <p:tav tm="100000">
                                          <p:val>
                                            <p:strVal val="#ppt_w"/>
                                          </p:val>
                                        </p:tav>
                                      </p:tavLst>
                                    </p:anim>
                                    <p:anim calcmode="lin" valueType="num">
                                      <p:cBhvr>
                                        <p:cTn id="40" dur="500" fill="hold"/>
                                        <p:tgtEl>
                                          <p:spTgt spid="4"/>
                                        </p:tgtEl>
                                        <p:attrNameLst>
                                          <p:attrName>ppt_h</p:attrName>
                                        </p:attrNameLst>
                                      </p:cBhvr>
                                      <p:tavLst>
                                        <p:tav tm="0">
                                          <p:val>
                                            <p:fltVal val="0"/>
                                          </p:val>
                                        </p:tav>
                                        <p:tav tm="100000">
                                          <p:val>
                                            <p:strVal val="#ppt_h"/>
                                          </p:val>
                                        </p:tav>
                                      </p:tavLst>
                                    </p:anim>
                                    <p:animEffect transition="in" filter="fade">
                                      <p:cBhvr>
                                        <p:cTn id="41" dur="500"/>
                                        <p:tgtEl>
                                          <p:spTgt spid="4"/>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 nodeType="clickEffect">
                                  <p:stCondLst>
                                    <p:cond delay="0"/>
                                  </p:stCondLst>
                                  <p:childTnLst>
                                    <p:set>
                                      <p:cBhvr>
                                        <p:cTn id="45" dur="1" fill="hold">
                                          <p:stCondLst>
                                            <p:cond delay="0"/>
                                          </p:stCondLst>
                                        </p:cTn>
                                        <p:tgtEl>
                                          <p:spTgt spid="2"/>
                                        </p:tgtEl>
                                        <p:attrNameLst>
                                          <p:attrName>style.visibility</p:attrName>
                                        </p:attrNameLst>
                                      </p:cBhvr>
                                      <p:to>
                                        <p:strVal val="hidden"/>
                                      </p:to>
                                    </p:set>
                                  </p:childTnLst>
                                </p:cTn>
                              </p:par>
                              <p:par>
                                <p:cTn id="46" presetID="1" presetClass="exit" presetSubtype="0" fill="hold" grpId="1" nodeType="withEffect">
                                  <p:stCondLst>
                                    <p:cond delay="0"/>
                                  </p:stCondLst>
                                  <p:childTnLst>
                                    <p:set>
                                      <p:cBhvr>
                                        <p:cTn id="47" dur="1" fill="hold">
                                          <p:stCondLst>
                                            <p:cond delay="0"/>
                                          </p:stCondLst>
                                        </p:cTn>
                                        <p:tgtEl>
                                          <p:spTgt spid="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 calcmode="lin" valueType="num">
                                      <p:cBhvr>
                                        <p:cTn id="52" dur="1000" fill="hold"/>
                                        <p:tgtEl>
                                          <p:spTgt spid="5"/>
                                        </p:tgtEl>
                                        <p:attrNameLst>
                                          <p:attrName>ppt_w</p:attrName>
                                        </p:attrNameLst>
                                      </p:cBhvr>
                                      <p:tavLst>
                                        <p:tav tm="0">
                                          <p:val>
                                            <p:fltVal val="0"/>
                                          </p:val>
                                        </p:tav>
                                        <p:tav tm="100000">
                                          <p:val>
                                            <p:strVal val="#ppt_w"/>
                                          </p:val>
                                        </p:tav>
                                      </p:tavLst>
                                    </p:anim>
                                    <p:anim calcmode="lin" valueType="num">
                                      <p:cBhvr>
                                        <p:cTn id="53" dur="1000" fill="hold"/>
                                        <p:tgtEl>
                                          <p:spTgt spid="5"/>
                                        </p:tgtEl>
                                        <p:attrNameLst>
                                          <p:attrName>ppt_h</p:attrName>
                                        </p:attrNameLst>
                                      </p:cBhvr>
                                      <p:tavLst>
                                        <p:tav tm="0">
                                          <p:val>
                                            <p:fltVal val="0"/>
                                          </p:val>
                                        </p:tav>
                                        <p:tav tm="100000">
                                          <p:val>
                                            <p:strVal val="#ppt_h"/>
                                          </p:val>
                                        </p:tav>
                                      </p:tavLst>
                                    </p:anim>
                                    <p:anim calcmode="lin" valueType="num">
                                      <p:cBhvr>
                                        <p:cTn id="54" dur="1000" fill="hold"/>
                                        <p:tgtEl>
                                          <p:spTgt spid="5"/>
                                        </p:tgtEl>
                                        <p:attrNameLst>
                                          <p:attrName>style.rotation</p:attrName>
                                        </p:attrNameLst>
                                      </p:cBhvr>
                                      <p:tavLst>
                                        <p:tav tm="0">
                                          <p:val>
                                            <p:fltVal val="90"/>
                                          </p:val>
                                        </p:tav>
                                        <p:tav tm="100000">
                                          <p:val>
                                            <p:fltVal val="0"/>
                                          </p:val>
                                        </p:tav>
                                      </p:tavLst>
                                    </p:anim>
                                    <p:animEffect transition="in" filter="fade">
                                      <p:cBhvr>
                                        <p:cTn id="5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i\Desktop\download (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676400"/>
            <a:ext cx="3429000" cy="244928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4099" name="Picture 3" descr="C:\Users\i\Desktop\download (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76400"/>
            <a:ext cx="3657600" cy="23702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90600" y="609600"/>
            <a:ext cx="6781800" cy="646331"/>
          </a:xfrm>
          <a:prstGeom prst="rect">
            <a:avLst/>
          </a:prstGeom>
          <a:noFill/>
        </p:spPr>
        <p:txBody>
          <a:bodyPr wrap="square" rtlCol="0">
            <a:spAutoFit/>
          </a:bodyPr>
          <a:lstStyle/>
          <a:p>
            <a:pPr algn="ctr"/>
            <a:r>
              <a:rPr lang="bn-IN" sz="3600" b="1" dirty="0" smtClean="0">
                <a:latin typeface="Nikosh" pitchFamily="2" charset="0"/>
                <a:cs typeface="Nikosh" pitchFamily="2" charset="0"/>
              </a:rPr>
              <a:t>বলতো এগুলো কি ধরণের শক্তি? </a:t>
            </a:r>
            <a:endParaRPr lang="en-US" sz="3600" b="1" dirty="0">
              <a:latin typeface="Nikosh" pitchFamily="2" charset="0"/>
              <a:cs typeface="Nikosh" pitchFamily="2" charset="0"/>
            </a:endParaRPr>
          </a:p>
        </p:txBody>
      </p:sp>
      <p:sp>
        <p:nvSpPr>
          <p:cNvPr id="3" name="TextBox 2"/>
          <p:cNvSpPr txBox="1"/>
          <p:nvPr/>
        </p:nvSpPr>
        <p:spPr>
          <a:xfrm>
            <a:off x="1828800" y="193505"/>
            <a:ext cx="5105400" cy="707886"/>
          </a:xfrm>
          <a:prstGeom prst="rect">
            <a:avLst/>
          </a:prstGeom>
          <a:noFill/>
        </p:spPr>
        <p:txBody>
          <a:bodyPr wrap="square" rtlCol="0">
            <a:spAutoFit/>
          </a:bodyPr>
          <a:lstStyle/>
          <a:p>
            <a:pPr algn="ctr"/>
            <a:r>
              <a:rPr lang="bn-IN" sz="4000" b="1" dirty="0" smtClean="0">
                <a:latin typeface="Nikosh" pitchFamily="2" charset="0"/>
                <a:cs typeface="Nikosh" pitchFamily="2" charset="0"/>
              </a:rPr>
              <a:t>বিদ্যুৎ শক্তি </a:t>
            </a:r>
            <a:endParaRPr lang="en-US" sz="4000" b="1" dirty="0">
              <a:latin typeface="Nikosh" pitchFamily="2" charset="0"/>
              <a:cs typeface="Nikosh" pitchFamily="2" charset="0"/>
            </a:endParaRPr>
          </a:p>
        </p:txBody>
      </p:sp>
      <p:sp>
        <p:nvSpPr>
          <p:cNvPr id="4" name="TextBox 3"/>
          <p:cNvSpPr txBox="1"/>
          <p:nvPr/>
        </p:nvSpPr>
        <p:spPr>
          <a:xfrm>
            <a:off x="609600" y="4724400"/>
            <a:ext cx="8001000" cy="523220"/>
          </a:xfrm>
          <a:prstGeom prst="rect">
            <a:avLst/>
          </a:prstGeom>
          <a:noFill/>
        </p:spPr>
        <p:txBody>
          <a:bodyPr wrap="square" rtlCol="0">
            <a:spAutoFit/>
          </a:bodyPr>
          <a:lstStyle/>
          <a:p>
            <a:r>
              <a:rPr lang="bn-IN" sz="2800" b="1" dirty="0" smtClean="0">
                <a:latin typeface="Nikosh" pitchFamily="2" charset="0"/>
                <a:cs typeface="Nikosh" pitchFamily="2" charset="0"/>
              </a:rPr>
              <a:t>বিদ্যুৎ শক্তি দিয়ে আমরা বাতি জ্বালাই,পাখা চালাই,কল-কারখানা চালাই।  </a:t>
            </a:r>
            <a:endParaRPr lang="en-US" sz="2800" b="1" dirty="0">
              <a:latin typeface="Nikosh" pitchFamily="2" charset="0"/>
              <a:cs typeface="Nikosh" pitchFamily="2" charset="0"/>
            </a:endParaRPr>
          </a:p>
        </p:txBody>
      </p:sp>
      <p:pic>
        <p:nvPicPr>
          <p:cNvPr id="1026" name="Picture 2" descr="C:\Users\i\Desktop\download (2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66240"/>
            <a:ext cx="3886200" cy="25860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7" name="Picture 3" descr="C:\Users\i\Desktop\download (2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2340" y="1666240"/>
            <a:ext cx="3963342" cy="258608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89280" y="4572000"/>
            <a:ext cx="8077200" cy="1815882"/>
          </a:xfrm>
          <a:prstGeom prst="rect">
            <a:avLst/>
          </a:prstGeom>
          <a:noFill/>
        </p:spPr>
        <p:txBody>
          <a:bodyPr wrap="square" rtlCol="0">
            <a:spAutoFit/>
          </a:bodyPr>
          <a:lstStyle/>
          <a:p>
            <a:r>
              <a:rPr lang="bn-IN" sz="2800" b="1" dirty="0" smtClean="0">
                <a:latin typeface="Nikosh" pitchFamily="2" charset="0"/>
                <a:cs typeface="Nikosh" pitchFamily="2" charset="0"/>
              </a:rPr>
              <a:t>বৈদ্যুতিক ইস্ত্রিতে বিদ্যুৎ চালনা করলে তাপ উৎপন্ন হয়।এ ক্ষেত্রে বিদ্যুৎ শক্তি তাপ শক্তিতে রূপান্তরিত হয়।বৈদ্যুতিক পাখার মধ্য দিয়ে বিদ্যুৎ চালনা করলে পাখা ঘুরতে থাকে।এ ক্ষেত্রে বিদ্যুৎ শক্তি যান্ত্রিক শক্তিতে রূপান্তরিত হয়।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64548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heel(1)">
                                      <p:cBhvr>
                                        <p:cTn id="7" dur="2000"/>
                                        <p:tgtEl>
                                          <p:spTgt spid="4098"/>
                                        </p:tgtEl>
                                      </p:cBhvr>
                                    </p:animEffect>
                                  </p:childTnLst>
                                </p:cTn>
                              </p:par>
                              <p:par>
                                <p:cTn id="8" presetID="21" presetClass="entr" presetSubtype="1" fill="hold" nodeType="withEffect">
                                  <p:stCondLst>
                                    <p:cond delay="0"/>
                                  </p:stCondLst>
                                  <p:childTnLst>
                                    <p:set>
                                      <p:cBhvr>
                                        <p:cTn id="9" dur="1" fill="hold">
                                          <p:stCondLst>
                                            <p:cond delay="0"/>
                                          </p:stCondLst>
                                        </p:cTn>
                                        <p:tgtEl>
                                          <p:spTgt spid="4099"/>
                                        </p:tgtEl>
                                        <p:attrNameLst>
                                          <p:attrName>style.visibility</p:attrName>
                                        </p:attrNameLst>
                                      </p:cBhvr>
                                      <p:to>
                                        <p:strVal val="visible"/>
                                      </p:to>
                                    </p:set>
                                    <p:animEffect transition="in" filter="wheel(1)">
                                      <p:cBhvr>
                                        <p:cTn id="10" dur="2000"/>
                                        <p:tgtEl>
                                          <p:spTgt spid="4099"/>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fill="hold"/>
                                        <p:tgtEl>
                                          <p:spTgt spid="3"/>
                                        </p:tgtEl>
                                        <p:attrNameLst>
                                          <p:attrName>ppt_w</p:attrName>
                                        </p:attrNameLst>
                                      </p:cBhvr>
                                      <p:tavLst>
                                        <p:tav tm="0">
                                          <p:val>
                                            <p:fltVal val="0"/>
                                          </p:val>
                                        </p:tav>
                                        <p:tav tm="100000">
                                          <p:val>
                                            <p:strVal val="#ppt_w"/>
                                          </p:val>
                                        </p:tav>
                                      </p:tavLst>
                                    </p:anim>
                                    <p:anim calcmode="lin" valueType="num">
                                      <p:cBhvr>
                                        <p:cTn id="27" dur="500" fill="hold"/>
                                        <p:tgtEl>
                                          <p:spTgt spid="3"/>
                                        </p:tgtEl>
                                        <p:attrNameLst>
                                          <p:attrName>ppt_h</p:attrName>
                                        </p:attrNameLst>
                                      </p:cBhvr>
                                      <p:tavLst>
                                        <p:tav tm="0">
                                          <p:val>
                                            <p:fltVal val="0"/>
                                          </p:val>
                                        </p:tav>
                                        <p:tav tm="100000">
                                          <p:val>
                                            <p:strVal val="#ppt_h"/>
                                          </p:val>
                                        </p:tav>
                                      </p:tavLst>
                                    </p:anim>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Effect transition="in" filter="fade">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nodeType="clickEffect">
                                  <p:stCondLst>
                                    <p:cond delay="0"/>
                                  </p:stCondLst>
                                  <p:childTnLst>
                                    <p:set>
                                      <p:cBhvr>
                                        <p:cTn id="39" dur="1" fill="hold">
                                          <p:stCondLst>
                                            <p:cond delay="0"/>
                                          </p:stCondLst>
                                        </p:cTn>
                                        <p:tgtEl>
                                          <p:spTgt spid="4098"/>
                                        </p:tgtEl>
                                        <p:attrNameLst>
                                          <p:attrName>style.visibility</p:attrName>
                                        </p:attrNameLst>
                                      </p:cBhvr>
                                      <p:to>
                                        <p:strVal val="hidden"/>
                                      </p:to>
                                    </p:set>
                                  </p:childTnLst>
                                </p:cTn>
                              </p:par>
                              <p:par>
                                <p:cTn id="40" presetID="1" presetClass="exit" presetSubtype="0" fill="hold" nodeType="withEffect">
                                  <p:stCondLst>
                                    <p:cond delay="0"/>
                                  </p:stCondLst>
                                  <p:childTnLst>
                                    <p:set>
                                      <p:cBhvr>
                                        <p:cTn id="41" dur="1" fill="hold">
                                          <p:stCondLst>
                                            <p:cond delay="0"/>
                                          </p:stCondLst>
                                        </p:cTn>
                                        <p:tgtEl>
                                          <p:spTgt spid="4099"/>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4"/>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nodeType="clickEffect">
                                  <p:stCondLst>
                                    <p:cond delay="0"/>
                                  </p:stCondLst>
                                  <p:childTnLst>
                                    <p:set>
                                      <p:cBhvr>
                                        <p:cTn id="47" dur="1" fill="hold">
                                          <p:stCondLst>
                                            <p:cond delay="0"/>
                                          </p:stCondLst>
                                        </p:cTn>
                                        <p:tgtEl>
                                          <p:spTgt spid="1026"/>
                                        </p:tgtEl>
                                        <p:attrNameLst>
                                          <p:attrName>style.visibility</p:attrName>
                                        </p:attrNameLst>
                                      </p:cBhvr>
                                      <p:to>
                                        <p:strVal val="visible"/>
                                      </p:to>
                                    </p:set>
                                    <p:animEffect transition="in" filter="wheel(1)">
                                      <p:cBhvr>
                                        <p:cTn id="48" dur="2000"/>
                                        <p:tgtEl>
                                          <p:spTgt spid="1026"/>
                                        </p:tgtEl>
                                      </p:cBhvr>
                                    </p:animEffect>
                                  </p:childTnLst>
                                </p:cTn>
                              </p:par>
                              <p:par>
                                <p:cTn id="49" presetID="21" presetClass="entr" presetSubtype="1" fill="hold" nodeType="withEffect">
                                  <p:stCondLst>
                                    <p:cond delay="0"/>
                                  </p:stCondLst>
                                  <p:childTnLst>
                                    <p:set>
                                      <p:cBhvr>
                                        <p:cTn id="50" dur="1" fill="hold">
                                          <p:stCondLst>
                                            <p:cond delay="0"/>
                                          </p:stCondLst>
                                        </p:cTn>
                                        <p:tgtEl>
                                          <p:spTgt spid="1027"/>
                                        </p:tgtEl>
                                        <p:attrNameLst>
                                          <p:attrName>style.visibility</p:attrName>
                                        </p:attrNameLst>
                                      </p:cBhvr>
                                      <p:to>
                                        <p:strVal val="visible"/>
                                      </p:to>
                                    </p:set>
                                    <p:animEffect transition="in" filter="wheel(1)">
                                      <p:cBhvr>
                                        <p:cTn id="51" dur="2000"/>
                                        <p:tgtEl>
                                          <p:spTgt spid="1027"/>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 calcmode="lin" valueType="num">
                                      <p:cBhvr>
                                        <p:cTn id="56" dur="1000" fill="hold"/>
                                        <p:tgtEl>
                                          <p:spTgt spid="5"/>
                                        </p:tgtEl>
                                        <p:attrNameLst>
                                          <p:attrName>ppt_w</p:attrName>
                                        </p:attrNameLst>
                                      </p:cBhvr>
                                      <p:tavLst>
                                        <p:tav tm="0">
                                          <p:val>
                                            <p:fltVal val="0"/>
                                          </p:val>
                                        </p:tav>
                                        <p:tav tm="100000">
                                          <p:val>
                                            <p:strVal val="#ppt_w"/>
                                          </p:val>
                                        </p:tav>
                                      </p:tavLst>
                                    </p:anim>
                                    <p:anim calcmode="lin" valueType="num">
                                      <p:cBhvr>
                                        <p:cTn id="57" dur="1000" fill="hold"/>
                                        <p:tgtEl>
                                          <p:spTgt spid="5"/>
                                        </p:tgtEl>
                                        <p:attrNameLst>
                                          <p:attrName>ppt_h</p:attrName>
                                        </p:attrNameLst>
                                      </p:cBhvr>
                                      <p:tavLst>
                                        <p:tav tm="0">
                                          <p:val>
                                            <p:fltVal val="0"/>
                                          </p:val>
                                        </p:tav>
                                        <p:tav tm="100000">
                                          <p:val>
                                            <p:strVal val="#ppt_h"/>
                                          </p:val>
                                        </p:tav>
                                      </p:tavLst>
                                    </p:anim>
                                    <p:anim calcmode="lin" valueType="num">
                                      <p:cBhvr>
                                        <p:cTn id="58" dur="1000" fill="hold"/>
                                        <p:tgtEl>
                                          <p:spTgt spid="5"/>
                                        </p:tgtEl>
                                        <p:attrNameLst>
                                          <p:attrName>style.rotation</p:attrName>
                                        </p:attrNameLst>
                                      </p:cBhvr>
                                      <p:tavLst>
                                        <p:tav tm="0">
                                          <p:val>
                                            <p:fltVal val="90"/>
                                          </p:val>
                                        </p:tav>
                                        <p:tav tm="100000">
                                          <p:val>
                                            <p:fltVal val="0"/>
                                          </p:val>
                                        </p:tav>
                                      </p:tavLst>
                                    </p:anim>
                                    <p:animEffect transition="in" filter="fade">
                                      <p:cBhvr>
                                        <p:cTn id="5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4" grpId="0"/>
      <p:bldP spid="4" grpId="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381000"/>
            <a:ext cx="6172200" cy="707886"/>
          </a:xfrm>
          <a:prstGeom prst="rect">
            <a:avLst/>
          </a:prstGeom>
          <a:noFill/>
        </p:spPr>
        <p:txBody>
          <a:bodyPr wrap="square" rtlCol="0">
            <a:spAutoFit/>
          </a:bodyPr>
          <a:lstStyle/>
          <a:p>
            <a:pPr algn="ctr"/>
            <a:r>
              <a:rPr lang="bn-IN" sz="4000" dirty="0" smtClean="0">
                <a:latin typeface="Nikosh" pitchFamily="2" charset="0"/>
                <a:cs typeface="Nikosh" pitchFamily="2" charset="0"/>
              </a:rPr>
              <a:t>পারমাণবিক শক্তি </a:t>
            </a:r>
            <a:endParaRPr lang="en-US" sz="4000" dirty="0">
              <a:latin typeface="Nikosh" pitchFamily="2" charset="0"/>
              <a:cs typeface="Nikosh" pitchFamily="2" charset="0"/>
            </a:endParaRPr>
          </a:p>
        </p:txBody>
      </p:sp>
      <p:pic>
        <p:nvPicPr>
          <p:cNvPr id="2050" name="Picture 2" descr="C:\Users\i\Desktop\download (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828800"/>
            <a:ext cx="3194495" cy="194786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1" name="Picture 3" descr="C:\Users\i\Desktop\download (2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828800"/>
            <a:ext cx="4254543" cy="194786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66800" y="4648200"/>
            <a:ext cx="7696200" cy="954107"/>
          </a:xfrm>
          <a:prstGeom prst="rect">
            <a:avLst/>
          </a:prstGeom>
          <a:noFill/>
        </p:spPr>
        <p:txBody>
          <a:bodyPr wrap="square" rtlCol="0">
            <a:spAutoFit/>
          </a:bodyPr>
          <a:lstStyle/>
          <a:p>
            <a:r>
              <a:rPr lang="bn-IN" sz="2800" b="1" dirty="0" smtClean="0">
                <a:latin typeface="Nikosh" pitchFamily="2" charset="0"/>
                <a:cs typeface="Nikosh" pitchFamily="2" charset="0"/>
              </a:rPr>
              <a:t>পারমাণবিক বিদ্যুৎকেন্দ্রে পারমাণবিক শক্তিকে বিদ্যুৎ শক্তিতে রূপান্তরিত করা হয়।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64548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1)">
                                      <p:cBhvr>
                                        <p:cTn id="7" dur="2000"/>
                                        <p:tgtEl>
                                          <p:spTgt spid="2050"/>
                                        </p:tgtEl>
                                      </p:cBhvr>
                                    </p:animEffect>
                                  </p:childTnLst>
                                </p:cTn>
                              </p:par>
                              <p:par>
                                <p:cTn id="8" presetID="21" presetClass="entr" presetSubtype="1" fill="hold" nodeType="withEffect">
                                  <p:stCondLst>
                                    <p:cond delay="0"/>
                                  </p:stCondLst>
                                  <p:childTnLst>
                                    <p:set>
                                      <p:cBhvr>
                                        <p:cTn id="9" dur="1" fill="hold">
                                          <p:stCondLst>
                                            <p:cond delay="0"/>
                                          </p:stCondLst>
                                        </p:cTn>
                                        <p:tgtEl>
                                          <p:spTgt spid="2051"/>
                                        </p:tgtEl>
                                        <p:attrNameLst>
                                          <p:attrName>style.visibility</p:attrName>
                                        </p:attrNameLst>
                                      </p:cBhvr>
                                      <p:to>
                                        <p:strVal val="visible"/>
                                      </p:to>
                                    </p:set>
                                    <p:animEffect transition="in" filter="wheel(1)">
                                      <p:cBhvr>
                                        <p:cTn id="10" dur="2000"/>
                                        <p:tgtEl>
                                          <p:spTgt spid="2051"/>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762000"/>
            <a:ext cx="7543800" cy="707886"/>
          </a:xfrm>
          <a:prstGeom prst="rect">
            <a:avLst/>
          </a:prstGeom>
          <a:noFill/>
        </p:spPr>
        <p:txBody>
          <a:bodyPr wrap="square" rtlCol="0">
            <a:spAutoFit/>
          </a:bodyPr>
          <a:lstStyle/>
          <a:p>
            <a:pPr algn="ctr"/>
            <a:r>
              <a:rPr lang="bn-IN" sz="4000" b="1" dirty="0" smtClean="0">
                <a:latin typeface="Nikosh" pitchFamily="2" charset="0"/>
                <a:cs typeface="Nikosh" pitchFamily="2" charset="0"/>
              </a:rPr>
              <a:t>দলগত কাজ </a:t>
            </a:r>
            <a:endParaRPr lang="en-US" sz="4000" b="1" dirty="0">
              <a:latin typeface="Nikosh" pitchFamily="2" charset="0"/>
              <a:cs typeface="Nikosh" pitchFamily="2" charset="0"/>
            </a:endParaRPr>
          </a:p>
        </p:txBody>
      </p:sp>
      <p:sp>
        <p:nvSpPr>
          <p:cNvPr id="3" name="TextBox 2"/>
          <p:cNvSpPr txBox="1"/>
          <p:nvPr/>
        </p:nvSpPr>
        <p:spPr>
          <a:xfrm>
            <a:off x="1219200" y="2971800"/>
            <a:ext cx="7010400"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প্রত্যেক প্রকার শক্তির রূপান্তরের তালিকা তৈরি কর। </a:t>
            </a:r>
            <a:endParaRPr lang="en-US" sz="2800" b="1" dirty="0">
              <a:latin typeface="Nikosh" pitchFamily="2" charset="0"/>
              <a:cs typeface="Nikosh" pitchFamily="2" charset="0"/>
            </a:endParaRPr>
          </a:p>
        </p:txBody>
      </p:sp>
      <p:sp>
        <p:nvSpPr>
          <p:cNvPr id="4" name="TextBox 3"/>
          <p:cNvSpPr txBox="1"/>
          <p:nvPr/>
        </p:nvSpPr>
        <p:spPr>
          <a:xfrm>
            <a:off x="1676400" y="728206"/>
            <a:ext cx="5105400" cy="707886"/>
          </a:xfrm>
          <a:prstGeom prst="rect">
            <a:avLst/>
          </a:prstGeom>
          <a:noFill/>
        </p:spPr>
        <p:txBody>
          <a:bodyPr wrap="square" rtlCol="0">
            <a:spAutoFit/>
          </a:bodyPr>
          <a:lstStyle/>
          <a:p>
            <a:pPr algn="ctr"/>
            <a:r>
              <a:rPr lang="bn-IN" sz="4000" b="1" dirty="0" smtClean="0">
                <a:latin typeface="Nikosh" pitchFamily="2" charset="0"/>
                <a:cs typeface="Nikosh" pitchFamily="2" charset="0"/>
              </a:rPr>
              <a:t>মূল্যায়ণ </a:t>
            </a:r>
            <a:endParaRPr lang="en-US" sz="4000" b="1" dirty="0">
              <a:latin typeface="Nikosh" pitchFamily="2" charset="0"/>
              <a:cs typeface="Nikosh" pitchFamily="2" charset="0"/>
            </a:endParaRPr>
          </a:p>
        </p:txBody>
      </p:sp>
      <p:sp>
        <p:nvSpPr>
          <p:cNvPr id="5" name="TextBox 4"/>
          <p:cNvSpPr txBox="1"/>
          <p:nvPr/>
        </p:nvSpPr>
        <p:spPr>
          <a:xfrm>
            <a:off x="2214880" y="2057400"/>
            <a:ext cx="5638800" cy="523220"/>
          </a:xfrm>
          <a:prstGeom prst="rect">
            <a:avLst/>
          </a:prstGeom>
          <a:noFill/>
        </p:spPr>
        <p:txBody>
          <a:bodyPr wrap="square" rtlCol="0">
            <a:spAutoFit/>
          </a:bodyPr>
          <a:lstStyle/>
          <a:p>
            <a:r>
              <a:rPr lang="bn-IN" sz="2800" b="1" dirty="0" smtClean="0">
                <a:latin typeface="Nikosh" pitchFamily="2" charset="0"/>
                <a:cs typeface="Nikosh" pitchFamily="2" charset="0"/>
              </a:rPr>
              <a:t>১।শক্তির একক কী? </a:t>
            </a:r>
            <a:endParaRPr lang="en-US" sz="2800" b="1" dirty="0">
              <a:latin typeface="Nikosh" pitchFamily="2" charset="0"/>
              <a:cs typeface="Nikosh" pitchFamily="2" charset="0"/>
            </a:endParaRPr>
          </a:p>
        </p:txBody>
      </p:sp>
      <p:sp>
        <p:nvSpPr>
          <p:cNvPr id="6" name="TextBox 5"/>
          <p:cNvSpPr txBox="1"/>
          <p:nvPr/>
        </p:nvSpPr>
        <p:spPr>
          <a:xfrm>
            <a:off x="2209800" y="2580620"/>
            <a:ext cx="4495800" cy="523220"/>
          </a:xfrm>
          <a:prstGeom prst="rect">
            <a:avLst/>
          </a:prstGeom>
          <a:noFill/>
        </p:spPr>
        <p:txBody>
          <a:bodyPr wrap="square" rtlCol="0">
            <a:spAutoFit/>
          </a:bodyPr>
          <a:lstStyle/>
          <a:p>
            <a:r>
              <a:rPr lang="bn-IN" sz="2800" b="1" dirty="0" smtClean="0">
                <a:latin typeface="Nikosh" pitchFamily="2" charset="0"/>
                <a:cs typeface="Nikosh" pitchFamily="2" charset="0"/>
              </a:rPr>
              <a:t>২।রাসায়নিক শক্তি কাকে বলে? </a:t>
            </a:r>
            <a:endParaRPr lang="en-US" sz="2800" b="1" dirty="0">
              <a:latin typeface="Nikosh" pitchFamily="2" charset="0"/>
              <a:cs typeface="Nikosh" pitchFamily="2" charset="0"/>
            </a:endParaRPr>
          </a:p>
        </p:txBody>
      </p:sp>
      <p:sp>
        <p:nvSpPr>
          <p:cNvPr id="7" name="TextBox 6"/>
          <p:cNvSpPr txBox="1"/>
          <p:nvPr/>
        </p:nvSpPr>
        <p:spPr>
          <a:xfrm>
            <a:off x="2179320" y="3233410"/>
            <a:ext cx="4876800" cy="523220"/>
          </a:xfrm>
          <a:prstGeom prst="rect">
            <a:avLst/>
          </a:prstGeom>
          <a:noFill/>
        </p:spPr>
        <p:txBody>
          <a:bodyPr wrap="square" rtlCol="0">
            <a:spAutoFit/>
          </a:bodyPr>
          <a:lstStyle/>
          <a:p>
            <a:r>
              <a:rPr lang="bn-IN" sz="2800" b="1" dirty="0" smtClean="0">
                <a:latin typeface="Nikosh" pitchFamily="2" charset="0"/>
                <a:cs typeface="Nikosh" pitchFamily="2" charset="0"/>
              </a:rPr>
              <a:t>৩।স্থিতি শক্তি বলতে কি বুঝায়? </a:t>
            </a:r>
            <a:endParaRPr lang="en-US" sz="2800" b="1" dirty="0">
              <a:latin typeface="Nikosh" pitchFamily="2" charset="0"/>
              <a:cs typeface="Nikosh" pitchFamily="2" charset="0"/>
            </a:endParaRPr>
          </a:p>
        </p:txBody>
      </p:sp>
      <p:sp>
        <p:nvSpPr>
          <p:cNvPr id="8" name="TextBox 7"/>
          <p:cNvSpPr txBox="1"/>
          <p:nvPr/>
        </p:nvSpPr>
        <p:spPr>
          <a:xfrm>
            <a:off x="2235200" y="3835380"/>
            <a:ext cx="5181600" cy="523220"/>
          </a:xfrm>
          <a:prstGeom prst="rect">
            <a:avLst/>
          </a:prstGeom>
          <a:noFill/>
        </p:spPr>
        <p:txBody>
          <a:bodyPr wrap="square" rtlCol="0">
            <a:spAutoFit/>
          </a:bodyPr>
          <a:lstStyle/>
          <a:p>
            <a:r>
              <a:rPr lang="bn-IN" sz="2800" b="1" dirty="0" smtClean="0">
                <a:latin typeface="Nikosh" pitchFamily="2" charset="0"/>
                <a:cs typeface="Nikosh" pitchFamily="2" charset="0"/>
              </a:rPr>
              <a:t>৪।ব্যাটারিতে কোন শক্তি সঞ্চিত থাকে?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64548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xit" presetSubtype="0" fill="hold" grpId="1" nodeType="clickEffect">
                                  <p:stCondLst>
                                    <p:cond delay="0"/>
                                  </p:stCondLst>
                                  <p:childTnLst>
                                    <p:anim calcmode="lin" valueType="num">
                                      <p:cBhvr>
                                        <p:cTn id="18" dur="1000"/>
                                        <p:tgtEl>
                                          <p:spTgt spid="2"/>
                                        </p:tgtEl>
                                        <p:attrNameLst>
                                          <p:attrName>ppt_w</p:attrName>
                                        </p:attrNameLst>
                                      </p:cBhvr>
                                      <p:tavLst>
                                        <p:tav tm="0">
                                          <p:val>
                                            <p:strVal val="ppt_w"/>
                                          </p:val>
                                        </p:tav>
                                        <p:tav tm="100000">
                                          <p:val>
                                            <p:fltVal val="0"/>
                                          </p:val>
                                        </p:tav>
                                      </p:tavLst>
                                    </p:anim>
                                    <p:anim calcmode="lin" valueType="num">
                                      <p:cBhvr>
                                        <p:cTn id="19" dur="1000"/>
                                        <p:tgtEl>
                                          <p:spTgt spid="2"/>
                                        </p:tgtEl>
                                        <p:attrNameLst>
                                          <p:attrName>ppt_h</p:attrName>
                                        </p:attrNameLst>
                                      </p:cBhvr>
                                      <p:tavLst>
                                        <p:tav tm="0">
                                          <p:val>
                                            <p:strVal val="ppt_h"/>
                                          </p:val>
                                        </p:tav>
                                        <p:tav tm="100000">
                                          <p:val>
                                            <p:fltVal val="0"/>
                                          </p:val>
                                        </p:tav>
                                      </p:tavLst>
                                    </p:anim>
                                    <p:anim calcmode="lin" valueType="num">
                                      <p:cBhvr>
                                        <p:cTn id="20" dur="1000"/>
                                        <p:tgtEl>
                                          <p:spTgt spid="2"/>
                                        </p:tgtEl>
                                        <p:attrNameLst>
                                          <p:attrName>style.rotation</p:attrName>
                                        </p:attrNameLst>
                                      </p:cBhvr>
                                      <p:tavLst>
                                        <p:tav tm="0">
                                          <p:val>
                                            <p:fltVal val="0"/>
                                          </p:val>
                                        </p:tav>
                                        <p:tav tm="100000">
                                          <p:val>
                                            <p:fltVal val="90"/>
                                          </p:val>
                                        </p:tav>
                                      </p:tavLst>
                                    </p:anim>
                                    <p:animEffect transition="out" filter="fade">
                                      <p:cBhvr>
                                        <p:cTn id="21" dur="1000"/>
                                        <p:tgtEl>
                                          <p:spTgt spid="2"/>
                                        </p:tgtEl>
                                      </p:cBhvr>
                                    </p:animEffect>
                                    <p:set>
                                      <p:cBhvr>
                                        <p:cTn id="22" dur="1" fill="hold">
                                          <p:stCondLst>
                                            <p:cond delay="999"/>
                                          </p:stCondLst>
                                        </p:cTn>
                                        <p:tgtEl>
                                          <p:spTgt spid="2"/>
                                        </p:tgtEl>
                                        <p:attrNameLst>
                                          <p:attrName>style.visibility</p:attrName>
                                        </p:attrNameLst>
                                      </p:cBhvr>
                                      <p:to>
                                        <p:strVal val="hidden"/>
                                      </p:to>
                                    </p:set>
                                  </p:childTnLst>
                                </p:cTn>
                              </p:par>
                              <p:par>
                                <p:cTn id="23" presetID="31" presetClass="exit" presetSubtype="0" fill="hold" grpId="1" nodeType="withEffect">
                                  <p:stCondLst>
                                    <p:cond delay="0"/>
                                  </p:stCondLst>
                                  <p:childTnLst>
                                    <p:anim calcmode="lin" valueType="num">
                                      <p:cBhvr>
                                        <p:cTn id="24" dur="1000"/>
                                        <p:tgtEl>
                                          <p:spTgt spid="3"/>
                                        </p:tgtEl>
                                        <p:attrNameLst>
                                          <p:attrName>ppt_w</p:attrName>
                                        </p:attrNameLst>
                                      </p:cBhvr>
                                      <p:tavLst>
                                        <p:tav tm="0">
                                          <p:val>
                                            <p:strVal val="ppt_w"/>
                                          </p:val>
                                        </p:tav>
                                        <p:tav tm="100000">
                                          <p:val>
                                            <p:fltVal val="0"/>
                                          </p:val>
                                        </p:tav>
                                      </p:tavLst>
                                    </p:anim>
                                    <p:anim calcmode="lin" valueType="num">
                                      <p:cBhvr>
                                        <p:cTn id="25" dur="1000"/>
                                        <p:tgtEl>
                                          <p:spTgt spid="3"/>
                                        </p:tgtEl>
                                        <p:attrNameLst>
                                          <p:attrName>ppt_h</p:attrName>
                                        </p:attrNameLst>
                                      </p:cBhvr>
                                      <p:tavLst>
                                        <p:tav tm="0">
                                          <p:val>
                                            <p:strVal val="ppt_h"/>
                                          </p:val>
                                        </p:tav>
                                        <p:tav tm="100000">
                                          <p:val>
                                            <p:fltVal val="0"/>
                                          </p:val>
                                        </p:tav>
                                      </p:tavLst>
                                    </p:anim>
                                    <p:anim calcmode="lin" valueType="num">
                                      <p:cBhvr>
                                        <p:cTn id="26" dur="1000"/>
                                        <p:tgtEl>
                                          <p:spTgt spid="3"/>
                                        </p:tgtEl>
                                        <p:attrNameLst>
                                          <p:attrName>style.rotation</p:attrName>
                                        </p:attrNameLst>
                                      </p:cBhvr>
                                      <p:tavLst>
                                        <p:tav tm="0">
                                          <p:val>
                                            <p:fltVal val="0"/>
                                          </p:val>
                                        </p:tav>
                                        <p:tav tm="100000">
                                          <p:val>
                                            <p:fltVal val="90"/>
                                          </p:val>
                                        </p:tav>
                                      </p:tavLst>
                                    </p:anim>
                                    <p:animEffect transition="out" filter="fade">
                                      <p:cBhvr>
                                        <p:cTn id="27" dur="1000"/>
                                        <p:tgtEl>
                                          <p:spTgt spid="3"/>
                                        </p:tgtEl>
                                      </p:cBhvr>
                                    </p:animEffect>
                                    <p:set>
                                      <p:cBhvr>
                                        <p:cTn id="28" dur="1" fill="hold">
                                          <p:stCondLst>
                                            <p:cond delay="999"/>
                                          </p:stCondLst>
                                        </p:cTn>
                                        <p:tgtEl>
                                          <p:spTgt spid="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barn(inVertical)">
                                      <p:cBhvr>
                                        <p:cTn id="33" dur="500"/>
                                        <p:tgtEl>
                                          <p:spTgt spid="4"/>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barn(inVertical)">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barn(inVertical)">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barn(inVertical)">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barn(inVertical)">
                                      <p:cBhvr>
                                        <p:cTn id="5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p:bldP spid="5" grpId="0"/>
      <p:bldP spid="6"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i\Desktop\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133600"/>
            <a:ext cx="6508710" cy="195738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828800" y="457200"/>
            <a:ext cx="6172200" cy="707886"/>
          </a:xfrm>
          <a:prstGeom prst="rect">
            <a:avLst/>
          </a:prstGeom>
          <a:noFill/>
        </p:spPr>
        <p:txBody>
          <a:bodyPr wrap="square" rtlCol="0">
            <a:spAutoFit/>
          </a:bodyPr>
          <a:lstStyle/>
          <a:p>
            <a:pPr algn="ctr"/>
            <a:r>
              <a:rPr lang="bn-IN" sz="4000" b="1" dirty="0" smtClean="0">
                <a:latin typeface="Nikosh" pitchFamily="2" charset="0"/>
                <a:cs typeface="Nikosh" pitchFamily="2" charset="0"/>
              </a:rPr>
              <a:t>বাড়ির কাজ </a:t>
            </a:r>
            <a:endParaRPr lang="en-US" sz="4000" b="1" dirty="0">
              <a:latin typeface="Nikosh" pitchFamily="2" charset="0"/>
              <a:cs typeface="Nikosh" pitchFamily="2" charset="0"/>
            </a:endParaRPr>
          </a:p>
        </p:txBody>
      </p:sp>
      <p:sp>
        <p:nvSpPr>
          <p:cNvPr id="3" name="TextBox 2"/>
          <p:cNvSpPr txBox="1"/>
          <p:nvPr/>
        </p:nvSpPr>
        <p:spPr>
          <a:xfrm>
            <a:off x="1371600" y="4343400"/>
            <a:ext cx="6477000" cy="954107"/>
          </a:xfrm>
          <a:prstGeom prst="rect">
            <a:avLst/>
          </a:prstGeom>
          <a:noFill/>
        </p:spPr>
        <p:txBody>
          <a:bodyPr wrap="square" rtlCol="0">
            <a:spAutoFit/>
          </a:bodyPr>
          <a:lstStyle/>
          <a:p>
            <a:pPr algn="ctr"/>
            <a:r>
              <a:rPr lang="bn-IN" sz="2800" b="1" dirty="0" smtClean="0">
                <a:latin typeface="Nikosh" pitchFamily="2" charset="0"/>
                <a:cs typeface="Nikosh" pitchFamily="2" charset="0"/>
              </a:rPr>
              <a:t>শক্তির উৎস বলতে কী বুঝো? শক্তির রাপান্তরের প্রয়োজনীয়তা বর্ণনা  কর।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6454856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81000" y="914400"/>
            <a:ext cx="8108171" cy="2438399"/>
          </a:xfrm>
        </p:spPr>
      </p:pic>
      <p:sp>
        <p:nvSpPr>
          <p:cNvPr id="4" name="TextBox 3"/>
          <p:cNvSpPr txBox="1"/>
          <p:nvPr/>
        </p:nvSpPr>
        <p:spPr>
          <a:xfrm>
            <a:off x="762000" y="4038600"/>
            <a:ext cx="7315200" cy="1295400"/>
          </a:xfrm>
          <a:prstGeom prst="rect">
            <a:avLst/>
          </a:prstGeom>
          <a:noFill/>
        </p:spPr>
        <p:txBody>
          <a:bodyPr wrap="square" rtlCol="0">
            <a:prstTxWarp prst="textCanUp">
              <a:avLst/>
            </a:prstTxWarp>
            <a:spAutoFit/>
          </a:bodyPr>
          <a:lstStyle/>
          <a:p>
            <a:pPr algn="ctr"/>
            <a:r>
              <a:rPr lang="bn-IN" b="1" dirty="0" smtClean="0">
                <a:latin typeface="Nikosh" pitchFamily="2" charset="0"/>
                <a:cs typeface="Nikosh" pitchFamily="2" charset="0"/>
              </a:rPr>
              <a:t>ধন্যবাদ </a:t>
            </a:r>
            <a:endParaRPr lang="en-US" b="1" dirty="0">
              <a:latin typeface="Nikosh" pitchFamily="2" charset="0"/>
              <a:cs typeface="Nikosh" pitchFamily="2" charset="0"/>
            </a:endParaRPr>
          </a:p>
        </p:txBody>
      </p:sp>
    </p:spTree>
    <p:extLst>
      <p:ext uri="{BB962C8B-B14F-4D97-AF65-F5344CB8AC3E}">
        <p14:creationId xmlns:p14="http://schemas.microsoft.com/office/powerpoint/2010/main" val="64548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524000" y="457200"/>
            <a:ext cx="6324600" cy="1600200"/>
          </a:xfrm>
          <a:prstGeom prst="rect">
            <a:avLst/>
          </a:prstGeom>
          <a:solidFill>
            <a:schemeClr val="accent6">
              <a:lumMod val="40000"/>
              <a:lumOff val="60000"/>
            </a:schemeClr>
          </a:solidFill>
        </p:spPr>
        <p:txBody>
          <a:bodyPr wrap="square" rtlCol="0">
            <a:prstTxWarp prst="textPlain">
              <a:avLst/>
            </a:prstTxWarp>
            <a:spAutoFit/>
          </a:bodyPr>
          <a:lstStyle/>
          <a:p>
            <a:pPr algn="ctr"/>
            <a:r>
              <a:rPr lang="bn-IN" dirty="0" smtClean="0">
                <a:latin typeface="Nikosh" pitchFamily="2" charset="0"/>
                <a:cs typeface="Nikosh" pitchFamily="2" charset="0"/>
              </a:rPr>
              <a:t>পরিচিতি </a:t>
            </a:r>
            <a:endParaRPr lang="en-US" dirty="0">
              <a:latin typeface="Nikosh" pitchFamily="2" charset="0"/>
              <a:cs typeface="Nikosh" pitchFamily="2" charset="0"/>
            </a:endParaRPr>
          </a:p>
        </p:txBody>
      </p:sp>
      <p:sp>
        <p:nvSpPr>
          <p:cNvPr id="13" name="Rounded Rectangle 12"/>
          <p:cNvSpPr/>
          <p:nvPr/>
        </p:nvSpPr>
        <p:spPr>
          <a:xfrm>
            <a:off x="78740" y="2590800"/>
            <a:ext cx="4645660" cy="276352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ikosh" pitchFamily="2" charset="0"/>
              <a:cs typeface="Nikosh" pitchFamily="2" charset="0"/>
            </a:endParaRPr>
          </a:p>
        </p:txBody>
      </p:sp>
      <p:sp>
        <p:nvSpPr>
          <p:cNvPr id="14" name="TextBox 13"/>
          <p:cNvSpPr txBox="1"/>
          <p:nvPr/>
        </p:nvSpPr>
        <p:spPr>
          <a:xfrm>
            <a:off x="381000" y="2972286"/>
            <a:ext cx="4343400" cy="2000548"/>
          </a:xfrm>
          <a:prstGeom prst="rect">
            <a:avLst/>
          </a:prstGeom>
          <a:noFill/>
        </p:spPr>
        <p:txBody>
          <a:bodyPr wrap="square" rtlCol="0">
            <a:spAutoFit/>
          </a:bodyPr>
          <a:lstStyle/>
          <a:p>
            <a:r>
              <a:rPr lang="bn-IN" sz="2400" b="1" dirty="0" smtClean="0">
                <a:latin typeface="Nikosh" pitchFamily="2" charset="0"/>
                <a:cs typeface="Nikosh" pitchFamily="2" charset="0"/>
              </a:rPr>
              <a:t>দেলওয়ারা বেগম </a:t>
            </a:r>
          </a:p>
          <a:p>
            <a:r>
              <a:rPr lang="bn-IN" sz="2400" b="1" dirty="0" smtClean="0">
                <a:latin typeface="Nikosh" pitchFamily="2" charset="0"/>
                <a:cs typeface="Nikosh" pitchFamily="2" charset="0"/>
              </a:rPr>
              <a:t>সহকারি শিক্ষক বি,এসসি (গণিত)</a:t>
            </a:r>
          </a:p>
          <a:p>
            <a:r>
              <a:rPr lang="bn-IN" sz="2400" b="1" dirty="0" smtClean="0">
                <a:latin typeface="Nikosh" pitchFamily="2" charset="0"/>
                <a:cs typeface="Nikosh" pitchFamily="2" charset="0"/>
              </a:rPr>
              <a:t>আলতাদীঘি স্নাতক মাদরাসা,শেরপুর,বগুড়া। </a:t>
            </a:r>
          </a:p>
          <a:p>
            <a:r>
              <a:rPr lang="bn-IN" sz="2400" b="1" dirty="0" smtClean="0">
                <a:latin typeface="Nikosh" pitchFamily="2" charset="0"/>
                <a:cs typeface="Nikosh" pitchFamily="2" charset="0"/>
              </a:rPr>
              <a:t>মোবাইল নং-০১৭২৮২৪৭৯১০</a:t>
            </a:r>
          </a:p>
          <a:p>
            <a:r>
              <a:rPr lang="bn-IN" sz="2800" dirty="0" smtClean="0">
                <a:latin typeface="Nikosh" pitchFamily="2" charset="0"/>
                <a:cs typeface="Nikosh" pitchFamily="2" charset="0"/>
              </a:rPr>
              <a:t>ই-মেইল </a:t>
            </a:r>
            <a:r>
              <a:rPr lang="en-US" dirty="0" smtClean="0">
                <a:latin typeface="Nikosh" pitchFamily="2" charset="0"/>
                <a:cs typeface="Nikosh" pitchFamily="2" charset="0"/>
              </a:rPr>
              <a:t>delwara1979@gmail.com</a:t>
            </a:r>
            <a:endParaRPr lang="en-US" dirty="0">
              <a:latin typeface="Nikosh" pitchFamily="2" charset="0"/>
              <a:cs typeface="Nikosh" pitchFamily="2" charset="0"/>
            </a:endParaRPr>
          </a:p>
        </p:txBody>
      </p:sp>
      <p:sp>
        <p:nvSpPr>
          <p:cNvPr id="15" name="Rounded Rectangle 14"/>
          <p:cNvSpPr/>
          <p:nvPr/>
        </p:nvSpPr>
        <p:spPr>
          <a:xfrm>
            <a:off x="6096000" y="2555240"/>
            <a:ext cx="2743200" cy="270964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172200" y="2956560"/>
            <a:ext cx="2514600" cy="1938992"/>
          </a:xfrm>
          <a:prstGeom prst="rect">
            <a:avLst/>
          </a:prstGeom>
          <a:noFill/>
        </p:spPr>
        <p:txBody>
          <a:bodyPr wrap="square" rtlCol="0">
            <a:spAutoFit/>
          </a:bodyPr>
          <a:lstStyle/>
          <a:p>
            <a:r>
              <a:rPr lang="bn-IN" sz="2400" b="1" dirty="0" smtClean="0">
                <a:latin typeface="Nikosh" pitchFamily="2" charset="0"/>
                <a:cs typeface="Nikosh" pitchFamily="2" charset="0"/>
              </a:rPr>
              <a:t>শ্রেণিঃদাখিল ৭ম </a:t>
            </a:r>
          </a:p>
          <a:p>
            <a:r>
              <a:rPr lang="bn-IN" sz="2400" b="1" dirty="0" smtClean="0">
                <a:latin typeface="Nikosh" pitchFamily="2" charset="0"/>
                <a:cs typeface="Nikosh" pitchFamily="2" charset="0"/>
              </a:rPr>
              <a:t>বিষয়ঃবিজ্ঞান</a:t>
            </a:r>
          </a:p>
          <a:p>
            <a:r>
              <a:rPr lang="bn-IN" sz="2400" b="1" dirty="0" smtClean="0">
                <a:latin typeface="Nikosh" pitchFamily="2" charset="0"/>
                <a:cs typeface="Nikosh" pitchFamily="2" charset="0"/>
              </a:rPr>
              <a:t>অধ্যায়ঃ সপ্তম</a:t>
            </a:r>
          </a:p>
          <a:p>
            <a:r>
              <a:rPr lang="bn-IN" sz="2400" b="1" dirty="0" smtClean="0">
                <a:latin typeface="Nikosh" pitchFamily="2" charset="0"/>
                <a:cs typeface="Nikosh" pitchFamily="2" charset="0"/>
              </a:rPr>
              <a:t>সময়ঃ৪৫ মিনিট</a:t>
            </a:r>
          </a:p>
          <a:p>
            <a:r>
              <a:rPr lang="bn-IN" sz="2400" b="1" dirty="0" smtClean="0">
                <a:latin typeface="Nikosh" pitchFamily="2" charset="0"/>
                <a:cs typeface="Nikosh" pitchFamily="2" charset="0"/>
              </a:rPr>
              <a:t>তারিখঃ১৮/০৩/২০২০ইং  </a:t>
            </a:r>
            <a:endParaRPr lang="en-US" sz="2400" b="1" dirty="0">
              <a:latin typeface="Nikosh" pitchFamily="2" charset="0"/>
              <a:cs typeface="Nikosh" pitchFamily="2" charset="0"/>
            </a:endParaRPr>
          </a:p>
        </p:txBody>
      </p:sp>
      <p:pic>
        <p:nvPicPr>
          <p:cNvPr id="1026" name="Picture 2" descr="D:\Image\Copy of 69313623_394064328211875_7177835227241250816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81279">
            <a:off x="4867031" y="3044935"/>
            <a:ext cx="1148090" cy="86106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795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i\Desktop\images (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480" y="1796413"/>
            <a:ext cx="3139229" cy="2775587"/>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p:spPr>
      </p:pic>
      <p:pic>
        <p:nvPicPr>
          <p:cNvPr id="1027" name="Picture 3" descr="C:\Users\i\Desktop\download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9640" y="1798320"/>
            <a:ext cx="2857500" cy="277368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p:spPr>
      </p:pic>
      <p:pic>
        <p:nvPicPr>
          <p:cNvPr id="1029" name="Picture 5" descr="C:\Users\i\Desktop\images (4).jpg"/>
          <p:cNvPicPr>
            <a:picLocks noChangeAspect="1" noChangeArrowheads="1"/>
          </p:cNvPicPr>
          <p:nvPr/>
        </p:nvPicPr>
        <p:blipFill rotWithShape="1">
          <a:blip r:embed="rId4">
            <a:extLst>
              <a:ext uri="{28A0092B-C50C-407E-A947-70E740481C1C}">
                <a14:useLocalDpi xmlns:a14="http://schemas.microsoft.com/office/drawing/2010/main" val="0"/>
              </a:ext>
            </a:extLst>
          </a:blip>
          <a:srcRect l="35612"/>
          <a:stretch/>
        </p:blipFill>
        <p:spPr bwMode="auto">
          <a:xfrm>
            <a:off x="3423709" y="1796413"/>
            <a:ext cx="2585931" cy="2775587"/>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p:spPr>
      </p:pic>
      <p:sp>
        <p:nvSpPr>
          <p:cNvPr id="2" name="TextBox 1"/>
          <p:cNvSpPr txBox="1"/>
          <p:nvPr/>
        </p:nvSpPr>
        <p:spPr>
          <a:xfrm>
            <a:off x="1887220" y="163693"/>
            <a:ext cx="6082558" cy="730387"/>
          </a:xfrm>
          <a:prstGeom prst="rect">
            <a:avLst/>
          </a:prstGeom>
          <a:noFill/>
        </p:spPr>
        <p:txBody>
          <a:bodyPr wrap="square" rtlCol="0">
            <a:spAutoFit/>
          </a:bodyPr>
          <a:lstStyle/>
          <a:p>
            <a:pPr algn="ctr"/>
            <a:r>
              <a:rPr lang="bn-IN" sz="4000" b="1" u="sng" dirty="0" smtClean="0">
                <a:latin typeface="Nikosh" pitchFamily="2" charset="0"/>
                <a:cs typeface="Nikosh" pitchFamily="2" charset="0"/>
              </a:rPr>
              <a:t>নিচে চিত্রে কী কী দেখতে পাচ্ছো? </a:t>
            </a:r>
            <a:endParaRPr lang="en-US" sz="4000" b="1" u="sng" dirty="0">
              <a:latin typeface="Nikosh" pitchFamily="2" charset="0"/>
              <a:cs typeface="Nikosh" pitchFamily="2" charset="0"/>
            </a:endParaRPr>
          </a:p>
        </p:txBody>
      </p:sp>
      <p:sp>
        <p:nvSpPr>
          <p:cNvPr id="3" name="Cloud Callout 2"/>
          <p:cNvSpPr/>
          <p:nvPr/>
        </p:nvSpPr>
        <p:spPr>
          <a:xfrm>
            <a:off x="1244494" y="1529713"/>
            <a:ext cx="1219200" cy="533400"/>
          </a:xfrm>
          <a:prstGeom prst="cloud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b="1" dirty="0" smtClean="0">
                <a:solidFill>
                  <a:schemeClr val="tx1"/>
                </a:solidFill>
                <a:latin typeface="Nikosh" pitchFamily="2" charset="0"/>
                <a:cs typeface="Nikosh" pitchFamily="2" charset="0"/>
              </a:rPr>
              <a:t>সূর্য</a:t>
            </a:r>
            <a:r>
              <a:rPr lang="bn-IN" dirty="0" smtClean="0">
                <a:solidFill>
                  <a:schemeClr val="tx1"/>
                </a:solidFill>
              </a:rPr>
              <a:t> </a:t>
            </a:r>
            <a:endParaRPr lang="en-US" dirty="0">
              <a:solidFill>
                <a:schemeClr val="tx1"/>
              </a:solidFill>
            </a:endParaRPr>
          </a:p>
        </p:txBody>
      </p:sp>
      <p:sp>
        <p:nvSpPr>
          <p:cNvPr id="8" name="Cloud Callout 7"/>
          <p:cNvSpPr/>
          <p:nvPr/>
        </p:nvSpPr>
        <p:spPr>
          <a:xfrm>
            <a:off x="4246880" y="1529713"/>
            <a:ext cx="1905000" cy="533400"/>
          </a:xfrm>
          <a:prstGeom prst="cloud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b="1" dirty="0" smtClean="0">
                <a:solidFill>
                  <a:schemeClr val="tx1"/>
                </a:solidFill>
                <a:latin typeface="Nikosh" pitchFamily="2" charset="0"/>
                <a:cs typeface="Nikosh" pitchFamily="2" charset="0"/>
              </a:rPr>
              <a:t>বিদ্যুৎ</a:t>
            </a:r>
            <a:r>
              <a:rPr lang="bn-IN" sz="2400" b="1" dirty="0" smtClean="0">
                <a:solidFill>
                  <a:schemeClr val="tx1"/>
                </a:solidFill>
              </a:rPr>
              <a:t> </a:t>
            </a:r>
            <a:endParaRPr lang="en-US" sz="2400" b="1" dirty="0">
              <a:solidFill>
                <a:schemeClr val="tx1"/>
              </a:solidFill>
            </a:endParaRPr>
          </a:p>
        </p:txBody>
      </p:sp>
      <p:sp>
        <p:nvSpPr>
          <p:cNvPr id="9" name="Cloud Callout 8"/>
          <p:cNvSpPr/>
          <p:nvPr/>
        </p:nvSpPr>
        <p:spPr>
          <a:xfrm>
            <a:off x="7223760" y="1539873"/>
            <a:ext cx="1219200" cy="533400"/>
          </a:xfrm>
          <a:prstGeom prst="cloud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b="1" dirty="0" smtClean="0">
                <a:solidFill>
                  <a:schemeClr val="tx1"/>
                </a:solidFill>
                <a:latin typeface="Nikosh" pitchFamily="2" charset="0"/>
                <a:cs typeface="Nikosh" pitchFamily="2" charset="0"/>
              </a:rPr>
              <a:t>খাদ্য </a:t>
            </a:r>
            <a:endParaRPr lang="en-US" sz="2400" b="1" dirty="0">
              <a:solidFill>
                <a:schemeClr val="tx1"/>
              </a:solidFill>
              <a:latin typeface="Nikosh" pitchFamily="2" charset="0"/>
              <a:cs typeface="Nikosh" pitchFamily="2" charset="0"/>
            </a:endParaRPr>
          </a:p>
        </p:txBody>
      </p:sp>
      <p:sp>
        <p:nvSpPr>
          <p:cNvPr id="4" name="TextBox 3"/>
          <p:cNvSpPr txBox="1"/>
          <p:nvPr/>
        </p:nvSpPr>
        <p:spPr>
          <a:xfrm>
            <a:off x="208280" y="4373860"/>
            <a:ext cx="3581400"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তাপ শক্তি </a:t>
            </a:r>
            <a:endParaRPr lang="en-US" sz="2800" b="1" dirty="0">
              <a:latin typeface="Nikosh" pitchFamily="2" charset="0"/>
              <a:cs typeface="Nikosh" pitchFamily="2" charset="0"/>
            </a:endParaRPr>
          </a:p>
        </p:txBody>
      </p:sp>
      <p:sp>
        <p:nvSpPr>
          <p:cNvPr id="5" name="TextBox 4"/>
          <p:cNvSpPr txBox="1"/>
          <p:nvPr/>
        </p:nvSpPr>
        <p:spPr>
          <a:xfrm>
            <a:off x="3484880" y="4419600"/>
            <a:ext cx="2743200"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বিদ্যুৎ শক্তি </a:t>
            </a:r>
            <a:endParaRPr lang="en-US" sz="2800" b="1" dirty="0">
              <a:latin typeface="Nikosh" pitchFamily="2" charset="0"/>
              <a:cs typeface="Nikosh" pitchFamily="2" charset="0"/>
            </a:endParaRPr>
          </a:p>
        </p:txBody>
      </p:sp>
      <p:sp>
        <p:nvSpPr>
          <p:cNvPr id="6" name="TextBox 5"/>
          <p:cNvSpPr txBox="1"/>
          <p:nvPr/>
        </p:nvSpPr>
        <p:spPr>
          <a:xfrm>
            <a:off x="6609080" y="4419600"/>
            <a:ext cx="2258060"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রাসায়নিক শক্তি </a:t>
            </a:r>
            <a:endParaRPr lang="en-US" sz="2800" b="1" dirty="0">
              <a:latin typeface="Nikosh" pitchFamily="2" charset="0"/>
              <a:cs typeface="Nikosh" pitchFamily="2" charset="0"/>
            </a:endParaRPr>
          </a:p>
        </p:txBody>
      </p:sp>
      <p:sp>
        <p:nvSpPr>
          <p:cNvPr id="7" name="TextBox 6"/>
          <p:cNvSpPr txBox="1"/>
          <p:nvPr/>
        </p:nvSpPr>
        <p:spPr>
          <a:xfrm>
            <a:off x="1655338" y="206514"/>
            <a:ext cx="6329680" cy="707886"/>
          </a:xfrm>
          <a:prstGeom prst="rect">
            <a:avLst/>
          </a:prstGeom>
          <a:noFill/>
        </p:spPr>
        <p:txBody>
          <a:bodyPr wrap="square" rtlCol="0">
            <a:spAutoFit/>
          </a:bodyPr>
          <a:lstStyle/>
          <a:p>
            <a:pPr algn="ctr"/>
            <a:r>
              <a:rPr lang="bn-IN" sz="4000" b="1" dirty="0" smtClean="0">
                <a:latin typeface="Nikosh" pitchFamily="2" charset="0"/>
                <a:cs typeface="Nikosh" pitchFamily="2" charset="0"/>
              </a:rPr>
              <a:t>বলতো এগুলোতে কোন শক্তি থাকে? </a:t>
            </a:r>
            <a:endParaRPr lang="en-US" sz="4000" b="1" dirty="0">
              <a:latin typeface="Nikosh" pitchFamily="2" charset="0"/>
              <a:cs typeface="Nikosh" pitchFamily="2" charset="0"/>
            </a:endParaRPr>
          </a:p>
        </p:txBody>
      </p:sp>
      <p:sp>
        <p:nvSpPr>
          <p:cNvPr id="10" name="TextBox 9"/>
          <p:cNvSpPr txBox="1"/>
          <p:nvPr/>
        </p:nvSpPr>
        <p:spPr>
          <a:xfrm>
            <a:off x="1122680" y="5410200"/>
            <a:ext cx="7239000" cy="707886"/>
          </a:xfrm>
          <a:prstGeom prst="rect">
            <a:avLst/>
          </a:prstGeom>
          <a:noFill/>
        </p:spPr>
        <p:txBody>
          <a:bodyPr wrap="square" rtlCol="0">
            <a:spAutoFit/>
          </a:bodyPr>
          <a:lstStyle/>
          <a:p>
            <a:pPr algn="ctr"/>
            <a:r>
              <a:rPr lang="bn-IN" sz="4000" b="1" dirty="0" smtClean="0">
                <a:latin typeface="Nikosh" pitchFamily="2" charset="0"/>
                <a:cs typeface="Nikosh" pitchFamily="2" charset="0"/>
              </a:rPr>
              <a:t>এগুলো শক্তির কী হতে পারে? </a:t>
            </a:r>
            <a:endParaRPr lang="en-US" sz="4000" b="1" dirty="0">
              <a:latin typeface="Nikosh" pitchFamily="2" charset="0"/>
              <a:cs typeface="Nikosh" pitchFamily="2" charset="0"/>
            </a:endParaRPr>
          </a:p>
        </p:txBody>
      </p:sp>
      <p:sp>
        <p:nvSpPr>
          <p:cNvPr id="11" name="TextBox 10"/>
          <p:cNvSpPr txBox="1"/>
          <p:nvPr/>
        </p:nvSpPr>
        <p:spPr>
          <a:xfrm>
            <a:off x="1711854" y="3185160"/>
            <a:ext cx="5511906" cy="707886"/>
          </a:xfrm>
          <a:prstGeom prst="rect">
            <a:avLst/>
          </a:prstGeom>
          <a:noFill/>
        </p:spPr>
        <p:txBody>
          <a:bodyPr wrap="square" rtlCol="0">
            <a:spAutoFit/>
          </a:bodyPr>
          <a:lstStyle/>
          <a:p>
            <a:pPr algn="ctr"/>
            <a:r>
              <a:rPr lang="bn-IN" sz="4000" b="1" dirty="0" smtClean="0">
                <a:latin typeface="Nikosh" pitchFamily="2" charset="0"/>
                <a:cs typeface="Nikosh" pitchFamily="2" charset="0"/>
              </a:rPr>
              <a:t>শক্তির রুপ </a:t>
            </a:r>
            <a:endParaRPr lang="en-US" sz="4000" b="1" dirty="0">
              <a:latin typeface="Nikosh" pitchFamily="2" charset="0"/>
              <a:cs typeface="Nikosh" pitchFamily="2" charset="0"/>
            </a:endParaRPr>
          </a:p>
        </p:txBody>
      </p:sp>
    </p:spTree>
    <p:extLst>
      <p:ext uri="{BB962C8B-B14F-4D97-AF65-F5344CB8AC3E}">
        <p14:creationId xmlns:p14="http://schemas.microsoft.com/office/powerpoint/2010/main" val="64548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heel(1)">
                                      <p:cBhvr>
                                        <p:cTn id="10" dur="2000"/>
                                        <p:tgtEl>
                                          <p:spTgt spid="1026"/>
                                        </p:tgtEl>
                                      </p:cBhvr>
                                    </p:animEffect>
                                  </p:childTnLst>
                                </p:cTn>
                              </p:par>
                              <p:par>
                                <p:cTn id="11" presetID="21" presetClass="entr" presetSubtype="1" fill="hold" nodeType="withEffect">
                                  <p:stCondLst>
                                    <p:cond delay="0"/>
                                  </p:stCondLst>
                                  <p:childTnLst>
                                    <p:set>
                                      <p:cBhvr>
                                        <p:cTn id="12" dur="1" fill="hold">
                                          <p:stCondLst>
                                            <p:cond delay="0"/>
                                          </p:stCondLst>
                                        </p:cTn>
                                        <p:tgtEl>
                                          <p:spTgt spid="1029"/>
                                        </p:tgtEl>
                                        <p:attrNameLst>
                                          <p:attrName>style.visibility</p:attrName>
                                        </p:attrNameLst>
                                      </p:cBhvr>
                                      <p:to>
                                        <p:strVal val="visible"/>
                                      </p:to>
                                    </p:set>
                                    <p:animEffect transition="in" filter="wheel(1)">
                                      <p:cBhvr>
                                        <p:cTn id="13" dur="2000"/>
                                        <p:tgtEl>
                                          <p:spTgt spid="1029"/>
                                        </p:tgtEl>
                                      </p:cBhvr>
                                    </p:animEffect>
                                  </p:childTnLst>
                                </p:cTn>
                              </p:par>
                              <p:par>
                                <p:cTn id="14" presetID="21" presetClass="entr" presetSubtype="1" fill="hold" nodeType="withEffect">
                                  <p:stCondLst>
                                    <p:cond delay="0"/>
                                  </p:stCondLst>
                                  <p:childTnLst>
                                    <p:set>
                                      <p:cBhvr>
                                        <p:cTn id="15" dur="1" fill="hold">
                                          <p:stCondLst>
                                            <p:cond delay="0"/>
                                          </p:stCondLst>
                                        </p:cTn>
                                        <p:tgtEl>
                                          <p:spTgt spid="1027"/>
                                        </p:tgtEl>
                                        <p:attrNameLst>
                                          <p:attrName>style.visibility</p:attrName>
                                        </p:attrNameLst>
                                      </p:cBhvr>
                                      <p:to>
                                        <p:strVal val="visible"/>
                                      </p:to>
                                    </p:set>
                                    <p:animEffect transition="in" filter="wheel(1)">
                                      <p:cBhvr>
                                        <p:cTn id="16" dur="2000"/>
                                        <p:tgtEl>
                                          <p:spTgt spid="1027"/>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fltVal val="0"/>
                                          </p:val>
                                        </p:tav>
                                        <p:tav tm="100000">
                                          <p:val>
                                            <p:strVal val="#ppt_w"/>
                                          </p:val>
                                        </p:tav>
                                      </p:tavLst>
                                    </p:anim>
                                    <p:anim calcmode="lin" valueType="num">
                                      <p:cBhvr>
                                        <p:cTn id="22" dur="1000" fill="hold"/>
                                        <p:tgtEl>
                                          <p:spTgt spid="3"/>
                                        </p:tgtEl>
                                        <p:attrNameLst>
                                          <p:attrName>ppt_h</p:attrName>
                                        </p:attrNameLst>
                                      </p:cBhvr>
                                      <p:tavLst>
                                        <p:tav tm="0">
                                          <p:val>
                                            <p:fltVal val="0"/>
                                          </p:val>
                                        </p:tav>
                                        <p:tav tm="100000">
                                          <p:val>
                                            <p:strVal val="#ppt_h"/>
                                          </p:val>
                                        </p:tav>
                                      </p:tavLst>
                                    </p:anim>
                                    <p:anim calcmode="lin" valueType="num">
                                      <p:cBhvr>
                                        <p:cTn id="23" dur="1000" fill="hold"/>
                                        <p:tgtEl>
                                          <p:spTgt spid="3"/>
                                        </p:tgtEl>
                                        <p:attrNameLst>
                                          <p:attrName>style.rotation</p:attrName>
                                        </p:attrNameLst>
                                      </p:cBhvr>
                                      <p:tavLst>
                                        <p:tav tm="0">
                                          <p:val>
                                            <p:fltVal val="90"/>
                                          </p:val>
                                        </p:tav>
                                        <p:tav tm="100000">
                                          <p:val>
                                            <p:fltVal val="0"/>
                                          </p:val>
                                        </p:tav>
                                      </p:tavLst>
                                    </p:anim>
                                    <p:animEffect transition="in" filter="fade">
                                      <p:cBhvr>
                                        <p:cTn id="24" dur="1000"/>
                                        <p:tgtEl>
                                          <p:spTgt spid="3"/>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1000" fill="hold"/>
                                        <p:tgtEl>
                                          <p:spTgt spid="8"/>
                                        </p:tgtEl>
                                        <p:attrNameLst>
                                          <p:attrName>ppt_w</p:attrName>
                                        </p:attrNameLst>
                                      </p:cBhvr>
                                      <p:tavLst>
                                        <p:tav tm="0">
                                          <p:val>
                                            <p:fltVal val="0"/>
                                          </p:val>
                                        </p:tav>
                                        <p:tav tm="100000">
                                          <p:val>
                                            <p:strVal val="#ppt_w"/>
                                          </p:val>
                                        </p:tav>
                                      </p:tavLst>
                                    </p:anim>
                                    <p:anim calcmode="lin" valueType="num">
                                      <p:cBhvr>
                                        <p:cTn id="28" dur="1000" fill="hold"/>
                                        <p:tgtEl>
                                          <p:spTgt spid="8"/>
                                        </p:tgtEl>
                                        <p:attrNameLst>
                                          <p:attrName>ppt_h</p:attrName>
                                        </p:attrNameLst>
                                      </p:cBhvr>
                                      <p:tavLst>
                                        <p:tav tm="0">
                                          <p:val>
                                            <p:fltVal val="0"/>
                                          </p:val>
                                        </p:tav>
                                        <p:tav tm="100000">
                                          <p:val>
                                            <p:strVal val="#ppt_h"/>
                                          </p:val>
                                        </p:tav>
                                      </p:tavLst>
                                    </p:anim>
                                    <p:anim calcmode="lin" valueType="num">
                                      <p:cBhvr>
                                        <p:cTn id="29" dur="1000" fill="hold"/>
                                        <p:tgtEl>
                                          <p:spTgt spid="8"/>
                                        </p:tgtEl>
                                        <p:attrNameLst>
                                          <p:attrName>style.rotation</p:attrName>
                                        </p:attrNameLst>
                                      </p:cBhvr>
                                      <p:tavLst>
                                        <p:tav tm="0">
                                          <p:val>
                                            <p:fltVal val="90"/>
                                          </p:val>
                                        </p:tav>
                                        <p:tav tm="100000">
                                          <p:val>
                                            <p:fltVal val="0"/>
                                          </p:val>
                                        </p:tav>
                                      </p:tavLst>
                                    </p:anim>
                                    <p:animEffect transition="in" filter="fade">
                                      <p:cBhvr>
                                        <p:cTn id="30" dur="1000"/>
                                        <p:tgtEl>
                                          <p:spTgt spid="8"/>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1000" fill="hold"/>
                                        <p:tgtEl>
                                          <p:spTgt spid="9"/>
                                        </p:tgtEl>
                                        <p:attrNameLst>
                                          <p:attrName>ppt_w</p:attrName>
                                        </p:attrNameLst>
                                      </p:cBhvr>
                                      <p:tavLst>
                                        <p:tav tm="0">
                                          <p:val>
                                            <p:fltVal val="0"/>
                                          </p:val>
                                        </p:tav>
                                        <p:tav tm="100000">
                                          <p:val>
                                            <p:strVal val="#ppt_w"/>
                                          </p:val>
                                        </p:tav>
                                      </p:tavLst>
                                    </p:anim>
                                    <p:anim calcmode="lin" valueType="num">
                                      <p:cBhvr>
                                        <p:cTn id="34" dur="1000" fill="hold"/>
                                        <p:tgtEl>
                                          <p:spTgt spid="9"/>
                                        </p:tgtEl>
                                        <p:attrNameLst>
                                          <p:attrName>ppt_h</p:attrName>
                                        </p:attrNameLst>
                                      </p:cBhvr>
                                      <p:tavLst>
                                        <p:tav tm="0">
                                          <p:val>
                                            <p:fltVal val="0"/>
                                          </p:val>
                                        </p:tav>
                                        <p:tav tm="100000">
                                          <p:val>
                                            <p:strVal val="#ppt_h"/>
                                          </p:val>
                                        </p:tav>
                                      </p:tavLst>
                                    </p:anim>
                                    <p:anim calcmode="lin" valueType="num">
                                      <p:cBhvr>
                                        <p:cTn id="35" dur="1000" fill="hold"/>
                                        <p:tgtEl>
                                          <p:spTgt spid="9"/>
                                        </p:tgtEl>
                                        <p:attrNameLst>
                                          <p:attrName>style.rotation</p:attrName>
                                        </p:attrNameLst>
                                      </p:cBhvr>
                                      <p:tavLst>
                                        <p:tav tm="0">
                                          <p:val>
                                            <p:fltVal val="90"/>
                                          </p:val>
                                        </p:tav>
                                        <p:tav tm="100000">
                                          <p:val>
                                            <p:fltVal val="0"/>
                                          </p:val>
                                        </p:tav>
                                      </p:tavLst>
                                    </p:anim>
                                    <p:animEffect transition="in" filter="fade">
                                      <p:cBhvr>
                                        <p:cTn id="36" dur="1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xit" presetSubtype="1" fill="hold" grpId="1" nodeType="clickEffect">
                                  <p:stCondLst>
                                    <p:cond delay="0"/>
                                  </p:stCondLst>
                                  <p:childTnLst>
                                    <p:animEffect transition="out" filter="wheel(1)">
                                      <p:cBhvr>
                                        <p:cTn id="40" dur="2000"/>
                                        <p:tgtEl>
                                          <p:spTgt spid="2"/>
                                        </p:tgtEl>
                                      </p:cBhvr>
                                    </p:animEffect>
                                    <p:set>
                                      <p:cBhvr>
                                        <p:cTn id="41" dur="1" fill="hold">
                                          <p:stCondLst>
                                            <p:cond delay="1999"/>
                                          </p:stCondLst>
                                        </p:cTn>
                                        <p:tgtEl>
                                          <p:spTgt spid="2"/>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fltVal val="0"/>
                                          </p:val>
                                        </p:tav>
                                        <p:tav tm="100000">
                                          <p:val>
                                            <p:strVal val="#ppt_w"/>
                                          </p:val>
                                        </p:tav>
                                      </p:tavLst>
                                    </p:anim>
                                    <p:anim calcmode="lin" valueType="num">
                                      <p:cBhvr>
                                        <p:cTn id="47" dur="1000" fill="hold"/>
                                        <p:tgtEl>
                                          <p:spTgt spid="7"/>
                                        </p:tgtEl>
                                        <p:attrNameLst>
                                          <p:attrName>ppt_h</p:attrName>
                                        </p:attrNameLst>
                                      </p:cBhvr>
                                      <p:tavLst>
                                        <p:tav tm="0">
                                          <p:val>
                                            <p:fltVal val="0"/>
                                          </p:val>
                                        </p:tav>
                                        <p:tav tm="100000">
                                          <p:val>
                                            <p:strVal val="#ppt_h"/>
                                          </p:val>
                                        </p:tav>
                                      </p:tavLst>
                                    </p:anim>
                                    <p:anim calcmode="lin" valueType="num">
                                      <p:cBhvr>
                                        <p:cTn id="48" dur="1000" fill="hold"/>
                                        <p:tgtEl>
                                          <p:spTgt spid="7"/>
                                        </p:tgtEl>
                                        <p:attrNameLst>
                                          <p:attrName>style.rotation</p:attrName>
                                        </p:attrNameLst>
                                      </p:cBhvr>
                                      <p:tavLst>
                                        <p:tav tm="0">
                                          <p:val>
                                            <p:fltVal val="90"/>
                                          </p:val>
                                        </p:tav>
                                        <p:tav tm="100000">
                                          <p:val>
                                            <p:fltVal val="0"/>
                                          </p:val>
                                        </p:tav>
                                      </p:tavLst>
                                    </p:anim>
                                    <p:animEffect transition="in" filter="fade">
                                      <p:cBhvr>
                                        <p:cTn id="49" dur="10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 calcmode="lin" valueType="num">
                                      <p:cBhvr>
                                        <p:cTn id="54" dur="500" fill="hold"/>
                                        <p:tgtEl>
                                          <p:spTgt spid="4"/>
                                        </p:tgtEl>
                                        <p:attrNameLst>
                                          <p:attrName>ppt_w</p:attrName>
                                        </p:attrNameLst>
                                      </p:cBhvr>
                                      <p:tavLst>
                                        <p:tav tm="0">
                                          <p:val>
                                            <p:fltVal val="0"/>
                                          </p:val>
                                        </p:tav>
                                        <p:tav tm="100000">
                                          <p:val>
                                            <p:strVal val="#ppt_w"/>
                                          </p:val>
                                        </p:tav>
                                      </p:tavLst>
                                    </p:anim>
                                    <p:anim calcmode="lin" valueType="num">
                                      <p:cBhvr>
                                        <p:cTn id="55" dur="500" fill="hold"/>
                                        <p:tgtEl>
                                          <p:spTgt spid="4"/>
                                        </p:tgtEl>
                                        <p:attrNameLst>
                                          <p:attrName>ppt_h</p:attrName>
                                        </p:attrNameLst>
                                      </p:cBhvr>
                                      <p:tavLst>
                                        <p:tav tm="0">
                                          <p:val>
                                            <p:fltVal val="0"/>
                                          </p:val>
                                        </p:tav>
                                        <p:tav tm="100000">
                                          <p:val>
                                            <p:strVal val="#ppt_h"/>
                                          </p:val>
                                        </p:tav>
                                      </p:tavLst>
                                    </p:anim>
                                    <p:animEffect transition="in" filter="fade">
                                      <p:cBhvr>
                                        <p:cTn id="56" dur="500"/>
                                        <p:tgtEl>
                                          <p:spTgt spid="4"/>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p:cTn id="59" dur="500" fill="hold"/>
                                        <p:tgtEl>
                                          <p:spTgt spid="5"/>
                                        </p:tgtEl>
                                        <p:attrNameLst>
                                          <p:attrName>ppt_w</p:attrName>
                                        </p:attrNameLst>
                                      </p:cBhvr>
                                      <p:tavLst>
                                        <p:tav tm="0">
                                          <p:val>
                                            <p:fltVal val="0"/>
                                          </p:val>
                                        </p:tav>
                                        <p:tav tm="100000">
                                          <p:val>
                                            <p:strVal val="#ppt_w"/>
                                          </p:val>
                                        </p:tav>
                                      </p:tavLst>
                                    </p:anim>
                                    <p:anim calcmode="lin" valueType="num">
                                      <p:cBhvr>
                                        <p:cTn id="60" dur="500" fill="hold"/>
                                        <p:tgtEl>
                                          <p:spTgt spid="5"/>
                                        </p:tgtEl>
                                        <p:attrNameLst>
                                          <p:attrName>ppt_h</p:attrName>
                                        </p:attrNameLst>
                                      </p:cBhvr>
                                      <p:tavLst>
                                        <p:tav tm="0">
                                          <p:val>
                                            <p:fltVal val="0"/>
                                          </p:val>
                                        </p:tav>
                                        <p:tav tm="100000">
                                          <p:val>
                                            <p:strVal val="#ppt_h"/>
                                          </p:val>
                                        </p:tav>
                                      </p:tavLst>
                                    </p:anim>
                                    <p:animEffect transition="in" filter="fade">
                                      <p:cBhvr>
                                        <p:cTn id="61" dur="500"/>
                                        <p:tgtEl>
                                          <p:spTgt spid="5"/>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6"/>
                                        </p:tgtEl>
                                        <p:attrNameLst>
                                          <p:attrName>style.visibility</p:attrName>
                                        </p:attrNameLst>
                                      </p:cBhvr>
                                      <p:to>
                                        <p:strVal val="visible"/>
                                      </p:to>
                                    </p:set>
                                    <p:anim calcmode="lin" valueType="num">
                                      <p:cBhvr>
                                        <p:cTn id="64" dur="500" fill="hold"/>
                                        <p:tgtEl>
                                          <p:spTgt spid="6"/>
                                        </p:tgtEl>
                                        <p:attrNameLst>
                                          <p:attrName>ppt_w</p:attrName>
                                        </p:attrNameLst>
                                      </p:cBhvr>
                                      <p:tavLst>
                                        <p:tav tm="0">
                                          <p:val>
                                            <p:fltVal val="0"/>
                                          </p:val>
                                        </p:tav>
                                        <p:tav tm="100000">
                                          <p:val>
                                            <p:strVal val="#ppt_w"/>
                                          </p:val>
                                        </p:tav>
                                      </p:tavLst>
                                    </p:anim>
                                    <p:anim calcmode="lin" valueType="num">
                                      <p:cBhvr>
                                        <p:cTn id="65" dur="500" fill="hold"/>
                                        <p:tgtEl>
                                          <p:spTgt spid="6"/>
                                        </p:tgtEl>
                                        <p:attrNameLst>
                                          <p:attrName>ppt_h</p:attrName>
                                        </p:attrNameLst>
                                      </p:cBhvr>
                                      <p:tavLst>
                                        <p:tav tm="0">
                                          <p:val>
                                            <p:fltVal val="0"/>
                                          </p:val>
                                        </p:tav>
                                        <p:tav tm="100000">
                                          <p:val>
                                            <p:strVal val="#ppt_h"/>
                                          </p:val>
                                        </p:tav>
                                      </p:tavLst>
                                    </p:anim>
                                    <p:animEffect transition="in" filter="fade">
                                      <p:cBhvr>
                                        <p:cTn id="66" dur="500"/>
                                        <p:tgtEl>
                                          <p:spTgt spid="6"/>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10"/>
                                        </p:tgtEl>
                                        <p:attrNameLst>
                                          <p:attrName>style.visibility</p:attrName>
                                        </p:attrNameLst>
                                      </p:cBhvr>
                                      <p:to>
                                        <p:strVal val="visible"/>
                                      </p:to>
                                    </p:set>
                                    <p:anim calcmode="lin" valueType="num">
                                      <p:cBhvr>
                                        <p:cTn id="71" dur="1000" fill="hold"/>
                                        <p:tgtEl>
                                          <p:spTgt spid="10"/>
                                        </p:tgtEl>
                                        <p:attrNameLst>
                                          <p:attrName>ppt_w</p:attrName>
                                        </p:attrNameLst>
                                      </p:cBhvr>
                                      <p:tavLst>
                                        <p:tav tm="0">
                                          <p:val>
                                            <p:fltVal val="0"/>
                                          </p:val>
                                        </p:tav>
                                        <p:tav tm="100000">
                                          <p:val>
                                            <p:strVal val="#ppt_w"/>
                                          </p:val>
                                        </p:tav>
                                      </p:tavLst>
                                    </p:anim>
                                    <p:anim calcmode="lin" valueType="num">
                                      <p:cBhvr>
                                        <p:cTn id="72" dur="1000" fill="hold"/>
                                        <p:tgtEl>
                                          <p:spTgt spid="10"/>
                                        </p:tgtEl>
                                        <p:attrNameLst>
                                          <p:attrName>ppt_h</p:attrName>
                                        </p:attrNameLst>
                                      </p:cBhvr>
                                      <p:tavLst>
                                        <p:tav tm="0">
                                          <p:val>
                                            <p:fltVal val="0"/>
                                          </p:val>
                                        </p:tav>
                                        <p:tav tm="100000">
                                          <p:val>
                                            <p:strVal val="#ppt_h"/>
                                          </p:val>
                                        </p:tav>
                                      </p:tavLst>
                                    </p:anim>
                                    <p:anim calcmode="lin" valueType="num">
                                      <p:cBhvr>
                                        <p:cTn id="73" dur="1000" fill="hold"/>
                                        <p:tgtEl>
                                          <p:spTgt spid="10"/>
                                        </p:tgtEl>
                                        <p:attrNameLst>
                                          <p:attrName>style.rotation</p:attrName>
                                        </p:attrNameLst>
                                      </p:cBhvr>
                                      <p:tavLst>
                                        <p:tav tm="0">
                                          <p:val>
                                            <p:fltVal val="90"/>
                                          </p:val>
                                        </p:tav>
                                        <p:tav tm="100000">
                                          <p:val>
                                            <p:fltVal val="0"/>
                                          </p:val>
                                        </p:tav>
                                      </p:tavLst>
                                    </p:anim>
                                    <p:animEffect transition="in" filter="fade">
                                      <p:cBhvr>
                                        <p:cTn id="74" dur="1000"/>
                                        <p:tgtEl>
                                          <p:spTgt spid="10"/>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xit" presetSubtype="21" fill="hold" grpId="2" nodeType="clickEffect">
                                  <p:stCondLst>
                                    <p:cond delay="0"/>
                                  </p:stCondLst>
                                  <p:childTnLst>
                                    <p:animEffect transition="out" filter="barn(inVertical)">
                                      <p:cBhvr>
                                        <p:cTn id="78" dur="500"/>
                                        <p:tgtEl>
                                          <p:spTgt spid="2"/>
                                        </p:tgtEl>
                                      </p:cBhvr>
                                    </p:animEffect>
                                    <p:set>
                                      <p:cBhvr>
                                        <p:cTn id="79" dur="1" fill="hold">
                                          <p:stCondLst>
                                            <p:cond delay="499"/>
                                          </p:stCondLst>
                                        </p:cTn>
                                        <p:tgtEl>
                                          <p:spTgt spid="2"/>
                                        </p:tgtEl>
                                        <p:attrNameLst>
                                          <p:attrName>style.visibility</p:attrName>
                                        </p:attrNameLst>
                                      </p:cBhvr>
                                      <p:to>
                                        <p:strVal val="hidden"/>
                                      </p:to>
                                    </p:set>
                                  </p:childTnLst>
                                </p:cTn>
                              </p:par>
                              <p:par>
                                <p:cTn id="80" presetID="16" presetClass="exit" presetSubtype="21" fill="hold" nodeType="withEffect">
                                  <p:stCondLst>
                                    <p:cond delay="0"/>
                                  </p:stCondLst>
                                  <p:childTnLst>
                                    <p:animEffect transition="out" filter="barn(inVertical)">
                                      <p:cBhvr>
                                        <p:cTn id="81" dur="500"/>
                                        <p:tgtEl>
                                          <p:spTgt spid="1026"/>
                                        </p:tgtEl>
                                      </p:cBhvr>
                                    </p:animEffect>
                                    <p:set>
                                      <p:cBhvr>
                                        <p:cTn id="82" dur="1" fill="hold">
                                          <p:stCondLst>
                                            <p:cond delay="499"/>
                                          </p:stCondLst>
                                        </p:cTn>
                                        <p:tgtEl>
                                          <p:spTgt spid="1026"/>
                                        </p:tgtEl>
                                        <p:attrNameLst>
                                          <p:attrName>style.visibility</p:attrName>
                                        </p:attrNameLst>
                                      </p:cBhvr>
                                      <p:to>
                                        <p:strVal val="hidden"/>
                                      </p:to>
                                    </p:set>
                                  </p:childTnLst>
                                </p:cTn>
                              </p:par>
                              <p:par>
                                <p:cTn id="83" presetID="16" presetClass="exit" presetSubtype="21" fill="hold" nodeType="withEffect">
                                  <p:stCondLst>
                                    <p:cond delay="0"/>
                                  </p:stCondLst>
                                  <p:childTnLst>
                                    <p:animEffect transition="out" filter="barn(inVertical)">
                                      <p:cBhvr>
                                        <p:cTn id="84" dur="500"/>
                                        <p:tgtEl>
                                          <p:spTgt spid="1029"/>
                                        </p:tgtEl>
                                      </p:cBhvr>
                                    </p:animEffect>
                                    <p:set>
                                      <p:cBhvr>
                                        <p:cTn id="85" dur="1" fill="hold">
                                          <p:stCondLst>
                                            <p:cond delay="499"/>
                                          </p:stCondLst>
                                        </p:cTn>
                                        <p:tgtEl>
                                          <p:spTgt spid="1029"/>
                                        </p:tgtEl>
                                        <p:attrNameLst>
                                          <p:attrName>style.visibility</p:attrName>
                                        </p:attrNameLst>
                                      </p:cBhvr>
                                      <p:to>
                                        <p:strVal val="hidden"/>
                                      </p:to>
                                    </p:set>
                                  </p:childTnLst>
                                </p:cTn>
                              </p:par>
                              <p:par>
                                <p:cTn id="86" presetID="16" presetClass="exit" presetSubtype="21" fill="hold" nodeType="withEffect">
                                  <p:stCondLst>
                                    <p:cond delay="0"/>
                                  </p:stCondLst>
                                  <p:childTnLst>
                                    <p:animEffect transition="out" filter="barn(inVertical)">
                                      <p:cBhvr>
                                        <p:cTn id="87" dur="500"/>
                                        <p:tgtEl>
                                          <p:spTgt spid="1027"/>
                                        </p:tgtEl>
                                      </p:cBhvr>
                                    </p:animEffect>
                                    <p:set>
                                      <p:cBhvr>
                                        <p:cTn id="88" dur="1" fill="hold">
                                          <p:stCondLst>
                                            <p:cond delay="499"/>
                                          </p:stCondLst>
                                        </p:cTn>
                                        <p:tgtEl>
                                          <p:spTgt spid="1027"/>
                                        </p:tgtEl>
                                        <p:attrNameLst>
                                          <p:attrName>style.visibility</p:attrName>
                                        </p:attrNameLst>
                                      </p:cBhvr>
                                      <p:to>
                                        <p:strVal val="hidden"/>
                                      </p:to>
                                    </p:set>
                                  </p:childTnLst>
                                </p:cTn>
                              </p:par>
                              <p:par>
                                <p:cTn id="89" presetID="16" presetClass="exit" presetSubtype="21" fill="hold" grpId="1" nodeType="withEffect">
                                  <p:stCondLst>
                                    <p:cond delay="0"/>
                                  </p:stCondLst>
                                  <p:childTnLst>
                                    <p:animEffect transition="out" filter="barn(inVertical)">
                                      <p:cBhvr>
                                        <p:cTn id="90" dur="500"/>
                                        <p:tgtEl>
                                          <p:spTgt spid="3"/>
                                        </p:tgtEl>
                                      </p:cBhvr>
                                    </p:animEffect>
                                    <p:set>
                                      <p:cBhvr>
                                        <p:cTn id="91" dur="1" fill="hold">
                                          <p:stCondLst>
                                            <p:cond delay="499"/>
                                          </p:stCondLst>
                                        </p:cTn>
                                        <p:tgtEl>
                                          <p:spTgt spid="3"/>
                                        </p:tgtEl>
                                        <p:attrNameLst>
                                          <p:attrName>style.visibility</p:attrName>
                                        </p:attrNameLst>
                                      </p:cBhvr>
                                      <p:to>
                                        <p:strVal val="hidden"/>
                                      </p:to>
                                    </p:set>
                                  </p:childTnLst>
                                </p:cTn>
                              </p:par>
                              <p:par>
                                <p:cTn id="92" presetID="16" presetClass="exit" presetSubtype="21" fill="hold" grpId="1" nodeType="withEffect">
                                  <p:stCondLst>
                                    <p:cond delay="0"/>
                                  </p:stCondLst>
                                  <p:childTnLst>
                                    <p:animEffect transition="out" filter="barn(inVertical)">
                                      <p:cBhvr>
                                        <p:cTn id="93" dur="500"/>
                                        <p:tgtEl>
                                          <p:spTgt spid="8"/>
                                        </p:tgtEl>
                                      </p:cBhvr>
                                    </p:animEffect>
                                    <p:set>
                                      <p:cBhvr>
                                        <p:cTn id="94" dur="1" fill="hold">
                                          <p:stCondLst>
                                            <p:cond delay="499"/>
                                          </p:stCondLst>
                                        </p:cTn>
                                        <p:tgtEl>
                                          <p:spTgt spid="8"/>
                                        </p:tgtEl>
                                        <p:attrNameLst>
                                          <p:attrName>style.visibility</p:attrName>
                                        </p:attrNameLst>
                                      </p:cBhvr>
                                      <p:to>
                                        <p:strVal val="hidden"/>
                                      </p:to>
                                    </p:set>
                                  </p:childTnLst>
                                </p:cTn>
                              </p:par>
                              <p:par>
                                <p:cTn id="95" presetID="16" presetClass="exit" presetSubtype="21" fill="hold" grpId="1" nodeType="withEffect">
                                  <p:stCondLst>
                                    <p:cond delay="0"/>
                                  </p:stCondLst>
                                  <p:childTnLst>
                                    <p:animEffect transition="out" filter="barn(inVertical)">
                                      <p:cBhvr>
                                        <p:cTn id="96" dur="500"/>
                                        <p:tgtEl>
                                          <p:spTgt spid="9"/>
                                        </p:tgtEl>
                                      </p:cBhvr>
                                    </p:animEffect>
                                    <p:set>
                                      <p:cBhvr>
                                        <p:cTn id="97" dur="1" fill="hold">
                                          <p:stCondLst>
                                            <p:cond delay="499"/>
                                          </p:stCondLst>
                                        </p:cTn>
                                        <p:tgtEl>
                                          <p:spTgt spid="9"/>
                                        </p:tgtEl>
                                        <p:attrNameLst>
                                          <p:attrName>style.visibility</p:attrName>
                                        </p:attrNameLst>
                                      </p:cBhvr>
                                      <p:to>
                                        <p:strVal val="hidden"/>
                                      </p:to>
                                    </p:set>
                                  </p:childTnLst>
                                </p:cTn>
                              </p:par>
                              <p:par>
                                <p:cTn id="98" presetID="16" presetClass="exit" presetSubtype="21" fill="hold" grpId="1" nodeType="withEffect">
                                  <p:stCondLst>
                                    <p:cond delay="0"/>
                                  </p:stCondLst>
                                  <p:childTnLst>
                                    <p:animEffect transition="out" filter="barn(inVertical)">
                                      <p:cBhvr>
                                        <p:cTn id="99" dur="500"/>
                                        <p:tgtEl>
                                          <p:spTgt spid="7"/>
                                        </p:tgtEl>
                                      </p:cBhvr>
                                    </p:animEffect>
                                    <p:set>
                                      <p:cBhvr>
                                        <p:cTn id="100" dur="1" fill="hold">
                                          <p:stCondLst>
                                            <p:cond delay="499"/>
                                          </p:stCondLst>
                                        </p:cTn>
                                        <p:tgtEl>
                                          <p:spTgt spid="7"/>
                                        </p:tgtEl>
                                        <p:attrNameLst>
                                          <p:attrName>style.visibility</p:attrName>
                                        </p:attrNameLst>
                                      </p:cBhvr>
                                      <p:to>
                                        <p:strVal val="hidden"/>
                                      </p:to>
                                    </p:set>
                                  </p:childTnLst>
                                </p:cTn>
                              </p:par>
                              <p:par>
                                <p:cTn id="101" presetID="16" presetClass="exit" presetSubtype="21" fill="hold" grpId="1" nodeType="withEffect">
                                  <p:stCondLst>
                                    <p:cond delay="0"/>
                                  </p:stCondLst>
                                  <p:childTnLst>
                                    <p:animEffect transition="out" filter="barn(inVertical)">
                                      <p:cBhvr>
                                        <p:cTn id="102" dur="500"/>
                                        <p:tgtEl>
                                          <p:spTgt spid="4"/>
                                        </p:tgtEl>
                                      </p:cBhvr>
                                    </p:animEffect>
                                    <p:set>
                                      <p:cBhvr>
                                        <p:cTn id="103" dur="1" fill="hold">
                                          <p:stCondLst>
                                            <p:cond delay="499"/>
                                          </p:stCondLst>
                                        </p:cTn>
                                        <p:tgtEl>
                                          <p:spTgt spid="4"/>
                                        </p:tgtEl>
                                        <p:attrNameLst>
                                          <p:attrName>style.visibility</p:attrName>
                                        </p:attrNameLst>
                                      </p:cBhvr>
                                      <p:to>
                                        <p:strVal val="hidden"/>
                                      </p:to>
                                    </p:set>
                                  </p:childTnLst>
                                </p:cTn>
                              </p:par>
                              <p:par>
                                <p:cTn id="104" presetID="16" presetClass="exit" presetSubtype="21" fill="hold" grpId="1" nodeType="withEffect">
                                  <p:stCondLst>
                                    <p:cond delay="0"/>
                                  </p:stCondLst>
                                  <p:childTnLst>
                                    <p:animEffect transition="out" filter="barn(inVertical)">
                                      <p:cBhvr>
                                        <p:cTn id="105" dur="500"/>
                                        <p:tgtEl>
                                          <p:spTgt spid="5"/>
                                        </p:tgtEl>
                                      </p:cBhvr>
                                    </p:animEffect>
                                    <p:set>
                                      <p:cBhvr>
                                        <p:cTn id="106" dur="1" fill="hold">
                                          <p:stCondLst>
                                            <p:cond delay="499"/>
                                          </p:stCondLst>
                                        </p:cTn>
                                        <p:tgtEl>
                                          <p:spTgt spid="5"/>
                                        </p:tgtEl>
                                        <p:attrNameLst>
                                          <p:attrName>style.visibility</p:attrName>
                                        </p:attrNameLst>
                                      </p:cBhvr>
                                      <p:to>
                                        <p:strVal val="hidden"/>
                                      </p:to>
                                    </p:set>
                                  </p:childTnLst>
                                </p:cTn>
                              </p:par>
                              <p:par>
                                <p:cTn id="107" presetID="16" presetClass="exit" presetSubtype="21" fill="hold" grpId="1" nodeType="withEffect">
                                  <p:stCondLst>
                                    <p:cond delay="0"/>
                                  </p:stCondLst>
                                  <p:childTnLst>
                                    <p:animEffect transition="out" filter="barn(inVertical)">
                                      <p:cBhvr>
                                        <p:cTn id="108" dur="500"/>
                                        <p:tgtEl>
                                          <p:spTgt spid="6"/>
                                        </p:tgtEl>
                                      </p:cBhvr>
                                    </p:animEffect>
                                    <p:set>
                                      <p:cBhvr>
                                        <p:cTn id="109" dur="1" fill="hold">
                                          <p:stCondLst>
                                            <p:cond delay="499"/>
                                          </p:stCondLst>
                                        </p:cTn>
                                        <p:tgtEl>
                                          <p:spTgt spid="6"/>
                                        </p:tgtEl>
                                        <p:attrNameLst>
                                          <p:attrName>style.visibility</p:attrName>
                                        </p:attrNameLst>
                                      </p:cBhvr>
                                      <p:to>
                                        <p:strVal val="hidden"/>
                                      </p:to>
                                    </p:set>
                                  </p:childTnLst>
                                </p:cTn>
                              </p:par>
                              <p:par>
                                <p:cTn id="110" presetID="16" presetClass="exit" presetSubtype="21" fill="hold" grpId="1" nodeType="withEffect">
                                  <p:stCondLst>
                                    <p:cond delay="0"/>
                                  </p:stCondLst>
                                  <p:childTnLst>
                                    <p:animEffect transition="out" filter="barn(inVertical)">
                                      <p:cBhvr>
                                        <p:cTn id="111" dur="500"/>
                                        <p:tgtEl>
                                          <p:spTgt spid="10"/>
                                        </p:tgtEl>
                                      </p:cBhvr>
                                    </p:animEffect>
                                    <p:set>
                                      <p:cBhvr>
                                        <p:cTn id="112" dur="1" fill="hold">
                                          <p:stCondLst>
                                            <p:cond delay="499"/>
                                          </p:stCondLst>
                                        </p:cTn>
                                        <p:tgtEl>
                                          <p:spTgt spid="10"/>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53" presetClass="entr" presetSubtype="16" fill="hold" grpId="0" nodeType="clickEffect">
                                  <p:stCondLst>
                                    <p:cond delay="0"/>
                                  </p:stCondLst>
                                  <p:childTnLst>
                                    <p:set>
                                      <p:cBhvr>
                                        <p:cTn id="116" dur="1" fill="hold">
                                          <p:stCondLst>
                                            <p:cond delay="0"/>
                                          </p:stCondLst>
                                        </p:cTn>
                                        <p:tgtEl>
                                          <p:spTgt spid="11"/>
                                        </p:tgtEl>
                                        <p:attrNameLst>
                                          <p:attrName>style.visibility</p:attrName>
                                        </p:attrNameLst>
                                      </p:cBhvr>
                                      <p:to>
                                        <p:strVal val="visible"/>
                                      </p:to>
                                    </p:set>
                                    <p:anim calcmode="lin" valueType="num">
                                      <p:cBhvr>
                                        <p:cTn id="117" dur="500" fill="hold"/>
                                        <p:tgtEl>
                                          <p:spTgt spid="11"/>
                                        </p:tgtEl>
                                        <p:attrNameLst>
                                          <p:attrName>ppt_w</p:attrName>
                                        </p:attrNameLst>
                                      </p:cBhvr>
                                      <p:tavLst>
                                        <p:tav tm="0">
                                          <p:val>
                                            <p:fltVal val="0"/>
                                          </p:val>
                                        </p:tav>
                                        <p:tav tm="100000">
                                          <p:val>
                                            <p:strVal val="#ppt_w"/>
                                          </p:val>
                                        </p:tav>
                                      </p:tavLst>
                                    </p:anim>
                                    <p:anim calcmode="lin" valueType="num">
                                      <p:cBhvr>
                                        <p:cTn id="118" dur="500" fill="hold"/>
                                        <p:tgtEl>
                                          <p:spTgt spid="11"/>
                                        </p:tgtEl>
                                        <p:attrNameLst>
                                          <p:attrName>ppt_h</p:attrName>
                                        </p:attrNameLst>
                                      </p:cBhvr>
                                      <p:tavLst>
                                        <p:tav tm="0">
                                          <p:val>
                                            <p:fltVal val="0"/>
                                          </p:val>
                                        </p:tav>
                                        <p:tav tm="100000">
                                          <p:val>
                                            <p:strVal val="#ppt_h"/>
                                          </p:val>
                                        </p:tav>
                                      </p:tavLst>
                                    </p:anim>
                                    <p:animEffect transition="in" filter="fade">
                                      <p:cBhvr>
                                        <p:cTn id="1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animBg="1"/>
      <p:bldP spid="3" grpId="1" animBg="1"/>
      <p:bldP spid="8" grpId="0" animBg="1"/>
      <p:bldP spid="8" grpId="1" animBg="1"/>
      <p:bldP spid="9" grpId="0" animBg="1"/>
      <p:bldP spid="9" grpId="1" animBg="1"/>
      <p:bldP spid="4" grpId="0"/>
      <p:bldP spid="4" grpId="1"/>
      <p:bldP spid="5" grpId="0"/>
      <p:bldP spid="5" grpId="1"/>
      <p:bldP spid="6" grpId="0"/>
      <p:bldP spid="6" grpId="1"/>
      <p:bldP spid="7" grpId="0"/>
      <p:bldP spid="7" grpId="1"/>
      <p:bldP spid="10" grpId="0"/>
      <p:bldP spid="10" grpId="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90600"/>
            <a:ext cx="3962400" cy="584775"/>
          </a:xfrm>
          <a:prstGeom prst="rect">
            <a:avLst/>
          </a:prstGeom>
          <a:noFill/>
        </p:spPr>
        <p:txBody>
          <a:bodyPr wrap="square" rtlCol="0">
            <a:spAutoFit/>
          </a:bodyPr>
          <a:lstStyle/>
          <a:p>
            <a:r>
              <a:rPr lang="bn-IN" sz="3200" b="1" dirty="0" smtClean="0">
                <a:latin typeface="Nikosh" pitchFamily="2" charset="0"/>
                <a:cs typeface="Nikosh" pitchFamily="2" charset="0"/>
              </a:rPr>
              <a:t>পাঠ শেষে শিক্ষার্থীরা............</a:t>
            </a:r>
            <a:endParaRPr lang="en-US" sz="3200" b="1" dirty="0">
              <a:latin typeface="Nikosh" pitchFamily="2" charset="0"/>
              <a:cs typeface="Nikosh" pitchFamily="2" charset="0"/>
            </a:endParaRPr>
          </a:p>
        </p:txBody>
      </p:sp>
      <p:sp>
        <p:nvSpPr>
          <p:cNvPr id="3" name="TextBox 2"/>
          <p:cNvSpPr txBox="1"/>
          <p:nvPr/>
        </p:nvSpPr>
        <p:spPr>
          <a:xfrm>
            <a:off x="2209800" y="1981199"/>
            <a:ext cx="5791200" cy="1815882"/>
          </a:xfrm>
          <a:prstGeom prst="rect">
            <a:avLst/>
          </a:prstGeom>
          <a:noFill/>
        </p:spPr>
        <p:txBody>
          <a:bodyPr wrap="square" rtlCol="0">
            <a:spAutoFit/>
          </a:bodyPr>
          <a:lstStyle/>
          <a:p>
            <a:r>
              <a:rPr lang="bn-IN" sz="2800" b="1" dirty="0" smtClean="0">
                <a:latin typeface="Nikosh" pitchFamily="2" charset="0"/>
                <a:cs typeface="Nikosh" pitchFamily="2" charset="0"/>
              </a:rPr>
              <a:t>১।শক্তি কী তা বলতে পারবে; </a:t>
            </a:r>
          </a:p>
          <a:p>
            <a:r>
              <a:rPr lang="bn-IN" sz="2800" b="1" dirty="0" smtClean="0">
                <a:latin typeface="Nikosh" pitchFamily="2" charset="0"/>
                <a:cs typeface="Nikosh" pitchFamily="2" charset="0"/>
              </a:rPr>
              <a:t>২।শক্তির বিভিন্ন রুপের নাম বলতে পারবে; </a:t>
            </a:r>
          </a:p>
          <a:p>
            <a:r>
              <a:rPr lang="bn-IN" sz="2800" b="1" dirty="0" smtClean="0">
                <a:latin typeface="Nikosh" pitchFamily="2" charset="0"/>
                <a:cs typeface="Nikosh" pitchFamily="2" charset="0"/>
              </a:rPr>
              <a:t>৩।শক্তির বিভিন্ন প্রকার রুপান্তর  ব্যাখ্যা করতে পারবে।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645485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990600"/>
            <a:ext cx="6934200" cy="707886"/>
          </a:xfrm>
          <a:prstGeom prst="rect">
            <a:avLst/>
          </a:prstGeom>
          <a:noFill/>
        </p:spPr>
        <p:txBody>
          <a:bodyPr wrap="square" rtlCol="0">
            <a:spAutoFit/>
          </a:bodyPr>
          <a:lstStyle/>
          <a:p>
            <a:pPr algn="ctr"/>
            <a:r>
              <a:rPr lang="bn-IN" sz="4000" b="1" dirty="0" smtClean="0">
                <a:latin typeface="Nikosh" pitchFamily="2" charset="0"/>
                <a:cs typeface="Nikosh" pitchFamily="2" charset="0"/>
              </a:rPr>
              <a:t>একক কাজ </a:t>
            </a:r>
            <a:endParaRPr lang="en-US" sz="4000" b="1" dirty="0">
              <a:latin typeface="Nikosh" pitchFamily="2" charset="0"/>
              <a:cs typeface="Nikosh" pitchFamily="2" charset="0"/>
            </a:endParaRPr>
          </a:p>
        </p:txBody>
      </p:sp>
      <p:sp>
        <p:nvSpPr>
          <p:cNvPr id="3" name="TextBox 2"/>
          <p:cNvSpPr txBox="1"/>
          <p:nvPr/>
        </p:nvSpPr>
        <p:spPr>
          <a:xfrm>
            <a:off x="914400" y="2895600"/>
            <a:ext cx="7010400"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শক্তি কী?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64548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i\Desktop\images (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787183"/>
            <a:ext cx="2700440" cy="176752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7" name="Picture 3" descr="C:\Users\i\Desktop\download (3).jpg"/>
          <p:cNvPicPr>
            <a:picLocks noChangeAspect="1" noChangeArrowheads="1"/>
          </p:cNvPicPr>
          <p:nvPr/>
        </p:nvPicPr>
        <p:blipFill rotWithShape="1">
          <a:blip r:embed="rId3">
            <a:extLst>
              <a:ext uri="{28A0092B-C50C-407E-A947-70E740481C1C}">
                <a14:useLocalDpi xmlns:a14="http://schemas.microsoft.com/office/drawing/2010/main" val="0"/>
              </a:ext>
            </a:extLst>
          </a:blip>
          <a:srcRect l="26388" r="24381"/>
          <a:stretch/>
        </p:blipFill>
        <p:spPr bwMode="auto">
          <a:xfrm>
            <a:off x="202602" y="1807503"/>
            <a:ext cx="2947595" cy="180210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9" name="Picture 5" descr="C:\Users\i\Desktop\download (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602" y="3609609"/>
            <a:ext cx="2667000" cy="177476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676400" y="457199"/>
            <a:ext cx="6157913" cy="646331"/>
          </a:xfrm>
          <a:prstGeom prst="rect">
            <a:avLst/>
          </a:prstGeom>
          <a:noFill/>
        </p:spPr>
        <p:txBody>
          <a:bodyPr wrap="square" rtlCol="0">
            <a:spAutoFit/>
          </a:bodyPr>
          <a:lstStyle/>
          <a:p>
            <a:pPr algn="ctr"/>
            <a:r>
              <a:rPr lang="bn-IN" sz="3600" b="1" dirty="0" smtClean="0">
                <a:latin typeface="Nikosh" pitchFamily="2" charset="0"/>
                <a:cs typeface="Nikosh" pitchFamily="2" charset="0"/>
              </a:rPr>
              <a:t>ভেবে বলো চিত্রে কী দেখতে পাচ্ছো?  </a:t>
            </a:r>
            <a:endParaRPr lang="en-US" sz="3600" b="1" dirty="0">
              <a:latin typeface="Nikosh" pitchFamily="2" charset="0"/>
              <a:cs typeface="Nikosh" pitchFamily="2" charset="0"/>
            </a:endParaRPr>
          </a:p>
        </p:txBody>
      </p:sp>
      <p:sp>
        <p:nvSpPr>
          <p:cNvPr id="4" name="TextBox 3"/>
          <p:cNvSpPr txBox="1"/>
          <p:nvPr/>
        </p:nvSpPr>
        <p:spPr>
          <a:xfrm>
            <a:off x="3348140" y="4038600"/>
            <a:ext cx="5105400" cy="2246769"/>
          </a:xfrm>
          <a:prstGeom prst="rect">
            <a:avLst/>
          </a:prstGeom>
          <a:noFill/>
        </p:spPr>
        <p:txBody>
          <a:bodyPr wrap="square" rtlCol="0">
            <a:spAutoFit/>
          </a:bodyPr>
          <a:lstStyle/>
          <a:p>
            <a:r>
              <a:rPr lang="bn-IN" sz="2800" b="1" dirty="0" smtClean="0">
                <a:latin typeface="Nikosh" pitchFamily="2" charset="0"/>
                <a:cs typeface="Nikosh" pitchFamily="2" charset="0"/>
              </a:rPr>
              <a:t>যার যত বেশি শক্তি সে তত বেশি কাজ করতে পারে।কাজ করার এই সামর্থ্যই হলো শক্তি। কাজের পরিমাপ দিয়েই শক্তির পরিমাপ করা হয়। কাজের এককই শক্তির একক। শক্তির একক হলো জুল। </a:t>
            </a:r>
            <a:endParaRPr lang="en-US" sz="2800" b="1" dirty="0">
              <a:latin typeface="Nikosh" pitchFamily="2" charset="0"/>
              <a:cs typeface="Nikosh" pitchFamily="2" charset="0"/>
            </a:endParaRPr>
          </a:p>
        </p:txBody>
      </p:sp>
      <p:pic>
        <p:nvPicPr>
          <p:cNvPr id="9"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37151" y="1752600"/>
            <a:ext cx="2725849" cy="183669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
        <p:nvSpPr>
          <p:cNvPr id="5" name="TextBox 4"/>
          <p:cNvSpPr txBox="1"/>
          <p:nvPr/>
        </p:nvSpPr>
        <p:spPr>
          <a:xfrm>
            <a:off x="3005240" y="3733800"/>
            <a:ext cx="5791200" cy="1200329"/>
          </a:xfrm>
          <a:prstGeom prst="rect">
            <a:avLst/>
          </a:prstGeom>
          <a:noFill/>
        </p:spPr>
        <p:txBody>
          <a:bodyPr wrap="square" rtlCol="0">
            <a:spAutoFit/>
          </a:bodyPr>
          <a:lstStyle/>
          <a:p>
            <a:pPr algn="ctr"/>
            <a:r>
              <a:rPr lang="bn-IN" sz="3600" b="1" dirty="0" smtClean="0">
                <a:latin typeface="Nikosh" pitchFamily="2" charset="0"/>
                <a:cs typeface="Nikosh" pitchFamily="2" charset="0"/>
              </a:rPr>
              <a:t>কাজ করার সামর্থ্যের জন্য যে শক্তির প্রয়োজন তার উৎস কোথায়? </a:t>
            </a:r>
            <a:endParaRPr lang="en-US" sz="3600" b="1" dirty="0">
              <a:latin typeface="Nikosh" pitchFamily="2" charset="0"/>
              <a:cs typeface="Nikosh" pitchFamily="2" charset="0"/>
            </a:endParaRPr>
          </a:p>
        </p:txBody>
      </p:sp>
      <p:sp>
        <p:nvSpPr>
          <p:cNvPr id="6" name="TextBox 5"/>
          <p:cNvSpPr txBox="1"/>
          <p:nvPr/>
        </p:nvSpPr>
        <p:spPr>
          <a:xfrm>
            <a:off x="3200400" y="5257800"/>
            <a:ext cx="5596040" cy="584775"/>
          </a:xfrm>
          <a:prstGeom prst="rect">
            <a:avLst/>
          </a:prstGeom>
          <a:noFill/>
        </p:spPr>
        <p:txBody>
          <a:bodyPr wrap="square" rtlCol="0">
            <a:spAutoFit/>
          </a:bodyPr>
          <a:lstStyle/>
          <a:p>
            <a:r>
              <a:rPr lang="bn-IN" sz="3200" b="1" dirty="0" smtClean="0">
                <a:latin typeface="Nikosh" pitchFamily="2" charset="0"/>
                <a:cs typeface="Nikosh" pitchFamily="2" charset="0"/>
              </a:rPr>
              <a:t>পৃথিবীর সকল শক্তির উৎস হলো সূর্য। </a:t>
            </a:r>
            <a:endParaRPr lang="en-US" sz="3200" b="1" dirty="0">
              <a:latin typeface="Nikosh" pitchFamily="2" charset="0"/>
              <a:cs typeface="Nikosh" pitchFamily="2" charset="0"/>
            </a:endParaRPr>
          </a:p>
        </p:txBody>
      </p:sp>
      <p:sp>
        <p:nvSpPr>
          <p:cNvPr id="7" name="TextBox 6"/>
          <p:cNvSpPr txBox="1"/>
          <p:nvPr/>
        </p:nvSpPr>
        <p:spPr>
          <a:xfrm>
            <a:off x="1408607" y="457199"/>
            <a:ext cx="6693498" cy="707886"/>
          </a:xfrm>
          <a:prstGeom prst="rect">
            <a:avLst/>
          </a:prstGeom>
          <a:noFill/>
        </p:spPr>
        <p:txBody>
          <a:bodyPr wrap="square" rtlCol="0">
            <a:spAutoFit/>
          </a:bodyPr>
          <a:lstStyle/>
          <a:p>
            <a:pPr algn="ctr"/>
            <a:r>
              <a:rPr lang="bn-IN" sz="4000" b="1" dirty="0" smtClean="0">
                <a:latin typeface="Nikosh" pitchFamily="2" charset="0"/>
                <a:cs typeface="Nikosh" pitchFamily="2" charset="0"/>
              </a:rPr>
              <a:t>জোড়ায় কাজ </a:t>
            </a:r>
            <a:endParaRPr lang="en-US" sz="4000" b="1" dirty="0">
              <a:latin typeface="Nikosh" pitchFamily="2" charset="0"/>
              <a:cs typeface="Nikosh" pitchFamily="2" charset="0"/>
            </a:endParaRPr>
          </a:p>
        </p:txBody>
      </p:sp>
      <p:sp>
        <p:nvSpPr>
          <p:cNvPr id="8" name="TextBox 7"/>
          <p:cNvSpPr txBox="1"/>
          <p:nvPr/>
        </p:nvSpPr>
        <p:spPr>
          <a:xfrm>
            <a:off x="1116259" y="3256746"/>
            <a:ext cx="7278193" cy="584775"/>
          </a:xfrm>
          <a:prstGeom prst="rect">
            <a:avLst/>
          </a:prstGeom>
          <a:noFill/>
        </p:spPr>
        <p:txBody>
          <a:bodyPr wrap="square" rtlCol="0">
            <a:spAutoFit/>
          </a:bodyPr>
          <a:lstStyle/>
          <a:p>
            <a:pPr algn="ctr"/>
            <a:r>
              <a:rPr lang="bn-IN" sz="3200" b="1" dirty="0" smtClean="0">
                <a:latin typeface="Nikosh" pitchFamily="2" charset="0"/>
                <a:cs typeface="Nikosh" pitchFamily="2" charset="0"/>
              </a:rPr>
              <a:t>সূর্য ছাড়া শক্তির আরো কয়েকটি উৎসহের নাম লিখ। </a:t>
            </a:r>
            <a:endParaRPr lang="en-US" sz="3200" b="1" dirty="0">
              <a:latin typeface="Nikosh" pitchFamily="2" charset="0"/>
              <a:cs typeface="Nikosh" pitchFamily="2" charset="0"/>
            </a:endParaRPr>
          </a:p>
        </p:txBody>
      </p:sp>
    </p:spTree>
    <p:extLst>
      <p:ext uri="{BB962C8B-B14F-4D97-AF65-F5344CB8AC3E}">
        <p14:creationId xmlns:p14="http://schemas.microsoft.com/office/powerpoint/2010/main" val="64548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par>
                                <p:cTn id="8" presetID="21" presetClass="entr" presetSubtype="1"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wheel(1)">
                                      <p:cBhvr>
                                        <p:cTn id="10" dur="2000"/>
                                        <p:tgtEl>
                                          <p:spTgt spid="1027"/>
                                        </p:tgtEl>
                                      </p:cBhvr>
                                    </p:animEffect>
                                  </p:childTnLst>
                                </p:cTn>
                              </p:par>
                              <p:par>
                                <p:cTn id="11" presetID="21" presetClass="entr" presetSubtype="1"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wheel(1)">
                                      <p:cBhvr>
                                        <p:cTn id="13" dur="2000"/>
                                        <p:tgtEl>
                                          <p:spTgt spid="1026"/>
                                        </p:tgtEl>
                                      </p:cBhvr>
                                    </p:animEffect>
                                  </p:childTnLst>
                                </p:cTn>
                              </p:par>
                              <p:par>
                                <p:cTn id="14" presetID="21" presetClass="entr" presetSubtype="1"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2000"/>
                                        <p:tgtEl>
                                          <p:spTgt spid="9"/>
                                        </p:tgtEl>
                                      </p:cBhvr>
                                    </p:animEffect>
                                  </p:childTnLst>
                                </p:cTn>
                              </p:par>
                              <p:par>
                                <p:cTn id="17" presetID="21" presetClass="entr" presetSubtype="1" fill="hold" nodeType="withEffect">
                                  <p:stCondLst>
                                    <p:cond delay="0"/>
                                  </p:stCondLst>
                                  <p:childTnLst>
                                    <p:set>
                                      <p:cBhvr>
                                        <p:cTn id="18" dur="1" fill="hold">
                                          <p:stCondLst>
                                            <p:cond delay="0"/>
                                          </p:stCondLst>
                                        </p:cTn>
                                        <p:tgtEl>
                                          <p:spTgt spid="1029"/>
                                        </p:tgtEl>
                                        <p:attrNameLst>
                                          <p:attrName>style.visibility</p:attrName>
                                        </p:attrNameLst>
                                      </p:cBhvr>
                                      <p:to>
                                        <p:strVal val="visible"/>
                                      </p:to>
                                    </p:set>
                                    <p:animEffect transition="in" filter="wheel(1)">
                                      <p:cBhvr>
                                        <p:cTn id="19" dur="2000"/>
                                        <p:tgtEl>
                                          <p:spTgt spid="1029"/>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fltVal val="0"/>
                                          </p:val>
                                        </p:tav>
                                        <p:tav tm="100000">
                                          <p:val>
                                            <p:strVal val="#ppt_w"/>
                                          </p:val>
                                        </p:tav>
                                      </p:tavLst>
                                    </p:anim>
                                    <p:anim calcmode="lin" valueType="num">
                                      <p:cBhvr>
                                        <p:cTn id="25" dur="1000" fill="hold"/>
                                        <p:tgtEl>
                                          <p:spTgt spid="4"/>
                                        </p:tgtEl>
                                        <p:attrNameLst>
                                          <p:attrName>ppt_h</p:attrName>
                                        </p:attrNameLst>
                                      </p:cBhvr>
                                      <p:tavLst>
                                        <p:tav tm="0">
                                          <p:val>
                                            <p:fltVal val="0"/>
                                          </p:val>
                                        </p:tav>
                                        <p:tav tm="100000">
                                          <p:val>
                                            <p:strVal val="#ppt_h"/>
                                          </p:val>
                                        </p:tav>
                                      </p:tavLst>
                                    </p:anim>
                                    <p:anim calcmode="lin" valueType="num">
                                      <p:cBhvr>
                                        <p:cTn id="26" dur="1000" fill="hold"/>
                                        <p:tgtEl>
                                          <p:spTgt spid="4"/>
                                        </p:tgtEl>
                                        <p:attrNameLst>
                                          <p:attrName>style.rotation</p:attrName>
                                        </p:attrNameLst>
                                      </p:cBhvr>
                                      <p:tavLst>
                                        <p:tav tm="0">
                                          <p:val>
                                            <p:fltVal val="90"/>
                                          </p:val>
                                        </p:tav>
                                        <p:tav tm="100000">
                                          <p:val>
                                            <p:fltVal val="0"/>
                                          </p:val>
                                        </p:tav>
                                      </p:tavLst>
                                    </p:anim>
                                    <p:animEffect transition="in" filter="fade">
                                      <p:cBhvr>
                                        <p:cTn id="27" dur="1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xit" presetSubtype="0" fill="hold" grpId="1" nodeType="clickEffect">
                                  <p:stCondLst>
                                    <p:cond delay="0"/>
                                  </p:stCondLst>
                                  <p:childTnLst>
                                    <p:anim calcmode="lin" valueType="num">
                                      <p:cBhvr>
                                        <p:cTn id="31" dur="1000"/>
                                        <p:tgtEl>
                                          <p:spTgt spid="4"/>
                                        </p:tgtEl>
                                        <p:attrNameLst>
                                          <p:attrName>ppt_w</p:attrName>
                                        </p:attrNameLst>
                                      </p:cBhvr>
                                      <p:tavLst>
                                        <p:tav tm="0">
                                          <p:val>
                                            <p:strVal val="ppt_w"/>
                                          </p:val>
                                        </p:tav>
                                        <p:tav tm="100000">
                                          <p:val>
                                            <p:fltVal val="0"/>
                                          </p:val>
                                        </p:tav>
                                      </p:tavLst>
                                    </p:anim>
                                    <p:anim calcmode="lin" valueType="num">
                                      <p:cBhvr>
                                        <p:cTn id="32" dur="1000"/>
                                        <p:tgtEl>
                                          <p:spTgt spid="4"/>
                                        </p:tgtEl>
                                        <p:attrNameLst>
                                          <p:attrName>ppt_h</p:attrName>
                                        </p:attrNameLst>
                                      </p:cBhvr>
                                      <p:tavLst>
                                        <p:tav tm="0">
                                          <p:val>
                                            <p:strVal val="ppt_h"/>
                                          </p:val>
                                        </p:tav>
                                        <p:tav tm="100000">
                                          <p:val>
                                            <p:fltVal val="0"/>
                                          </p:val>
                                        </p:tav>
                                      </p:tavLst>
                                    </p:anim>
                                    <p:anim calcmode="lin" valueType="num">
                                      <p:cBhvr>
                                        <p:cTn id="33" dur="1000"/>
                                        <p:tgtEl>
                                          <p:spTgt spid="4"/>
                                        </p:tgtEl>
                                        <p:attrNameLst>
                                          <p:attrName>style.rotation</p:attrName>
                                        </p:attrNameLst>
                                      </p:cBhvr>
                                      <p:tavLst>
                                        <p:tav tm="0">
                                          <p:val>
                                            <p:fltVal val="0"/>
                                          </p:val>
                                        </p:tav>
                                        <p:tav tm="100000">
                                          <p:val>
                                            <p:fltVal val="90"/>
                                          </p:val>
                                        </p:tav>
                                      </p:tavLst>
                                    </p:anim>
                                    <p:animEffect transition="out" filter="fade">
                                      <p:cBhvr>
                                        <p:cTn id="34" dur="1000"/>
                                        <p:tgtEl>
                                          <p:spTgt spid="4"/>
                                        </p:tgtEl>
                                      </p:cBhvr>
                                    </p:animEffect>
                                    <p:set>
                                      <p:cBhvr>
                                        <p:cTn id="35" dur="1" fill="hold">
                                          <p:stCondLst>
                                            <p:cond delay="999"/>
                                          </p:stCondLst>
                                        </p:cTn>
                                        <p:tgtEl>
                                          <p:spTgt spid="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p:cTn id="40" dur="1000" fill="hold"/>
                                        <p:tgtEl>
                                          <p:spTgt spid="5"/>
                                        </p:tgtEl>
                                        <p:attrNameLst>
                                          <p:attrName>ppt_w</p:attrName>
                                        </p:attrNameLst>
                                      </p:cBhvr>
                                      <p:tavLst>
                                        <p:tav tm="0">
                                          <p:val>
                                            <p:fltVal val="0"/>
                                          </p:val>
                                        </p:tav>
                                        <p:tav tm="100000">
                                          <p:val>
                                            <p:strVal val="#ppt_w"/>
                                          </p:val>
                                        </p:tav>
                                      </p:tavLst>
                                    </p:anim>
                                    <p:anim calcmode="lin" valueType="num">
                                      <p:cBhvr>
                                        <p:cTn id="41" dur="1000" fill="hold"/>
                                        <p:tgtEl>
                                          <p:spTgt spid="5"/>
                                        </p:tgtEl>
                                        <p:attrNameLst>
                                          <p:attrName>ppt_h</p:attrName>
                                        </p:attrNameLst>
                                      </p:cBhvr>
                                      <p:tavLst>
                                        <p:tav tm="0">
                                          <p:val>
                                            <p:fltVal val="0"/>
                                          </p:val>
                                        </p:tav>
                                        <p:tav tm="100000">
                                          <p:val>
                                            <p:strVal val="#ppt_h"/>
                                          </p:val>
                                        </p:tav>
                                      </p:tavLst>
                                    </p:anim>
                                    <p:anim calcmode="lin" valueType="num">
                                      <p:cBhvr>
                                        <p:cTn id="42" dur="1000" fill="hold"/>
                                        <p:tgtEl>
                                          <p:spTgt spid="5"/>
                                        </p:tgtEl>
                                        <p:attrNameLst>
                                          <p:attrName>style.rotation</p:attrName>
                                        </p:attrNameLst>
                                      </p:cBhvr>
                                      <p:tavLst>
                                        <p:tav tm="0">
                                          <p:val>
                                            <p:fltVal val="90"/>
                                          </p:val>
                                        </p:tav>
                                        <p:tav tm="100000">
                                          <p:val>
                                            <p:fltVal val="0"/>
                                          </p:val>
                                        </p:tav>
                                      </p:tavLst>
                                    </p:anim>
                                    <p:animEffect transition="in" filter="fade">
                                      <p:cBhvr>
                                        <p:cTn id="43" dur="10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500" fill="hold"/>
                                        <p:tgtEl>
                                          <p:spTgt spid="6"/>
                                        </p:tgtEl>
                                        <p:attrNameLst>
                                          <p:attrName>ppt_w</p:attrName>
                                        </p:attrNameLst>
                                      </p:cBhvr>
                                      <p:tavLst>
                                        <p:tav tm="0">
                                          <p:val>
                                            <p:fltVal val="0"/>
                                          </p:val>
                                        </p:tav>
                                        <p:tav tm="100000">
                                          <p:val>
                                            <p:strVal val="#ppt_w"/>
                                          </p:val>
                                        </p:tav>
                                      </p:tavLst>
                                    </p:anim>
                                    <p:anim calcmode="lin" valueType="num">
                                      <p:cBhvr>
                                        <p:cTn id="49" dur="500" fill="hold"/>
                                        <p:tgtEl>
                                          <p:spTgt spid="6"/>
                                        </p:tgtEl>
                                        <p:attrNameLst>
                                          <p:attrName>ppt_h</p:attrName>
                                        </p:attrNameLst>
                                      </p:cBhvr>
                                      <p:tavLst>
                                        <p:tav tm="0">
                                          <p:val>
                                            <p:fltVal val="0"/>
                                          </p:val>
                                        </p:tav>
                                        <p:tav tm="100000">
                                          <p:val>
                                            <p:strVal val="#ppt_h"/>
                                          </p:val>
                                        </p:tav>
                                      </p:tavLst>
                                    </p:anim>
                                    <p:animEffect transition="in" filter="fade">
                                      <p:cBhvr>
                                        <p:cTn id="50" dur="500"/>
                                        <p:tgtEl>
                                          <p:spTgt spid="6"/>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xit" presetSubtype="32" fill="hold" grpId="1" nodeType="clickEffect">
                                  <p:stCondLst>
                                    <p:cond delay="0"/>
                                  </p:stCondLst>
                                  <p:childTnLst>
                                    <p:animEffect transition="out" filter="circle(out)">
                                      <p:cBhvr>
                                        <p:cTn id="54" dur="2000"/>
                                        <p:tgtEl>
                                          <p:spTgt spid="3"/>
                                        </p:tgtEl>
                                      </p:cBhvr>
                                    </p:animEffect>
                                    <p:set>
                                      <p:cBhvr>
                                        <p:cTn id="55" dur="1" fill="hold">
                                          <p:stCondLst>
                                            <p:cond delay="1999"/>
                                          </p:stCondLst>
                                        </p:cTn>
                                        <p:tgtEl>
                                          <p:spTgt spid="3"/>
                                        </p:tgtEl>
                                        <p:attrNameLst>
                                          <p:attrName>style.visibility</p:attrName>
                                        </p:attrNameLst>
                                      </p:cBhvr>
                                      <p:to>
                                        <p:strVal val="hidden"/>
                                      </p:to>
                                    </p:set>
                                  </p:childTnLst>
                                </p:cTn>
                              </p:par>
                              <p:par>
                                <p:cTn id="56" presetID="6" presetClass="exit" presetSubtype="32" fill="hold" nodeType="withEffect">
                                  <p:stCondLst>
                                    <p:cond delay="0"/>
                                  </p:stCondLst>
                                  <p:childTnLst>
                                    <p:animEffect transition="out" filter="circle(out)">
                                      <p:cBhvr>
                                        <p:cTn id="57" dur="2000"/>
                                        <p:tgtEl>
                                          <p:spTgt spid="1027"/>
                                        </p:tgtEl>
                                      </p:cBhvr>
                                    </p:animEffect>
                                    <p:set>
                                      <p:cBhvr>
                                        <p:cTn id="58" dur="1" fill="hold">
                                          <p:stCondLst>
                                            <p:cond delay="1999"/>
                                          </p:stCondLst>
                                        </p:cTn>
                                        <p:tgtEl>
                                          <p:spTgt spid="1027"/>
                                        </p:tgtEl>
                                        <p:attrNameLst>
                                          <p:attrName>style.visibility</p:attrName>
                                        </p:attrNameLst>
                                      </p:cBhvr>
                                      <p:to>
                                        <p:strVal val="hidden"/>
                                      </p:to>
                                    </p:set>
                                  </p:childTnLst>
                                </p:cTn>
                              </p:par>
                              <p:par>
                                <p:cTn id="59" presetID="6" presetClass="exit" presetSubtype="32" fill="hold" nodeType="withEffect">
                                  <p:stCondLst>
                                    <p:cond delay="0"/>
                                  </p:stCondLst>
                                  <p:childTnLst>
                                    <p:animEffect transition="out" filter="circle(out)">
                                      <p:cBhvr>
                                        <p:cTn id="60" dur="2000"/>
                                        <p:tgtEl>
                                          <p:spTgt spid="1026"/>
                                        </p:tgtEl>
                                      </p:cBhvr>
                                    </p:animEffect>
                                    <p:set>
                                      <p:cBhvr>
                                        <p:cTn id="61" dur="1" fill="hold">
                                          <p:stCondLst>
                                            <p:cond delay="1999"/>
                                          </p:stCondLst>
                                        </p:cTn>
                                        <p:tgtEl>
                                          <p:spTgt spid="1026"/>
                                        </p:tgtEl>
                                        <p:attrNameLst>
                                          <p:attrName>style.visibility</p:attrName>
                                        </p:attrNameLst>
                                      </p:cBhvr>
                                      <p:to>
                                        <p:strVal val="hidden"/>
                                      </p:to>
                                    </p:set>
                                  </p:childTnLst>
                                </p:cTn>
                              </p:par>
                              <p:par>
                                <p:cTn id="62" presetID="6" presetClass="exit" presetSubtype="32" fill="hold" nodeType="withEffect">
                                  <p:stCondLst>
                                    <p:cond delay="0"/>
                                  </p:stCondLst>
                                  <p:childTnLst>
                                    <p:animEffect transition="out" filter="circle(out)">
                                      <p:cBhvr>
                                        <p:cTn id="63" dur="2000"/>
                                        <p:tgtEl>
                                          <p:spTgt spid="9"/>
                                        </p:tgtEl>
                                      </p:cBhvr>
                                    </p:animEffect>
                                    <p:set>
                                      <p:cBhvr>
                                        <p:cTn id="64" dur="1" fill="hold">
                                          <p:stCondLst>
                                            <p:cond delay="1999"/>
                                          </p:stCondLst>
                                        </p:cTn>
                                        <p:tgtEl>
                                          <p:spTgt spid="9"/>
                                        </p:tgtEl>
                                        <p:attrNameLst>
                                          <p:attrName>style.visibility</p:attrName>
                                        </p:attrNameLst>
                                      </p:cBhvr>
                                      <p:to>
                                        <p:strVal val="hidden"/>
                                      </p:to>
                                    </p:set>
                                  </p:childTnLst>
                                </p:cTn>
                              </p:par>
                              <p:par>
                                <p:cTn id="65" presetID="6" presetClass="exit" presetSubtype="32" fill="hold" nodeType="withEffect">
                                  <p:stCondLst>
                                    <p:cond delay="0"/>
                                  </p:stCondLst>
                                  <p:childTnLst>
                                    <p:animEffect transition="out" filter="circle(out)">
                                      <p:cBhvr>
                                        <p:cTn id="66" dur="2000"/>
                                        <p:tgtEl>
                                          <p:spTgt spid="1029"/>
                                        </p:tgtEl>
                                      </p:cBhvr>
                                    </p:animEffect>
                                    <p:set>
                                      <p:cBhvr>
                                        <p:cTn id="67" dur="1" fill="hold">
                                          <p:stCondLst>
                                            <p:cond delay="1999"/>
                                          </p:stCondLst>
                                        </p:cTn>
                                        <p:tgtEl>
                                          <p:spTgt spid="1029"/>
                                        </p:tgtEl>
                                        <p:attrNameLst>
                                          <p:attrName>style.visibility</p:attrName>
                                        </p:attrNameLst>
                                      </p:cBhvr>
                                      <p:to>
                                        <p:strVal val="hidden"/>
                                      </p:to>
                                    </p:set>
                                  </p:childTnLst>
                                </p:cTn>
                              </p:par>
                              <p:par>
                                <p:cTn id="68" presetID="6" presetClass="exit" presetSubtype="32" fill="hold" grpId="2" nodeType="withEffect">
                                  <p:stCondLst>
                                    <p:cond delay="0"/>
                                  </p:stCondLst>
                                  <p:childTnLst>
                                    <p:animEffect transition="out" filter="circle(out)">
                                      <p:cBhvr>
                                        <p:cTn id="69" dur="2000"/>
                                        <p:tgtEl>
                                          <p:spTgt spid="4"/>
                                        </p:tgtEl>
                                      </p:cBhvr>
                                    </p:animEffect>
                                    <p:set>
                                      <p:cBhvr>
                                        <p:cTn id="70" dur="1" fill="hold">
                                          <p:stCondLst>
                                            <p:cond delay="1999"/>
                                          </p:stCondLst>
                                        </p:cTn>
                                        <p:tgtEl>
                                          <p:spTgt spid="4"/>
                                        </p:tgtEl>
                                        <p:attrNameLst>
                                          <p:attrName>style.visibility</p:attrName>
                                        </p:attrNameLst>
                                      </p:cBhvr>
                                      <p:to>
                                        <p:strVal val="hidden"/>
                                      </p:to>
                                    </p:set>
                                  </p:childTnLst>
                                </p:cTn>
                              </p:par>
                              <p:par>
                                <p:cTn id="71" presetID="6" presetClass="exit" presetSubtype="32" fill="hold" grpId="1" nodeType="withEffect">
                                  <p:stCondLst>
                                    <p:cond delay="0"/>
                                  </p:stCondLst>
                                  <p:childTnLst>
                                    <p:animEffect transition="out" filter="circle(out)">
                                      <p:cBhvr>
                                        <p:cTn id="72" dur="2000"/>
                                        <p:tgtEl>
                                          <p:spTgt spid="5"/>
                                        </p:tgtEl>
                                      </p:cBhvr>
                                    </p:animEffect>
                                    <p:set>
                                      <p:cBhvr>
                                        <p:cTn id="73" dur="1" fill="hold">
                                          <p:stCondLst>
                                            <p:cond delay="1999"/>
                                          </p:stCondLst>
                                        </p:cTn>
                                        <p:tgtEl>
                                          <p:spTgt spid="5"/>
                                        </p:tgtEl>
                                        <p:attrNameLst>
                                          <p:attrName>style.visibility</p:attrName>
                                        </p:attrNameLst>
                                      </p:cBhvr>
                                      <p:to>
                                        <p:strVal val="hidden"/>
                                      </p:to>
                                    </p:set>
                                  </p:childTnLst>
                                </p:cTn>
                              </p:par>
                              <p:par>
                                <p:cTn id="74" presetID="6" presetClass="exit" presetSubtype="32" fill="hold" grpId="1" nodeType="withEffect">
                                  <p:stCondLst>
                                    <p:cond delay="0"/>
                                  </p:stCondLst>
                                  <p:childTnLst>
                                    <p:animEffect transition="out" filter="circle(out)">
                                      <p:cBhvr>
                                        <p:cTn id="75" dur="2000"/>
                                        <p:tgtEl>
                                          <p:spTgt spid="6"/>
                                        </p:tgtEl>
                                      </p:cBhvr>
                                    </p:animEffect>
                                    <p:set>
                                      <p:cBhvr>
                                        <p:cTn id="76" dur="1" fill="hold">
                                          <p:stCondLst>
                                            <p:cond delay="1999"/>
                                          </p:stCondLst>
                                        </p:cTn>
                                        <p:tgtEl>
                                          <p:spTgt spid="6"/>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grpId="0" nodeType="clickEffect">
                                  <p:stCondLst>
                                    <p:cond delay="0"/>
                                  </p:stCondLst>
                                  <p:childTnLst>
                                    <p:set>
                                      <p:cBhvr>
                                        <p:cTn id="80" dur="1" fill="hold">
                                          <p:stCondLst>
                                            <p:cond delay="0"/>
                                          </p:stCondLst>
                                        </p:cTn>
                                        <p:tgtEl>
                                          <p:spTgt spid="7"/>
                                        </p:tgtEl>
                                        <p:attrNameLst>
                                          <p:attrName>style.visibility</p:attrName>
                                        </p:attrNameLst>
                                      </p:cBhvr>
                                      <p:to>
                                        <p:strVal val="visible"/>
                                      </p:to>
                                    </p:set>
                                    <p:anim calcmode="lin" valueType="num">
                                      <p:cBhvr>
                                        <p:cTn id="81" dur="1000" fill="hold"/>
                                        <p:tgtEl>
                                          <p:spTgt spid="7"/>
                                        </p:tgtEl>
                                        <p:attrNameLst>
                                          <p:attrName>ppt_w</p:attrName>
                                        </p:attrNameLst>
                                      </p:cBhvr>
                                      <p:tavLst>
                                        <p:tav tm="0">
                                          <p:val>
                                            <p:fltVal val="0"/>
                                          </p:val>
                                        </p:tav>
                                        <p:tav tm="100000">
                                          <p:val>
                                            <p:strVal val="#ppt_w"/>
                                          </p:val>
                                        </p:tav>
                                      </p:tavLst>
                                    </p:anim>
                                    <p:anim calcmode="lin" valueType="num">
                                      <p:cBhvr>
                                        <p:cTn id="82" dur="1000" fill="hold"/>
                                        <p:tgtEl>
                                          <p:spTgt spid="7"/>
                                        </p:tgtEl>
                                        <p:attrNameLst>
                                          <p:attrName>ppt_h</p:attrName>
                                        </p:attrNameLst>
                                      </p:cBhvr>
                                      <p:tavLst>
                                        <p:tav tm="0">
                                          <p:val>
                                            <p:fltVal val="0"/>
                                          </p:val>
                                        </p:tav>
                                        <p:tav tm="100000">
                                          <p:val>
                                            <p:strVal val="#ppt_h"/>
                                          </p:val>
                                        </p:tav>
                                      </p:tavLst>
                                    </p:anim>
                                    <p:anim calcmode="lin" valueType="num">
                                      <p:cBhvr>
                                        <p:cTn id="83" dur="1000" fill="hold"/>
                                        <p:tgtEl>
                                          <p:spTgt spid="7"/>
                                        </p:tgtEl>
                                        <p:attrNameLst>
                                          <p:attrName>style.rotation</p:attrName>
                                        </p:attrNameLst>
                                      </p:cBhvr>
                                      <p:tavLst>
                                        <p:tav tm="0">
                                          <p:val>
                                            <p:fltVal val="90"/>
                                          </p:val>
                                        </p:tav>
                                        <p:tav tm="100000">
                                          <p:val>
                                            <p:fltVal val="0"/>
                                          </p:val>
                                        </p:tav>
                                      </p:tavLst>
                                    </p:anim>
                                    <p:animEffect transition="in" filter="fade">
                                      <p:cBhvr>
                                        <p:cTn id="84" dur="1000"/>
                                        <p:tgtEl>
                                          <p:spTgt spid="7"/>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8"/>
                                        </p:tgtEl>
                                        <p:attrNameLst>
                                          <p:attrName>style.visibility</p:attrName>
                                        </p:attrNameLst>
                                      </p:cBhvr>
                                      <p:to>
                                        <p:strVal val="visible"/>
                                      </p:to>
                                    </p:set>
                                    <p:anim calcmode="lin" valueType="num">
                                      <p:cBhvr>
                                        <p:cTn id="87" dur="1000" fill="hold"/>
                                        <p:tgtEl>
                                          <p:spTgt spid="8"/>
                                        </p:tgtEl>
                                        <p:attrNameLst>
                                          <p:attrName>ppt_w</p:attrName>
                                        </p:attrNameLst>
                                      </p:cBhvr>
                                      <p:tavLst>
                                        <p:tav tm="0">
                                          <p:val>
                                            <p:fltVal val="0"/>
                                          </p:val>
                                        </p:tav>
                                        <p:tav tm="100000">
                                          <p:val>
                                            <p:strVal val="#ppt_w"/>
                                          </p:val>
                                        </p:tav>
                                      </p:tavLst>
                                    </p:anim>
                                    <p:anim calcmode="lin" valueType="num">
                                      <p:cBhvr>
                                        <p:cTn id="88" dur="1000" fill="hold"/>
                                        <p:tgtEl>
                                          <p:spTgt spid="8"/>
                                        </p:tgtEl>
                                        <p:attrNameLst>
                                          <p:attrName>ppt_h</p:attrName>
                                        </p:attrNameLst>
                                      </p:cBhvr>
                                      <p:tavLst>
                                        <p:tav tm="0">
                                          <p:val>
                                            <p:fltVal val="0"/>
                                          </p:val>
                                        </p:tav>
                                        <p:tav tm="100000">
                                          <p:val>
                                            <p:strVal val="#ppt_h"/>
                                          </p:val>
                                        </p:tav>
                                      </p:tavLst>
                                    </p:anim>
                                    <p:anim calcmode="lin" valueType="num">
                                      <p:cBhvr>
                                        <p:cTn id="89" dur="1000" fill="hold"/>
                                        <p:tgtEl>
                                          <p:spTgt spid="8"/>
                                        </p:tgtEl>
                                        <p:attrNameLst>
                                          <p:attrName>style.rotation</p:attrName>
                                        </p:attrNameLst>
                                      </p:cBhvr>
                                      <p:tavLst>
                                        <p:tav tm="0">
                                          <p:val>
                                            <p:fltVal val="90"/>
                                          </p:val>
                                        </p:tav>
                                        <p:tav tm="100000">
                                          <p:val>
                                            <p:fltVal val="0"/>
                                          </p:val>
                                        </p:tav>
                                      </p:tavLst>
                                    </p:anim>
                                    <p:animEffect transition="in" filter="fade">
                                      <p:cBhvr>
                                        <p:cTn id="9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4" grpId="2"/>
      <p:bldP spid="5" grpId="0"/>
      <p:bldP spid="5" grpId="1"/>
      <p:bldP spid="6" grpId="0"/>
      <p:bldP spid="6" grpId="1"/>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3634"/>
            <a:ext cx="8153400" cy="646331"/>
          </a:xfrm>
          <a:prstGeom prst="rect">
            <a:avLst/>
          </a:prstGeom>
          <a:noFill/>
        </p:spPr>
        <p:txBody>
          <a:bodyPr wrap="square" rtlCol="0">
            <a:spAutoFit/>
          </a:bodyPr>
          <a:lstStyle/>
          <a:p>
            <a:pPr algn="ctr"/>
            <a:r>
              <a:rPr lang="bn-IN" sz="3600" b="1" u="sng" dirty="0" smtClean="0">
                <a:latin typeface="Nikosh" pitchFamily="2" charset="0"/>
                <a:cs typeface="Nikosh" pitchFamily="2" charset="0"/>
              </a:rPr>
              <a:t>শক্তির  রূপ </a:t>
            </a:r>
            <a:endParaRPr lang="en-US" sz="3600" b="1" u="sng" dirty="0">
              <a:latin typeface="Nikosh" pitchFamily="2" charset="0"/>
              <a:cs typeface="Nikosh" pitchFamily="2" charset="0"/>
            </a:endParaRPr>
          </a:p>
        </p:txBody>
      </p:sp>
      <p:sp>
        <p:nvSpPr>
          <p:cNvPr id="6" name="TextBox 5"/>
          <p:cNvSpPr txBox="1"/>
          <p:nvPr/>
        </p:nvSpPr>
        <p:spPr>
          <a:xfrm>
            <a:off x="2743200" y="1663790"/>
            <a:ext cx="4953000" cy="523220"/>
          </a:xfrm>
          <a:prstGeom prst="rect">
            <a:avLst/>
          </a:prstGeom>
          <a:noFill/>
        </p:spPr>
        <p:txBody>
          <a:bodyPr wrap="square" rtlCol="0">
            <a:spAutoFit/>
          </a:bodyPr>
          <a:lstStyle/>
          <a:p>
            <a:pPr marL="457200" indent="-457200">
              <a:buFont typeface="Wingdings" pitchFamily="2" charset="2"/>
              <a:buChar char="Ø"/>
            </a:pPr>
            <a:r>
              <a:rPr lang="bn-IN" sz="2800" b="1" dirty="0" smtClean="0">
                <a:latin typeface="Nikosh" pitchFamily="2" charset="0"/>
                <a:cs typeface="Nikosh" pitchFamily="2" charset="0"/>
              </a:rPr>
              <a:t>যান্ত্রিক শক্তি</a:t>
            </a:r>
            <a:endParaRPr lang="en-US" sz="2800" b="1" dirty="0">
              <a:latin typeface="Nikosh" pitchFamily="2" charset="0"/>
              <a:cs typeface="Nikosh" pitchFamily="2" charset="0"/>
            </a:endParaRPr>
          </a:p>
        </p:txBody>
      </p:sp>
      <p:sp>
        <p:nvSpPr>
          <p:cNvPr id="7" name="TextBox 6"/>
          <p:cNvSpPr txBox="1"/>
          <p:nvPr/>
        </p:nvSpPr>
        <p:spPr>
          <a:xfrm>
            <a:off x="2743200" y="2349590"/>
            <a:ext cx="2743200" cy="523220"/>
          </a:xfrm>
          <a:prstGeom prst="rect">
            <a:avLst/>
          </a:prstGeom>
          <a:noFill/>
        </p:spPr>
        <p:txBody>
          <a:bodyPr wrap="square" rtlCol="0">
            <a:spAutoFit/>
          </a:bodyPr>
          <a:lstStyle/>
          <a:p>
            <a:pPr marL="457200" indent="-457200">
              <a:buFont typeface="Wingdings" pitchFamily="2" charset="2"/>
              <a:buChar char="Ø"/>
            </a:pPr>
            <a:r>
              <a:rPr lang="bn-IN" sz="2800" b="1" dirty="0" smtClean="0">
                <a:latin typeface="Nikosh" pitchFamily="2" charset="0"/>
                <a:cs typeface="Nikosh" pitchFamily="2" charset="0"/>
              </a:rPr>
              <a:t>রাসায়নিক শক্তি </a:t>
            </a:r>
            <a:endParaRPr lang="en-US" sz="2800" b="1" dirty="0">
              <a:latin typeface="Nikosh" pitchFamily="2" charset="0"/>
              <a:cs typeface="Nikosh" pitchFamily="2" charset="0"/>
            </a:endParaRPr>
          </a:p>
        </p:txBody>
      </p:sp>
      <p:sp>
        <p:nvSpPr>
          <p:cNvPr id="8" name="TextBox 7"/>
          <p:cNvSpPr txBox="1"/>
          <p:nvPr/>
        </p:nvSpPr>
        <p:spPr>
          <a:xfrm>
            <a:off x="2705100" y="2969330"/>
            <a:ext cx="2819400" cy="523220"/>
          </a:xfrm>
          <a:prstGeom prst="rect">
            <a:avLst/>
          </a:prstGeom>
          <a:noFill/>
        </p:spPr>
        <p:txBody>
          <a:bodyPr wrap="square" rtlCol="0">
            <a:spAutoFit/>
          </a:bodyPr>
          <a:lstStyle/>
          <a:p>
            <a:pPr marL="457200" indent="-457200">
              <a:buFont typeface="Wingdings" pitchFamily="2" charset="2"/>
              <a:buChar char="Ø"/>
            </a:pPr>
            <a:r>
              <a:rPr lang="bn-IN" sz="2800" b="1" dirty="0" smtClean="0">
                <a:latin typeface="Nikosh" pitchFamily="2" charset="0"/>
                <a:cs typeface="Nikosh" pitchFamily="2" charset="0"/>
              </a:rPr>
              <a:t>তাপ শক্তি </a:t>
            </a:r>
            <a:endParaRPr lang="en-US" sz="2800" b="1" dirty="0">
              <a:latin typeface="Nikosh" pitchFamily="2" charset="0"/>
              <a:cs typeface="Nikosh" pitchFamily="2" charset="0"/>
            </a:endParaRPr>
          </a:p>
        </p:txBody>
      </p:sp>
      <p:sp>
        <p:nvSpPr>
          <p:cNvPr id="9" name="TextBox 8"/>
          <p:cNvSpPr txBox="1"/>
          <p:nvPr/>
        </p:nvSpPr>
        <p:spPr>
          <a:xfrm>
            <a:off x="2705100" y="3492550"/>
            <a:ext cx="3657600" cy="523220"/>
          </a:xfrm>
          <a:prstGeom prst="rect">
            <a:avLst/>
          </a:prstGeom>
          <a:noFill/>
        </p:spPr>
        <p:txBody>
          <a:bodyPr wrap="square" rtlCol="0">
            <a:spAutoFit/>
          </a:bodyPr>
          <a:lstStyle/>
          <a:p>
            <a:pPr marL="457200" indent="-457200">
              <a:buFont typeface="Wingdings" pitchFamily="2" charset="2"/>
              <a:buChar char="Ø"/>
            </a:pPr>
            <a:r>
              <a:rPr lang="bn-IN" sz="2800" b="1" dirty="0" smtClean="0">
                <a:latin typeface="Nikosh" pitchFamily="2" charset="0"/>
                <a:cs typeface="Nikosh" pitchFamily="2" charset="0"/>
              </a:rPr>
              <a:t>চুম্বক শক্তি </a:t>
            </a:r>
            <a:endParaRPr lang="en-US" sz="2800" b="1" dirty="0">
              <a:latin typeface="Nikosh" pitchFamily="2" charset="0"/>
              <a:cs typeface="Nikosh" pitchFamily="2" charset="0"/>
            </a:endParaRPr>
          </a:p>
        </p:txBody>
      </p:sp>
      <p:sp>
        <p:nvSpPr>
          <p:cNvPr id="10" name="TextBox 9"/>
          <p:cNvSpPr txBox="1"/>
          <p:nvPr/>
        </p:nvSpPr>
        <p:spPr>
          <a:xfrm>
            <a:off x="2705100" y="4015770"/>
            <a:ext cx="3903980" cy="523220"/>
          </a:xfrm>
          <a:prstGeom prst="rect">
            <a:avLst/>
          </a:prstGeom>
          <a:noFill/>
        </p:spPr>
        <p:txBody>
          <a:bodyPr wrap="square" rtlCol="0">
            <a:spAutoFit/>
          </a:bodyPr>
          <a:lstStyle/>
          <a:p>
            <a:pPr marL="457200" indent="-457200">
              <a:buFont typeface="Wingdings" pitchFamily="2" charset="2"/>
              <a:buChar char="Ø"/>
            </a:pPr>
            <a:r>
              <a:rPr lang="bn-IN" sz="2800" b="1" dirty="0" smtClean="0">
                <a:latin typeface="Nikosh" pitchFamily="2" charset="0"/>
                <a:cs typeface="Nikosh" pitchFamily="2" charset="0"/>
              </a:rPr>
              <a:t>আলোক শক্তি </a:t>
            </a:r>
            <a:endParaRPr lang="en-US" sz="2800" b="1" dirty="0">
              <a:latin typeface="Nikosh" pitchFamily="2" charset="0"/>
              <a:cs typeface="Nikosh" pitchFamily="2" charset="0"/>
            </a:endParaRPr>
          </a:p>
        </p:txBody>
      </p:sp>
      <p:sp>
        <p:nvSpPr>
          <p:cNvPr id="11" name="TextBox 10"/>
          <p:cNvSpPr txBox="1"/>
          <p:nvPr/>
        </p:nvSpPr>
        <p:spPr>
          <a:xfrm>
            <a:off x="2740660" y="4475400"/>
            <a:ext cx="3751580" cy="523220"/>
          </a:xfrm>
          <a:prstGeom prst="rect">
            <a:avLst/>
          </a:prstGeom>
          <a:noFill/>
        </p:spPr>
        <p:txBody>
          <a:bodyPr wrap="square" rtlCol="0">
            <a:spAutoFit/>
          </a:bodyPr>
          <a:lstStyle/>
          <a:p>
            <a:pPr marL="457200" indent="-457200">
              <a:buFont typeface="Wingdings" pitchFamily="2" charset="2"/>
              <a:buChar char="Ø"/>
            </a:pPr>
            <a:r>
              <a:rPr lang="bn-IN" sz="2800" b="1" dirty="0" smtClean="0">
                <a:latin typeface="Nikosh" pitchFamily="2" charset="0"/>
                <a:cs typeface="Nikosh" pitchFamily="2" charset="0"/>
              </a:rPr>
              <a:t>শব্দ শক্তি </a:t>
            </a:r>
            <a:endParaRPr lang="en-US" sz="2800" b="1" dirty="0">
              <a:latin typeface="Nikosh" pitchFamily="2" charset="0"/>
              <a:cs typeface="Nikosh" pitchFamily="2" charset="0"/>
            </a:endParaRPr>
          </a:p>
        </p:txBody>
      </p:sp>
      <p:sp>
        <p:nvSpPr>
          <p:cNvPr id="12" name="TextBox 11"/>
          <p:cNvSpPr txBox="1"/>
          <p:nvPr/>
        </p:nvSpPr>
        <p:spPr>
          <a:xfrm>
            <a:off x="2705100" y="4983380"/>
            <a:ext cx="3276600" cy="523220"/>
          </a:xfrm>
          <a:prstGeom prst="rect">
            <a:avLst/>
          </a:prstGeom>
          <a:noFill/>
        </p:spPr>
        <p:txBody>
          <a:bodyPr wrap="square" rtlCol="0">
            <a:spAutoFit/>
          </a:bodyPr>
          <a:lstStyle/>
          <a:p>
            <a:pPr marL="457200" indent="-457200">
              <a:buFont typeface="Wingdings" pitchFamily="2" charset="2"/>
              <a:buChar char="Ø"/>
            </a:pPr>
            <a:r>
              <a:rPr lang="bn-IN" sz="2800" b="1" dirty="0" smtClean="0">
                <a:latin typeface="Nikosh" pitchFamily="2" charset="0"/>
                <a:cs typeface="Nikosh" pitchFamily="2" charset="0"/>
              </a:rPr>
              <a:t>বিদ্যুৎ শক্তি </a:t>
            </a:r>
            <a:endParaRPr lang="en-US" sz="2800" b="1" dirty="0">
              <a:latin typeface="Nikosh" pitchFamily="2" charset="0"/>
              <a:cs typeface="Nikosh" pitchFamily="2" charset="0"/>
            </a:endParaRPr>
          </a:p>
        </p:txBody>
      </p:sp>
      <p:sp>
        <p:nvSpPr>
          <p:cNvPr id="13" name="TextBox 12"/>
          <p:cNvSpPr txBox="1"/>
          <p:nvPr/>
        </p:nvSpPr>
        <p:spPr>
          <a:xfrm>
            <a:off x="2725420" y="5562460"/>
            <a:ext cx="3782060" cy="523220"/>
          </a:xfrm>
          <a:prstGeom prst="rect">
            <a:avLst/>
          </a:prstGeom>
          <a:noFill/>
        </p:spPr>
        <p:txBody>
          <a:bodyPr wrap="square" rtlCol="0">
            <a:spAutoFit/>
          </a:bodyPr>
          <a:lstStyle/>
          <a:p>
            <a:pPr marL="457200" indent="-457200">
              <a:buFont typeface="Wingdings" pitchFamily="2" charset="2"/>
              <a:buChar char="Ø"/>
            </a:pPr>
            <a:r>
              <a:rPr lang="bn-IN" sz="2800" b="1" dirty="0" smtClean="0">
                <a:latin typeface="Nikosh" pitchFamily="2" charset="0"/>
                <a:cs typeface="Nikosh" pitchFamily="2" charset="0"/>
              </a:rPr>
              <a:t>পারমাণবিক শক্তি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64548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par>
                                <p:cTn id="26" presetID="26"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80">
                                          <p:stCondLst>
                                            <p:cond delay="0"/>
                                          </p:stCondLst>
                                        </p:cTn>
                                        <p:tgtEl>
                                          <p:spTgt spid="7"/>
                                        </p:tgtEl>
                                      </p:cBhvr>
                                    </p:animEffect>
                                    <p:anim calcmode="lin" valueType="num">
                                      <p:cBhvr>
                                        <p:cTn id="2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4" dur="26">
                                          <p:stCondLst>
                                            <p:cond delay="650"/>
                                          </p:stCondLst>
                                        </p:cTn>
                                        <p:tgtEl>
                                          <p:spTgt spid="7"/>
                                        </p:tgtEl>
                                      </p:cBhvr>
                                      <p:to x="100000" y="60000"/>
                                    </p:animScale>
                                    <p:animScale>
                                      <p:cBhvr>
                                        <p:cTn id="35" dur="166" decel="50000">
                                          <p:stCondLst>
                                            <p:cond delay="676"/>
                                          </p:stCondLst>
                                        </p:cTn>
                                        <p:tgtEl>
                                          <p:spTgt spid="7"/>
                                        </p:tgtEl>
                                      </p:cBhvr>
                                      <p:to x="100000" y="100000"/>
                                    </p:animScale>
                                    <p:animScale>
                                      <p:cBhvr>
                                        <p:cTn id="36" dur="26">
                                          <p:stCondLst>
                                            <p:cond delay="1312"/>
                                          </p:stCondLst>
                                        </p:cTn>
                                        <p:tgtEl>
                                          <p:spTgt spid="7"/>
                                        </p:tgtEl>
                                      </p:cBhvr>
                                      <p:to x="100000" y="80000"/>
                                    </p:animScale>
                                    <p:animScale>
                                      <p:cBhvr>
                                        <p:cTn id="37" dur="166" decel="50000">
                                          <p:stCondLst>
                                            <p:cond delay="1338"/>
                                          </p:stCondLst>
                                        </p:cTn>
                                        <p:tgtEl>
                                          <p:spTgt spid="7"/>
                                        </p:tgtEl>
                                      </p:cBhvr>
                                      <p:to x="100000" y="100000"/>
                                    </p:animScale>
                                    <p:animScale>
                                      <p:cBhvr>
                                        <p:cTn id="38" dur="26">
                                          <p:stCondLst>
                                            <p:cond delay="1642"/>
                                          </p:stCondLst>
                                        </p:cTn>
                                        <p:tgtEl>
                                          <p:spTgt spid="7"/>
                                        </p:tgtEl>
                                      </p:cBhvr>
                                      <p:to x="100000" y="90000"/>
                                    </p:animScale>
                                    <p:animScale>
                                      <p:cBhvr>
                                        <p:cTn id="39" dur="166" decel="50000">
                                          <p:stCondLst>
                                            <p:cond delay="1668"/>
                                          </p:stCondLst>
                                        </p:cTn>
                                        <p:tgtEl>
                                          <p:spTgt spid="7"/>
                                        </p:tgtEl>
                                      </p:cBhvr>
                                      <p:to x="100000" y="100000"/>
                                    </p:animScale>
                                    <p:animScale>
                                      <p:cBhvr>
                                        <p:cTn id="40" dur="26">
                                          <p:stCondLst>
                                            <p:cond delay="1808"/>
                                          </p:stCondLst>
                                        </p:cTn>
                                        <p:tgtEl>
                                          <p:spTgt spid="7"/>
                                        </p:tgtEl>
                                      </p:cBhvr>
                                      <p:to x="100000" y="95000"/>
                                    </p:animScale>
                                    <p:animScale>
                                      <p:cBhvr>
                                        <p:cTn id="41" dur="166" decel="50000">
                                          <p:stCondLst>
                                            <p:cond delay="1834"/>
                                          </p:stCondLst>
                                        </p:cTn>
                                        <p:tgtEl>
                                          <p:spTgt spid="7"/>
                                        </p:tgtEl>
                                      </p:cBhvr>
                                      <p:to x="100000" y="100000"/>
                                    </p:animScale>
                                  </p:childTnLst>
                                </p:cTn>
                              </p:par>
                              <p:par>
                                <p:cTn id="42" presetID="26" presetClass="entr" presetSubtype="0"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down)">
                                      <p:cBhvr>
                                        <p:cTn id="44" dur="580">
                                          <p:stCondLst>
                                            <p:cond delay="0"/>
                                          </p:stCondLst>
                                        </p:cTn>
                                        <p:tgtEl>
                                          <p:spTgt spid="8"/>
                                        </p:tgtEl>
                                      </p:cBhvr>
                                    </p:animEffect>
                                    <p:anim calcmode="lin" valueType="num">
                                      <p:cBhvr>
                                        <p:cTn id="4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0" dur="26">
                                          <p:stCondLst>
                                            <p:cond delay="650"/>
                                          </p:stCondLst>
                                        </p:cTn>
                                        <p:tgtEl>
                                          <p:spTgt spid="8"/>
                                        </p:tgtEl>
                                      </p:cBhvr>
                                      <p:to x="100000" y="60000"/>
                                    </p:animScale>
                                    <p:animScale>
                                      <p:cBhvr>
                                        <p:cTn id="51" dur="166" decel="50000">
                                          <p:stCondLst>
                                            <p:cond delay="676"/>
                                          </p:stCondLst>
                                        </p:cTn>
                                        <p:tgtEl>
                                          <p:spTgt spid="8"/>
                                        </p:tgtEl>
                                      </p:cBhvr>
                                      <p:to x="100000" y="100000"/>
                                    </p:animScale>
                                    <p:animScale>
                                      <p:cBhvr>
                                        <p:cTn id="52" dur="26">
                                          <p:stCondLst>
                                            <p:cond delay="1312"/>
                                          </p:stCondLst>
                                        </p:cTn>
                                        <p:tgtEl>
                                          <p:spTgt spid="8"/>
                                        </p:tgtEl>
                                      </p:cBhvr>
                                      <p:to x="100000" y="80000"/>
                                    </p:animScale>
                                    <p:animScale>
                                      <p:cBhvr>
                                        <p:cTn id="53" dur="166" decel="50000">
                                          <p:stCondLst>
                                            <p:cond delay="1338"/>
                                          </p:stCondLst>
                                        </p:cTn>
                                        <p:tgtEl>
                                          <p:spTgt spid="8"/>
                                        </p:tgtEl>
                                      </p:cBhvr>
                                      <p:to x="100000" y="100000"/>
                                    </p:animScale>
                                    <p:animScale>
                                      <p:cBhvr>
                                        <p:cTn id="54" dur="26">
                                          <p:stCondLst>
                                            <p:cond delay="1642"/>
                                          </p:stCondLst>
                                        </p:cTn>
                                        <p:tgtEl>
                                          <p:spTgt spid="8"/>
                                        </p:tgtEl>
                                      </p:cBhvr>
                                      <p:to x="100000" y="90000"/>
                                    </p:animScale>
                                    <p:animScale>
                                      <p:cBhvr>
                                        <p:cTn id="55" dur="166" decel="50000">
                                          <p:stCondLst>
                                            <p:cond delay="1668"/>
                                          </p:stCondLst>
                                        </p:cTn>
                                        <p:tgtEl>
                                          <p:spTgt spid="8"/>
                                        </p:tgtEl>
                                      </p:cBhvr>
                                      <p:to x="100000" y="100000"/>
                                    </p:animScale>
                                    <p:animScale>
                                      <p:cBhvr>
                                        <p:cTn id="56" dur="26">
                                          <p:stCondLst>
                                            <p:cond delay="1808"/>
                                          </p:stCondLst>
                                        </p:cTn>
                                        <p:tgtEl>
                                          <p:spTgt spid="8"/>
                                        </p:tgtEl>
                                      </p:cBhvr>
                                      <p:to x="100000" y="95000"/>
                                    </p:animScale>
                                    <p:animScale>
                                      <p:cBhvr>
                                        <p:cTn id="57" dur="166" decel="50000">
                                          <p:stCondLst>
                                            <p:cond delay="1834"/>
                                          </p:stCondLst>
                                        </p:cTn>
                                        <p:tgtEl>
                                          <p:spTgt spid="8"/>
                                        </p:tgtEl>
                                      </p:cBhvr>
                                      <p:to x="100000" y="100000"/>
                                    </p:animScale>
                                  </p:childTnLst>
                                </p:cTn>
                              </p:par>
                              <p:par>
                                <p:cTn id="58" presetID="26" presetClass="entr" presetSubtype="0" fill="hold" grpId="0" nodeType="with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wipe(down)">
                                      <p:cBhvr>
                                        <p:cTn id="60" dur="580">
                                          <p:stCondLst>
                                            <p:cond delay="0"/>
                                          </p:stCondLst>
                                        </p:cTn>
                                        <p:tgtEl>
                                          <p:spTgt spid="9"/>
                                        </p:tgtEl>
                                      </p:cBhvr>
                                    </p:animEffect>
                                    <p:anim calcmode="lin" valueType="num">
                                      <p:cBhvr>
                                        <p:cTn id="61"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6" dur="26">
                                          <p:stCondLst>
                                            <p:cond delay="650"/>
                                          </p:stCondLst>
                                        </p:cTn>
                                        <p:tgtEl>
                                          <p:spTgt spid="9"/>
                                        </p:tgtEl>
                                      </p:cBhvr>
                                      <p:to x="100000" y="60000"/>
                                    </p:animScale>
                                    <p:animScale>
                                      <p:cBhvr>
                                        <p:cTn id="67" dur="166" decel="50000">
                                          <p:stCondLst>
                                            <p:cond delay="676"/>
                                          </p:stCondLst>
                                        </p:cTn>
                                        <p:tgtEl>
                                          <p:spTgt spid="9"/>
                                        </p:tgtEl>
                                      </p:cBhvr>
                                      <p:to x="100000" y="100000"/>
                                    </p:animScale>
                                    <p:animScale>
                                      <p:cBhvr>
                                        <p:cTn id="68" dur="26">
                                          <p:stCondLst>
                                            <p:cond delay="1312"/>
                                          </p:stCondLst>
                                        </p:cTn>
                                        <p:tgtEl>
                                          <p:spTgt spid="9"/>
                                        </p:tgtEl>
                                      </p:cBhvr>
                                      <p:to x="100000" y="80000"/>
                                    </p:animScale>
                                    <p:animScale>
                                      <p:cBhvr>
                                        <p:cTn id="69" dur="166" decel="50000">
                                          <p:stCondLst>
                                            <p:cond delay="1338"/>
                                          </p:stCondLst>
                                        </p:cTn>
                                        <p:tgtEl>
                                          <p:spTgt spid="9"/>
                                        </p:tgtEl>
                                      </p:cBhvr>
                                      <p:to x="100000" y="100000"/>
                                    </p:animScale>
                                    <p:animScale>
                                      <p:cBhvr>
                                        <p:cTn id="70" dur="26">
                                          <p:stCondLst>
                                            <p:cond delay="1642"/>
                                          </p:stCondLst>
                                        </p:cTn>
                                        <p:tgtEl>
                                          <p:spTgt spid="9"/>
                                        </p:tgtEl>
                                      </p:cBhvr>
                                      <p:to x="100000" y="90000"/>
                                    </p:animScale>
                                    <p:animScale>
                                      <p:cBhvr>
                                        <p:cTn id="71" dur="166" decel="50000">
                                          <p:stCondLst>
                                            <p:cond delay="1668"/>
                                          </p:stCondLst>
                                        </p:cTn>
                                        <p:tgtEl>
                                          <p:spTgt spid="9"/>
                                        </p:tgtEl>
                                      </p:cBhvr>
                                      <p:to x="100000" y="100000"/>
                                    </p:animScale>
                                    <p:animScale>
                                      <p:cBhvr>
                                        <p:cTn id="72" dur="26">
                                          <p:stCondLst>
                                            <p:cond delay="1808"/>
                                          </p:stCondLst>
                                        </p:cTn>
                                        <p:tgtEl>
                                          <p:spTgt spid="9"/>
                                        </p:tgtEl>
                                      </p:cBhvr>
                                      <p:to x="100000" y="95000"/>
                                    </p:animScale>
                                    <p:animScale>
                                      <p:cBhvr>
                                        <p:cTn id="73" dur="166" decel="50000">
                                          <p:stCondLst>
                                            <p:cond delay="1834"/>
                                          </p:stCondLst>
                                        </p:cTn>
                                        <p:tgtEl>
                                          <p:spTgt spid="9"/>
                                        </p:tgtEl>
                                      </p:cBhvr>
                                      <p:to x="100000" y="100000"/>
                                    </p:animScale>
                                  </p:childTnLst>
                                </p:cTn>
                              </p:par>
                              <p:par>
                                <p:cTn id="74" presetID="26" presetClass="entr" presetSubtype="0" fill="hold" grpId="0" nodeType="withEffect">
                                  <p:stCondLst>
                                    <p:cond delay="0"/>
                                  </p:stCondLst>
                                  <p:childTnLst>
                                    <p:set>
                                      <p:cBhvr>
                                        <p:cTn id="75" dur="1" fill="hold">
                                          <p:stCondLst>
                                            <p:cond delay="0"/>
                                          </p:stCondLst>
                                        </p:cTn>
                                        <p:tgtEl>
                                          <p:spTgt spid="10"/>
                                        </p:tgtEl>
                                        <p:attrNameLst>
                                          <p:attrName>style.visibility</p:attrName>
                                        </p:attrNameLst>
                                      </p:cBhvr>
                                      <p:to>
                                        <p:strVal val="visible"/>
                                      </p:to>
                                    </p:set>
                                    <p:animEffect transition="in" filter="wipe(down)">
                                      <p:cBhvr>
                                        <p:cTn id="76" dur="580">
                                          <p:stCondLst>
                                            <p:cond delay="0"/>
                                          </p:stCondLst>
                                        </p:cTn>
                                        <p:tgtEl>
                                          <p:spTgt spid="10"/>
                                        </p:tgtEl>
                                      </p:cBhvr>
                                    </p:animEffect>
                                    <p:anim calcmode="lin" valueType="num">
                                      <p:cBhvr>
                                        <p:cTn id="77"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8"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9"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80"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81"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82" dur="26">
                                          <p:stCondLst>
                                            <p:cond delay="650"/>
                                          </p:stCondLst>
                                        </p:cTn>
                                        <p:tgtEl>
                                          <p:spTgt spid="10"/>
                                        </p:tgtEl>
                                      </p:cBhvr>
                                      <p:to x="100000" y="60000"/>
                                    </p:animScale>
                                    <p:animScale>
                                      <p:cBhvr>
                                        <p:cTn id="83" dur="166" decel="50000">
                                          <p:stCondLst>
                                            <p:cond delay="676"/>
                                          </p:stCondLst>
                                        </p:cTn>
                                        <p:tgtEl>
                                          <p:spTgt spid="10"/>
                                        </p:tgtEl>
                                      </p:cBhvr>
                                      <p:to x="100000" y="100000"/>
                                    </p:animScale>
                                    <p:animScale>
                                      <p:cBhvr>
                                        <p:cTn id="84" dur="26">
                                          <p:stCondLst>
                                            <p:cond delay="1312"/>
                                          </p:stCondLst>
                                        </p:cTn>
                                        <p:tgtEl>
                                          <p:spTgt spid="10"/>
                                        </p:tgtEl>
                                      </p:cBhvr>
                                      <p:to x="100000" y="80000"/>
                                    </p:animScale>
                                    <p:animScale>
                                      <p:cBhvr>
                                        <p:cTn id="85" dur="166" decel="50000">
                                          <p:stCondLst>
                                            <p:cond delay="1338"/>
                                          </p:stCondLst>
                                        </p:cTn>
                                        <p:tgtEl>
                                          <p:spTgt spid="10"/>
                                        </p:tgtEl>
                                      </p:cBhvr>
                                      <p:to x="100000" y="100000"/>
                                    </p:animScale>
                                    <p:animScale>
                                      <p:cBhvr>
                                        <p:cTn id="86" dur="26">
                                          <p:stCondLst>
                                            <p:cond delay="1642"/>
                                          </p:stCondLst>
                                        </p:cTn>
                                        <p:tgtEl>
                                          <p:spTgt spid="10"/>
                                        </p:tgtEl>
                                      </p:cBhvr>
                                      <p:to x="100000" y="90000"/>
                                    </p:animScale>
                                    <p:animScale>
                                      <p:cBhvr>
                                        <p:cTn id="87" dur="166" decel="50000">
                                          <p:stCondLst>
                                            <p:cond delay="1668"/>
                                          </p:stCondLst>
                                        </p:cTn>
                                        <p:tgtEl>
                                          <p:spTgt spid="10"/>
                                        </p:tgtEl>
                                      </p:cBhvr>
                                      <p:to x="100000" y="100000"/>
                                    </p:animScale>
                                    <p:animScale>
                                      <p:cBhvr>
                                        <p:cTn id="88" dur="26">
                                          <p:stCondLst>
                                            <p:cond delay="1808"/>
                                          </p:stCondLst>
                                        </p:cTn>
                                        <p:tgtEl>
                                          <p:spTgt spid="10"/>
                                        </p:tgtEl>
                                      </p:cBhvr>
                                      <p:to x="100000" y="95000"/>
                                    </p:animScale>
                                    <p:animScale>
                                      <p:cBhvr>
                                        <p:cTn id="89" dur="166" decel="50000">
                                          <p:stCondLst>
                                            <p:cond delay="1834"/>
                                          </p:stCondLst>
                                        </p:cTn>
                                        <p:tgtEl>
                                          <p:spTgt spid="10"/>
                                        </p:tgtEl>
                                      </p:cBhvr>
                                      <p:to x="100000" y="100000"/>
                                    </p:animScale>
                                  </p:childTnLst>
                                </p:cTn>
                              </p:par>
                              <p:par>
                                <p:cTn id="90" presetID="26" presetClass="entr" presetSubtype="0" fill="hold" grpId="0" nodeType="withEffect">
                                  <p:stCondLst>
                                    <p:cond delay="0"/>
                                  </p:stCondLst>
                                  <p:childTnLst>
                                    <p:set>
                                      <p:cBhvr>
                                        <p:cTn id="91" dur="1" fill="hold">
                                          <p:stCondLst>
                                            <p:cond delay="0"/>
                                          </p:stCondLst>
                                        </p:cTn>
                                        <p:tgtEl>
                                          <p:spTgt spid="11"/>
                                        </p:tgtEl>
                                        <p:attrNameLst>
                                          <p:attrName>style.visibility</p:attrName>
                                        </p:attrNameLst>
                                      </p:cBhvr>
                                      <p:to>
                                        <p:strVal val="visible"/>
                                      </p:to>
                                    </p:set>
                                    <p:animEffect transition="in" filter="wipe(down)">
                                      <p:cBhvr>
                                        <p:cTn id="92" dur="580">
                                          <p:stCondLst>
                                            <p:cond delay="0"/>
                                          </p:stCondLst>
                                        </p:cTn>
                                        <p:tgtEl>
                                          <p:spTgt spid="11"/>
                                        </p:tgtEl>
                                      </p:cBhvr>
                                    </p:animEffect>
                                    <p:anim calcmode="lin" valueType="num">
                                      <p:cBhvr>
                                        <p:cTn id="93"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98" dur="26">
                                          <p:stCondLst>
                                            <p:cond delay="650"/>
                                          </p:stCondLst>
                                        </p:cTn>
                                        <p:tgtEl>
                                          <p:spTgt spid="11"/>
                                        </p:tgtEl>
                                      </p:cBhvr>
                                      <p:to x="100000" y="60000"/>
                                    </p:animScale>
                                    <p:animScale>
                                      <p:cBhvr>
                                        <p:cTn id="99" dur="166" decel="50000">
                                          <p:stCondLst>
                                            <p:cond delay="676"/>
                                          </p:stCondLst>
                                        </p:cTn>
                                        <p:tgtEl>
                                          <p:spTgt spid="11"/>
                                        </p:tgtEl>
                                      </p:cBhvr>
                                      <p:to x="100000" y="100000"/>
                                    </p:animScale>
                                    <p:animScale>
                                      <p:cBhvr>
                                        <p:cTn id="100" dur="26">
                                          <p:stCondLst>
                                            <p:cond delay="1312"/>
                                          </p:stCondLst>
                                        </p:cTn>
                                        <p:tgtEl>
                                          <p:spTgt spid="11"/>
                                        </p:tgtEl>
                                      </p:cBhvr>
                                      <p:to x="100000" y="80000"/>
                                    </p:animScale>
                                    <p:animScale>
                                      <p:cBhvr>
                                        <p:cTn id="101" dur="166" decel="50000">
                                          <p:stCondLst>
                                            <p:cond delay="1338"/>
                                          </p:stCondLst>
                                        </p:cTn>
                                        <p:tgtEl>
                                          <p:spTgt spid="11"/>
                                        </p:tgtEl>
                                      </p:cBhvr>
                                      <p:to x="100000" y="100000"/>
                                    </p:animScale>
                                    <p:animScale>
                                      <p:cBhvr>
                                        <p:cTn id="102" dur="26">
                                          <p:stCondLst>
                                            <p:cond delay="1642"/>
                                          </p:stCondLst>
                                        </p:cTn>
                                        <p:tgtEl>
                                          <p:spTgt spid="11"/>
                                        </p:tgtEl>
                                      </p:cBhvr>
                                      <p:to x="100000" y="90000"/>
                                    </p:animScale>
                                    <p:animScale>
                                      <p:cBhvr>
                                        <p:cTn id="103" dur="166" decel="50000">
                                          <p:stCondLst>
                                            <p:cond delay="1668"/>
                                          </p:stCondLst>
                                        </p:cTn>
                                        <p:tgtEl>
                                          <p:spTgt spid="11"/>
                                        </p:tgtEl>
                                      </p:cBhvr>
                                      <p:to x="100000" y="100000"/>
                                    </p:animScale>
                                    <p:animScale>
                                      <p:cBhvr>
                                        <p:cTn id="104" dur="26">
                                          <p:stCondLst>
                                            <p:cond delay="1808"/>
                                          </p:stCondLst>
                                        </p:cTn>
                                        <p:tgtEl>
                                          <p:spTgt spid="11"/>
                                        </p:tgtEl>
                                      </p:cBhvr>
                                      <p:to x="100000" y="95000"/>
                                    </p:animScale>
                                    <p:animScale>
                                      <p:cBhvr>
                                        <p:cTn id="105" dur="166" decel="50000">
                                          <p:stCondLst>
                                            <p:cond delay="1834"/>
                                          </p:stCondLst>
                                        </p:cTn>
                                        <p:tgtEl>
                                          <p:spTgt spid="11"/>
                                        </p:tgtEl>
                                      </p:cBhvr>
                                      <p:to x="100000" y="100000"/>
                                    </p:animScale>
                                  </p:childTnLst>
                                </p:cTn>
                              </p:par>
                              <p:par>
                                <p:cTn id="106" presetID="26" presetClass="entr" presetSubtype="0" fill="hold" grpId="0" nodeType="withEffect">
                                  <p:stCondLst>
                                    <p:cond delay="0"/>
                                  </p:stCondLst>
                                  <p:childTnLst>
                                    <p:set>
                                      <p:cBhvr>
                                        <p:cTn id="107" dur="1" fill="hold">
                                          <p:stCondLst>
                                            <p:cond delay="0"/>
                                          </p:stCondLst>
                                        </p:cTn>
                                        <p:tgtEl>
                                          <p:spTgt spid="12"/>
                                        </p:tgtEl>
                                        <p:attrNameLst>
                                          <p:attrName>style.visibility</p:attrName>
                                        </p:attrNameLst>
                                      </p:cBhvr>
                                      <p:to>
                                        <p:strVal val="visible"/>
                                      </p:to>
                                    </p:set>
                                    <p:animEffect transition="in" filter="wipe(down)">
                                      <p:cBhvr>
                                        <p:cTn id="108" dur="580">
                                          <p:stCondLst>
                                            <p:cond delay="0"/>
                                          </p:stCondLst>
                                        </p:cTn>
                                        <p:tgtEl>
                                          <p:spTgt spid="12"/>
                                        </p:tgtEl>
                                      </p:cBhvr>
                                    </p:animEffect>
                                    <p:anim calcmode="lin" valueType="num">
                                      <p:cBhvr>
                                        <p:cTn id="109"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10"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11"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2"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13"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14" dur="26">
                                          <p:stCondLst>
                                            <p:cond delay="650"/>
                                          </p:stCondLst>
                                        </p:cTn>
                                        <p:tgtEl>
                                          <p:spTgt spid="12"/>
                                        </p:tgtEl>
                                      </p:cBhvr>
                                      <p:to x="100000" y="60000"/>
                                    </p:animScale>
                                    <p:animScale>
                                      <p:cBhvr>
                                        <p:cTn id="115" dur="166" decel="50000">
                                          <p:stCondLst>
                                            <p:cond delay="676"/>
                                          </p:stCondLst>
                                        </p:cTn>
                                        <p:tgtEl>
                                          <p:spTgt spid="12"/>
                                        </p:tgtEl>
                                      </p:cBhvr>
                                      <p:to x="100000" y="100000"/>
                                    </p:animScale>
                                    <p:animScale>
                                      <p:cBhvr>
                                        <p:cTn id="116" dur="26">
                                          <p:stCondLst>
                                            <p:cond delay="1312"/>
                                          </p:stCondLst>
                                        </p:cTn>
                                        <p:tgtEl>
                                          <p:spTgt spid="12"/>
                                        </p:tgtEl>
                                      </p:cBhvr>
                                      <p:to x="100000" y="80000"/>
                                    </p:animScale>
                                    <p:animScale>
                                      <p:cBhvr>
                                        <p:cTn id="117" dur="166" decel="50000">
                                          <p:stCondLst>
                                            <p:cond delay="1338"/>
                                          </p:stCondLst>
                                        </p:cTn>
                                        <p:tgtEl>
                                          <p:spTgt spid="12"/>
                                        </p:tgtEl>
                                      </p:cBhvr>
                                      <p:to x="100000" y="100000"/>
                                    </p:animScale>
                                    <p:animScale>
                                      <p:cBhvr>
                                        <p:cTn id="118" dur="26">
                                          <p:stCondLst>
                                            <p:cond delay="1642"/>
                                          </p:stCondLst>
                                        </p:cTn>
                                        <p:tgtEl>
                                          <p:spTgt spid="12"/>
                                        </p:tgtEl>
                                      </p:cBhvr>
                                      <p:to x="100000" y="90000"/>
                                    </p:animScale>
                                    <p:animScale>
                                      <p:cBhvr>
                                        <p:cTn id="119" dur="166" decel="50000">
                                          <p:stCondLst>
                                            <p:cond delay="1668"/>
                                          </p:stCondLst>
                                        </p:cTn>
                                        <p:tgtEl>
                                          <p:spTgt spid="12"/>
                                        </p:tgtEl>
                                      </p:cBhvr>
                                      <p:to x="100000" y="100000"/>
                                    </p:animScale>
                                    <p:animScale>
                                      <p:cBhvr>
                                        <p:cTn id="120" dur="26">
                                          <p:stCondLst>
                                            <p:cond delay="1808"/>
                                          </p:stCondLst>
                                        </p:cTn>
                                        <p:tgtEl>
                                          <p:spTgt spid="12"/>
                                        </p:tgtEl>
                                      </p:cBhvr>
                                      <p:to x="100000" y="95000"/>
                                    </p:animScale>
                                    <p:animScale>
                                      <p:cBhvr>
                                        <p:cTn id="121" dur="166" decel="50000">
                                          <p:stCondLst>
                                            <p:cond delay="1834"/>
                                          </p:stCondLst>
                                        </p:cTn>
                                        <p:tgtEl>
                                          <p:spTgt spid="12"/>
                                        </p:tgtEl>
                                      </p:cBhvr>
                                      <p:to x="100000" y="100000"/>
                                    </p:animScale>
                                  </p:childTnLst>
                                </p:cTn>
                              </p:par>
                              <p:par>
                                <p:cTn id="122" presetID="26" presetClass="entr" presetSubtype="0" fill="hold" grpId="0" nodeType="withEffect">
                                  <p:stCondLst>
                                    <p:cond delay="0"/>
                                  </p:stCondLst>
                                  <p:childTnLst>
                                    <p:set>
                                      <p:cBhvr>
                                        <p:cTn id="123" dur="1" fill="hold">
                                          <p:stCondLst>
                                            <p:cond delay="0"/>
                                          </p:stCondLst>
                                        </p:cTn>
                                        <p:tgtEl>
                                          <p:spTgt spid="13"/>
                                        </p:tgtEl>
                                        <p:attrNameLst>
                                          <p:attrName>style.visibility</p:attrName>
                                        </p:attrNameLst>
                                      </p:cBhvr>
                                      <p:to>
                                        <p:strVal val="visible"/>
                                      </p:to>
                                    </p:set>
                                    <p:animEffect transition="in" filter="wipe(down)">
                                      <p:cBhvr>
                                        <p:cTn id="124" dur="580">
                                          <p:stCondLst>
                                            <p:cond delay="0"/>
                                          </p:stCondLst>
                                        </p:cTn>
                                        <p:tgtEl>
                                          <p:spTgt spid="13"/>
                                        </p:tgtEl>
                                      </p:cBhvr>
                                    </p:animEffect>
                                    <p:anim calcmode="lin" valueType="num">
                                      <p:cBhvr>
                                        <p:cTn id="125"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26"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27"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28"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9"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0" dur="26">
                                          <p:stCondLst>
                                            <p:cond delay="650"/>
                                          </p:stCondLst>
                                        </p:cTn>
                                        <p:tgtEl>
                                          <p:spTgt spid="13"/>
                                        </p:tgtEl>
                                      </p:cBhvr>
                                      <p:to x="100000" y="60000"/>
                                    </p:animScale>
                                    <p:animScale>
                                      <p:cBhvr>
                                        <p:cTn id="131" dur="166" decel="50000">
                                          <p:stCondLst>
                                            <p:cond delay="676"/>
                                          </p:stCondLst>
                                        </p:cTn>
                                        <p:tgtEl>
                                          <p:spTgt spid="13"/>
                                        </p:tgtEl>
                                      </p:cBhvr>
                                      <p:to x="100000" y="100000"/>
                                    </p:animScale>
                                    <p:animScale>
                                      <p:cBhvr>
                                        <p:cTn id="132" dur="26">
                                          <p:stCondLst>
                                            <p:cond delay="1312"/>
                                          </p:stCondLst>
                                        </p:cTn>
                                        <p:tgtEl>
                                          <p:spTgt spid="13"/>
                                        </p:tgtEl>
                                      </p:cBhvr>
                                      <p:to x="100000" y="80000"/>
                                    </p:animScale>
                                    <p:animScale>
                                      <p:cBhvr>
                                        <p:cTn id="133" dur="166" decel="50000">
                                          <p:stCondLst>
                                            <p:cond delay="1338"/>
                                          </p:stCondLst>
                                        </p:cTn>
                                        <p:tgtEl>
                                          <p:spTgt spid="13"/>
                                        </p:tgtEl>
                                      </p:cBhvr>
                                      <p:to x="100000" y="100000"/>
                                    </p:animScale>
                                    <p:animScale>
                                      <p:cBhvr>
                                        <p:cTn id="134" dur="26">
                                          <p:stCondLst>
                                            <p:cond delay="1642"/>
                                          </p:stCondLst>
                                        </p:cTn>
                                        <p:tgtEl>
                                          <p:spTgt spid="13"/>
                                        </p:tgtEl>
                                      </p:cBhvr>
                                      <p:to x="100000" y="90000"/>
                                    </p:animScale>
                                    <p:animScale>
                                      <p:cBhvr>
                                        <p:cTn id="135" dur="166" decel="50000">
                                          <p:stCondLst>
                                            <p:cond delay="1668"/>
                                          </p:stCondLst>
                                        </p:cTn>
                                        <p:tgtEl>
                                          <p:spTgt spid="13"/>
                                        </p:tgtEl>
                                      </p:cBhvr>
                                      <p:to x="100000" y="100000"/>
                                    </p:animScale>
                                    <p:animScale>
                                      <p:cBhvr>
                                        <p:cTn id="136" dur="26">
                                          <p:stCondLst>
                                            <p:cond delay="1808"/>
                                          </p:stCondLst>
                                        </p:cTn>
                                        <p:tgtEl>
                                          <p:spTgt spid="13"/>
                                        </p:tgtEl>
                                      </p:cBhvr>
                                      <p:to x="100000" y="95000"/>
                                    </p:animScale>
                                    <p:animScale>
                                      <p:cBhvr>
                                        <p:cTn id="137"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i\Desktop\images (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8898" y="2050976"/>
            <a:ext cx="2483304" cy="1854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3" name="Picture 2" descr="C:\Users\DOEL\Desktop\rete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334260"/>
            <a:ext cx="2072157" cy="1651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26" name="Picture 2" descr="C:\Users\i\Desktop\images (1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4947" y="2134796"/>
            <a:ext cx="3123086" cy="1889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TextBox 1"/>
          <p:cNvSpPr txBox="1"/>
          <p:nvPr/>
        </p:nvSpPr>
        <p:spPr>
          <a:xfrm>
            <a:off x="2371165" y="226834"/>
            <a:ext cx="4876800" cy="707886"/>
          </a:xfrm>
          <a:prstGeom prst="rect">
            <a:avLst/>
          </a:prstGeom>
          <a:noFill/>
        </p:spPr>
        <p:txBody>
          <a:bodyPr wrap="square" rtlCol="0">
            <a:spAutoFit/>
          </a:bodyPr>
          <a:lstStyle/>
          <a:p>
            <a:pPr algn="ctr"/>
            <a:r>
              <a:rPr lang="bn-IN" sz="4000" b="1" dirty="0" smtClean="0">
                <a:latin typeface="Nikosh" pitchFamily="2" charset="0"/>
                <a:cs typeface="Nikosh" pitchFamily="2" charset="0"/>
              </a:rPr>
              <a:t>যান্ত্রিক শক্তি </a:t>
            </a:r>
            <a:endParaRPr lang="en-US" sz="4000" b="1" dirty="0">
              <a:latin typeface="Nikosh" pitchFamily="2" charset="0"/>
              <a:cs typeface="Nikosh" pitchFamily="2" charset="0"/>
            </a:endParaRPr>
          </a:p>
        </p:txBody>
      </p:sp>
      <p:pic>
        <p:nvPicPr>
          <p:cNvPr id="1027" name="Picture 3" descr="C:\Users\i\Desktop\download (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414" y="2159000"/>
            <a:ext cx="3276600" cy="20015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28" name="Picture 4" descr="C:\Users\i\Desktop\images (15).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47440" y="1976119"/>
            <a:ext cx="2860938" cy="20574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29" name="Picture 5" descr="C:\Users\i\Desktop\download (7).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89127" y="2050976"/>
            <a:ext cx="2904931" cy="20574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4" name="TextBox 3"/>
          <p:cNvSpPr txBox="1"/>
          <p:nvPr/>
        </p:nvSpPr>
        <p:spPr>
          <a:xfrm>
            <a:off x="1447800" y="4699573"/>
            <a:ext cx="5354866" cy="646331"/>
          </a:xfrm>
          <a:prstGeom prst="rect">
            <a:avLst/>
          </a:prstGeom>
          <a:noFill/>
        </p:spPr>
        <p:txBody>
          <a:bodyPr wrap="square" rtlCol="0">
            <a:spAutoFit/>
          </a:bodyPr>
          <a:lstStyle/>
          <a:p>
            <a:pPr algn="ctr"/>
            <a:r>
              <a:rPr lang="bn-IN" sz="3600" b="1" dirty="0" smtClean="0">
                <a:latin typeface="Nikosh" pitchFamily="2" charset="0"/>
                <a:cs typeface="Nikosh" pitchFamily="2" charset="0"/>
              </a:rPr>
              <a:t>ছবি দেখে চিন্তা করে বলো </a:t>
            </a:r>
            <a:endParaRPr lang="en-US" sz="3600" b="1" dirty="0">
              <a:latin typeface="Nikosh" pitchFamily="2" charset="0"/>
              <a:cs typeface="Nikosh" pitchFamily="2" charset="0"/>
            </a:endParaRPr>
          </a:p>
        </p:txBody>
      </p:sp>
      <p:sp>
        <p:nvSpPr>
          <p:cNvPr id="5" name="TextBox 4"/>
          <p:cNvSpPr txBox="1"/>
          <p:nvPr/>
        </p:nvSpPr>
        <p:spPr>
          <a:xfrm>
            <a:off x="588789" y="4038600"/>
            <a:ext cx="8423622" cy="584775"/>
          </a:xfrm>
          <a:prstGeom prst="rect">
            <a:avLst/>
          </a:prstGeom>
          <a:noFill/>
        </p:spPr>
        <p:txBody>
          <a:bodyPr wrap="square" rtlCol="0">
            <a:spAutoFit/>
          </a:bodyPr>
          <a:lstStyle/>
          <a:p>
            <a:r>
              <a:rPr lang="bn-IN" sz="3200" b="1" dirty="0" smtClean="0">
                <a:latin typeface="Nikosh" pitchFamily="2" charset="0"/>
                <a:cs typeface="Nikosh" pitchFamily="2" charset="0"/>
              </a:rPr>
              <a:t>উপরের কাজগুলোর সাথে কোন একই ধরনের শক্তি জড়িত? </a:t>
            </a:r>
            <a:endParaRPr lang="en-US" sz="3200" b="1" dirty="0">
              <a:latin typeface="Nikosh" pitchFamily="2" charset="0"/>
              <a:cs typeface="Nikosh" pitchFamily="2" charset="0"/>
            </a:endParaRPr>
          </a:p>
        </p:txBody>
      </p:sp>
      <p:sp>
        <p:nvSpPr>
          <p:cNvPr id="12" name="TextBox 11"/>
          <p:cNvSpPr txBox="1"/>
          <p:nvPr/>
        </p:nvSpPr>
        <p:spPr>
          <a:xfrm>
            <a:off x="5943600" y="3853933"/>
            <a:ext cx="2823042" cy="954107"/>
          </a:xfrm>
          <a:prstGeom prst="rect">
            <a:avLst/>
          </a:prstGeom>
          <a:noFill/>
        </p:spPr>
        <p:txBody>
          <a:bodyPr wrap="square" rtlCol="0">
            <a:spAutoFit/>
          </a:bodyPr>
          <a:lstStyle/>
          <a:p>
            <a:r>
              <a:rPr lang="bn-IN" sz="2800" b="1" dirty="0" smtClean="0">
                <a:latin typeface="NikoshBAN" panose="02000000000000000000" pitchFamily="2" charset="0"/>
                <a:cs typeface="NikoshBAN" panose="02000000000000000000" pitchFamily="2" charset="0"/>
              </a:rPr>
              <a:t>গতির জন্য কাজ করার সামর্থ্য হলো গতি শক্তি  </a:t>
            </a:r>
            <a:endParaRPr lang="en-US" sz="2800" b="1" dirty="0">
              <a:latin typeface="NikoshBAN" panose="02000000000000000000" pitchFamily="2" charset="0"/>
              <a:cs typeface="NikoshBAN" panose="02000000000000000000" pitchFamily="2" charset="0"/>
            </a:endParaRPr>
          </a:p>
        </p:txBody>
      </p:sp>
      <p:sp>
        <p:nvSpPr>
          <p:cNvPr id="13" name="TextBox 12"/>
          <p:cNvSpPr txBox="1"/>
          <p:nvPr/>
        </p:nvSpPr>
        <p:spPr>
          <a:xfrm>
            <a:off x="1896036" y="5197750"/>
            <a:ext cx="5351929" cy="584775"/>
          </a:xfrm>
          <a:prstGeom prst="rect">
            <a:avLst/>
          </a:prstGeom>
          <a:noFill/>
        </p:spPr>
        <p:txBody>
          <a:bodyPr wrap="square" rtlCol="0">
            <a:spAutoFit/>
          </a:bodyPr>
          <a:lstStyle/>
          <a:p>
            <a:r>
              <a:rPr lang="bn-IN" sz="3200" b="1" dirty="0" smtClean="0">
                <a:latin typeface="NikoshBAN" panose="02000000000000000000" pitchFamily="2" charset="0"/>
                <a:cs typeface="NikoshBAN" panose="02000000000000000000" pitchFamily="2" charset="0"/>
              </a:rPr>
              <a:t>ছবিতে কি ধরনের গতি লক্ষ্য করা যাচ্ছে ? </a:t>
            </a:r>
            <a:endParaRPr lang="en-US" sz="3200" b="1" dirty="0">
              <a:latin typeface="NikoshBAN" panose="02000000000000000000" pitchFamily="2" charset="0"/>
              <a:cs typeface="NikoshBAN" panose="02000000000000000000" pitchFamily="2" charset="0"/>
            </a:endParaRPr>
          </a:p>
        </p:txBody>
      </p:sp>
      <p:sp>
        <p:nvSpPr>
          <p:cNvPr id="6" name="TextBox 5"/>
          <p:cNvSpPr txBox="1"/>
          <p:nvPr/>
        </p:nvSpPr>
        <p:spPr>
          <a:xfrm>
            <a:off x="266700" y="4022017"/>
            <a:ext cx="4191000" cy="954107"/>
          </a:xfrm>
          <a:prstGeom prst="rect">
            <a:avLst/>
          </a:prstGeom>
          <a:noFill/>
        </p:spPr>
        <p:txBody>
          <a:bodyPr wrap="square" rtlCol="0">
            <a:spAutoFit/>
          </a:bodyPr>
          <a:lstStyle/>
          <a:p>
            <a:r>
              <a:rPr lang="bn-IN" sz="2800" b="1" dirty="0" smtClean="0">
                <a:latin typeface="Nikosh" pitchFamily="2" charset="0"/>
                <a:cs typeface="Nikosh" pitchFamily="2" charset="0"/>
              </a:rPr>
              <a:t>বস্তুর অবস্থানের পরিবর্তনের জন্য সঞ্চিত শক্তি হলো স্থিতি শক্তি।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64548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heel(1)">
                                      <p:cBhvr>
                                        <p:cTn id="7" dur="2000"/>
                                        <p:tgtEl>
                                          <p:spTgt spid="1027"/>
                                        </p:tgtEl>
                                      </p:cBhvr>
                                    </p:animEffect>
                                  </p:childTnLst>
                                </p:cTn>
                              </p:par>
                              <p:par>
                                <p:cTn id="8" presetID="21" presetClass="entr" presetSubtype="1" fill="hold" nodeType="withEffect">
                                  <p:stCondLst>
                                    <p:cond delay="0"/>
                                  </p:stCondLst>
                                  <p:childTnLst>
                                    <p:set>
                                      <p:cBhvr>
                                        <p:cTn id="9" dur="1" fill="hold">
                                          <p:stCondLst>
                                            <p:cond delay="0"/>
                                          </p:stCondLst>
                                        </p:cTn>
                                        <p:tgtEl>
                                          <p:spTgt spid="1029"/>
                                        </p:tgtEl>
                                        <p:attrNameLst>
                                          <p:attrName>style.visibility</p:attrName>
                                        </p:attrNameLst>
                                      </p:cBhvr>
                                      <p:to>
                                        <p:strVal val="visible"/>
                                      </p:to>
                                    </p:set>
                                    <p:animEffect transition="in" filter="wheel(1)">
                                      <p:cBhvr>
                                        <p:cTn id="10" dur="2000"/>
                                        <p:tgtEl>
                                          <p:spTgt spid="1029"/>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animEffect transition="in" filter="wheel(1)">
                                      <p:cBhvr>
                                        <p:cTn id="15" dur="2000"/>
                                        <p:tgtEl>
                                          <p:spTgt spid="1028"/>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heel(1)">
                                      <p:cBhvr>
                                        <p:cTn id="18" dur="2000"/>
                                        <p:tgtEl>
                                          <p:spTgt spid="4"/>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heel(1)">
                                      <p:cBhvr>
                                        <p:cTn id="21" dur="2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500" fill="hold"/>
                                        <p:tgtEl>
                                          <p:spTgt spid="2"/>
                                        </p:tgtEl>
                                        <p:attrNameLst>
                                          <p:attrName>ppt_w</p:attrName>
                                        </p:attrNameLst>
                                      </p:cBhvr>
                                      <p:tavLst>
                                        <p:tav tm="0">
                                          <p:val>
                                            <p:fltVal val="0"/>
                                          </p:val>
                                        </p:tav>
                                        <p:tav tm="100000">
                                          <p:val>
                                            <p:strVal val="#ppt_w"/>
                                          </p:val>
                                        </p:tav>
                                      </p:tavLst>
                                    </p:anim>
                                    <p:anim calcmode="lin" valueType="num">
                                      <p:cBhvr>
                                        <p:cTn id="27" dur="500" fill="hold"/>
                                        <p:tgtEl>
                                          <p:spTgt spid="2"/>
                                        </p:tgtEl>
                                        <p:attrNameLst>
                                          <p:attrName>ppt_h</p:attrName>
                                        </p:attrNameLst>
                                      </p:cBhvr>
                                      <p:tavLst>
                                        <p:tav tm="0">
                                          <p:val>
                                            <p:fltVal val="0"/>
                                          </p:val>
                                        </p:tav>
                                        <p:tav tm="100000">
                                          <p:val>
                                            <p:strVal val="#ppt_h"/>
                                          </p:val>
                                        </p:tav>
                                      </p:tavLst>
                                    </p:anim>
                                    <p:animEffect transition="in" filter="fade">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xit" presetSubtype="32" fill="hold" nodeType="clickEffect">
                                  <p:stCondLst>
                                    <p:cond delay="0"/>
                                  </p:stCondLst>
                                  <p:childTnLst>
                                    <p:animEffect transition="out" filter="circle(out)">
                                      <p:cBhvr>
                                        <p:cTn id="32" dur="2000"/>
                                        <p:tgtEl>
                                          <p:spTgt spid="1027"/>
                                        </p:tgtEl>
                                      </p:cBhvr>
                                    </p:animEffect>
                                    <p:set>
                                      <p:cBhvr>
                                        <p:cTn id="33" dur="1" fill="hold">
                                          <p:stCondLst>
                                            <p:cond delay="1999"/>
                                          </p:stCondLst>
                                        </p:cTn>
                                        <p:tgtEl>
                                          <p:spTgt spid="1027"/>
                                        </p:tgtEl>
                                        <p:attrNameLst>
                                          <p:attrName>style.visibility</p:attrName>
                                        </p:attrNameLst>
                                      </p:cBhvr>
                                      <p:to>
                                        <p:strVal val="hidden"/>
                                      </p:to>
                                    </p:set>
                                  </p:childTnLst>
                                </p:cTn>
                              </p:par>
                              <p:par>
                                <p:cTn id="34" presetID="6" presetClass="exit" presetSubtype="32" fill="hold" nodeType="withEffect">
                                  <p:stCondLst>
                                    <p:cond delay="0"/>
                                  </p:stCondLst>
                                  <p:childTnLst>
                                    <p:animEffect transition="out" filter="circle(out)">
                                      <p:cBhvr>
                                        <p:cTn id="35" dur="2000"/>
                                        <p:tgtEl>
                                          <p:spTgt spid="1029"/>
                                        </p:tgtEl>
                                      </p:cBhvr>
                                    </p:animEffect>
                                    <p:set>
                                      <p:cBhvr>
                                        <p:cTn id="36" dur="1" fill="hold">
                                          <p:stCondLst>
                                            <p:cond delay="1999"/>
                                          </p:stCondLst>
                                        </p:cTn>
                                        <p:tgtEl>
                                          <p:spTgt spid="1029"/>
                                        </p:tgtEl>
                                        <p:attrNameLst>
                                          <p:attrName>style.visibility</p:attrName>
                                        </p:attrNameLst>
                                      </p:cBhvr>
                                      <p:to>
                                        <p:strVal val="hidden"/>
                                      </p:to>
                                    </p:set>
                                  </p:childTnLst>
                                </p:cTn>
                              </p:par>
                              <p:par>
                                <p:cTn id="37" presetID="6" presetClass="exit" presetSubtype="32" fill="hold" grpId="1" nodeType="withEffect">
                                  <p:stCondLst>
                                    <p:cond delay="0"/>
                                  </p:stCondLst>
                                  <p:childTnLst>
                                    <p:animEffect transition="out" filter="circle(out)">
                                      <p:cBhvr>
                                        <p:cTn id="38" dur="2000"/>
                                        <p:tgtEl>
                                          <p:spTgt spid="4"/>
                                        </p:tgtEl>
                                      </p:cBhvr>
                                    </p:animEffect>
                                    <p:set>
                                      <p:cBhvr>
                                        <p:cTn id="39" dur="1" fill="hold">
                                          <p:stCondLst>
                                            <p:cond delay="1999"/>
                                          </p:stCondLst>
                                        </p:cTn>
                                        <p:tgtEl>
                                          <p:spTgt spid="4"/>
                                        </p:tgtEl>
                                        <p:attrNameLst>
                                          <p:attrName>style.visibility</p:attrName>
                                        </p:attrNameLst>
                                      </p:cBhvr>
                                      <p:to>
                                        <p:strVal val="hidden"/>
                                      </p:to>
                                    </p:set>
                                  </p:childTnLst>
                                </p:cTn>
                              </p:par>
                              <p:par>
                                <p:cTn id="40" presetID="6" presetClass="exit" presetSubtype="32" fill="hold" grpId="1" nodeType="withEffect">
                                  <p:stCondLst>
                                    <p:cond delay="0"/>
                                  </p:stCondLst>
                                  <p:childTnLst>
                                    <p:animEffect transition="out" filter="circle(out)">
                                      <p:cBhvr>
                                        <p:cTn id="41" dur="2000"/>
                                        <p:tgtEl>
                                          <p:spTgt spid="5"/>
                                        </p:tgtEl>
                                      </p:cBhvr>
                                    </p:animEffect>
                                    <p:set>
                                      <p:cBhvr>
                                        <p:cTn id="42" dur="1" fill="hold">
                                          <p:stCondLst>
                                            <p:cond delay="1999"/>
                                          </p:stCondLst>
                                        </p:cTn>
                                        <p:tgtEl>
                                          <p:spTgt spid="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2050"/>
                                        </p:tgtEl>
                                        <p:attrNameLst>
                                          <p:attrName>style.visibility</p:attrName>
                                        </p:attrNameLst>
                                      </p:cBhvr>
                                      <p:to>
                                        <p:strVal val="visible"/>
                                      </p:to>
                                    </p:set>
                                    <p:animEffect transition="in" filter="wheel(1)">
                                      <p:cBhvr>
                                        <p:cTn id="47" dur="2000"/>
                                        <p:tgtEl>
                                          <p:spTgt spid="2050"/>
                                        </p:tgtEl>
                                      </p:cBhvr>
                                    </p:animEffect>
                                  </p:childTnLst>
                                </p:cTn>
                              </p:par>
                              <p:par>
                                <p:cTn id="48" presetID="21" presetClass="entr" presetSubtype="1" fill="hold" nodeType="with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wheel(1)">
                                      <p:cBhvr>
                                        <p:cTn id="50" dur="2000"/>
                                        <p:tgtEl>
                                          <p:spTgt spid="3"/>
                                        </p:tgtEl>
                                      </p:cBhvr>
                                    </p:animEffect>
                                  </p:childTnLst>
                                </p:cTn>
                              </p:par>
                              <p:par>
                                <p:cTn id="51" presetID="21" presetClass="entr" presetSubtype="1" fill="hold" nodeType="withEffect">
                                  <p:stCondLst>
                                    <p:cond delay="0"/>
                                  </p:stCondLst>
                                  <p:childTnLst>
                                    <p:set>
                                      <p:cBhvr>
                                        <p:cTn id="52" dur="1" fill="hold">
                                          <p:stCondLst>
                                            <p:cond delay="0"/>
                                          </p:stCondLst>
                                        </p:cTn>
                                        <p:tgtEl>
                                          <p:spTgt spid="1026"/>
                                        </p:tgtEl>
                                        <p:attrNameLst>
                                          <p:attrName>style.visibility</p:attrName>
                                        </p:attrNameLst>
                                      </p:cBhvr>
                                      <p:to>
                                        <p:strVal val="visible"/>
                                      </p:to>
                                    </p:set>
                                    <p:animEffect transition="in" filter="wheel(1)">
                                      <p:cBhvr>
                                        <p:cTn id="53" dur="2000"/>
                                        <p:tgtEl>
                                          <p:spTgt spid="1026"/>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 calcmode="lin" valueType="num">
                                      <p:cBhvr>
                                        <p:cTn id="58" dur="500" fill="hold"/>
                                        <p:tgtEl>
                                          <p:spTgt spid="12"/>
                                        </p:tgtEl>
                                        <p:attrNameLst>
                                          <p:attrName>ppt_w</p:attrName>
                                        </p:attrNameLst>
                                      </p:cBhvr>
                                      <p:tavLst>
                                        <p:tav tm="0">
                                          <p:val>
                                            <p:fltVal val="0"/>
                                          </p:val>
                                        </p:tav>
                                        <p:tav tm="100000">
                                          <p:val>
                                            <p:strVal val="#ppt_w"/>
                                          </p:val>
                                        </p:tav>
                                      </p:tavLst>
                                    </p:anim>
                                    <p:anim calcmode="lin" valueType="num">
                                      <p:cBhvr>
                                        <p:cTn id="59" dur="500" fill="hold"/>
                                        <p:tgtEl>
                                          <p:spTgt spid="12"/>
                                        </p:tgtEl>
                                        <p:attrNameLst>
                                          <p:attrName>ppt_h</p:attrName>
                                        </p:attrNameLst>
                                      </p:cBhvr>
                                      <p:tavLst>
                                        <p:tav tm="0">
                                          <p:val>
                                            <p:fltVal val="0"/>
                                          </p:val>
                                        </p:tav>
                                        <p:tav tm="100000">
                                          <p:val>
                                            <p:strVal val="#ppt_h"/>
                                          </p:val>
                                        </p:tav>
                                      </p:tavLst>
                                    </p:anim>
                                    <p:animEffect transition="in" filter="fade">
                                      <p:cBhvr>
                                        <p:cTn id="60" dur="500"/>
                                        <p:tgtEl>
                                          <p:spTgt spid="12"/>
                                        </p:tgtEl>
                                      </p:cBhvr>
                                    </p:animEffect>
                                  </p:childTnLst>
                                </p:cTn>
                              </p:par>
                              <p:par>
                                <p:cTn id="61" presetID="21" presetClass="entr" presetSubtype="1"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heel(1)">
                                      <p:cBhvr>
                                        <p:cTn id="63" dur="2000"/>
                                        <p:tgtEl>
                                          <p:spTgt spid="13"/>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6"/>
                                        </p:tgtEl>
                                        <p:attrNameLst>
                                          <p:attrName>style.visibility</p:attrName>
                                        </p:attrNameLst>
                                      </p:cBhvr>
                                      <p:to>
                                        <p:strVal val="visible"/>
                                      </p:to>
                                    </p:set>
                                    <p:anim calcmode="lin" valueType="num">
                                      <p:cBhvr>
                                        <p:cTn id="66" dur="500" fill="hold"/>
                                        <p:tgtEl>
                                          <p:spTgt spid="6"/>
                                        </p:tgtEl>
                                        <p:attrNameLst>
                                          <p:attrName>ppt_w</p:attrName>
                                        </p:attrNameLst>
                                      </p:cBhvr>
                                      <p:tavLst>
                                        <p:tav tm="0">
                                          <p:val>
                                            <p:fltVal val="0"/>
                                          </p:val>
                                        </p:tav>
                                        <p:tav tm="100000">
                                          <p:val>
                                            <p:strVal val="#ppt_w"/>
                                          </p:val>
                                        </p:tav>
                                      </p:tavLst>
                                    </p:anim>
                                    <p:anim calcmode="lin" valueType="num">
                                      <p:cBhvr>
                                        <p:cTn id="67" dur="500" fill="hold"/>
                                        <p:tgtEl>
                                          <p:spTgt spid="6"/>
                                        </p:tgtEl>
                                        <p:attrNameLst>
                                          <p:attrName>ppt_h</p:attrName>
                                        </p:attrNameLst>
                                      </p:cBhvr>
                                      <p:tavLst>
                                        <p:tav tm="0">
                                          <p:val>
                                            <p:fltVal val="0"/>
                                          </p:val>
                                        </p:tav>
                                        <p:tav tm="100000">
                                          <p:val>
                                            <p:strVal val="#ppt_h"/>
                                          </p:val>
                                        </p:tav>
                                      </p:tavLst>
                                    </p:anim>
                                    <p:animEffect transition="in" filter="fade">
                                      <p:cBhvr>
                                        <p:cTn id="6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4" grpId="1"/>
      <p:bldP spid="5" grpId="0"/>
      <p:bldP spid="5" grpId="1"/>
      <p:bldP spid="12" grpId="0"/>
      <p:bldP spid="1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i\Desktop\download (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17065"/>
            <a:ext cx="2712357" cy="1524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2051" name="Picture 3" descr="C:\Users\i\Desktop\download (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902709"/>
            <a:ext cx="2687183" cy="155765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2052" name="Picture 4" descr="C:\Users\i\Desktop\download (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987" y="2013585"/>
            <a:ext cx="2800350" cy="16287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2053" name="Picture 5" descr="C:\Users\i\Desktop\images (1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05357" y="3810000"/>
            <a:ext cx="2628900" cy="17430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01147" y="3613765"/>
            <a:ext cx="3048000" cy="584775"/>
          </a:xfrm>
          <a:prstGeom prst="rect">
            <a:avLst/>
          </a:prstGeom>
          <a:noFill/>
        </p:spPr>
        <p:txBody>
          <a:bodyPr wrap="square" rtlCol="0">
            <a:spAutoFit/>
          </a:bodyPr>
          <a:lstStyle/>
          <a:p>
            <a:r>
              <a:rPr lang="bn-IN" sz="3200" b="1" dirty="0" smtClean="0">
                <a:latin typeface="Nikosh" pitchFamily="2" charset="0"/>
                <a:cs typeface="Nikosh" pitchFamily="2" charset="0"/>
              </a:rPr>
              <a:t>এগুলো কিসের ছবি? </a:t>
            </a:r>
            <a:endParaRPr lang="en-US" sz="3200" b="1" dirty="0">
              <a:latin typeface="Nikosh" pitchFamily="2" charset="0"/>
              <a:cs typeface="Nikosh" pitchFamily="2" charset="0"/>
            </a:endParaRPr>
          </a:p>
        </p:txBody>
      </p:sp>
      <p:sp>
        <p:nvSpPr>
          <p:cNvPr id="3" name="TextBox 2"/>
          <p:cNvSpPr txBox="1"/>
          <p:nvPr/>
        </p:nvSpPr>
        <p:spPr>
          <a:xfrm>
            <a:off x="2514600" y="5257799"/>
            <a:ext cx="4721362" cy="584775"/>
          </a:xfrm>
          <a:prstGeom prst="rect">
            <a:avLst/>
          </a:prstGeom>
          <a:noFill/>
        </p:spPr>
        <p:txBody>
          <a:bodyPr wrap="square" rtlCol="0">
            <a:spAutoFit/>
          </a:bodyPr>
          <a:lstStyle/>
          <a:p>
            <a:r>
              <a:rPr lang="bn-IN" sz="3200" b="1" dirty="0" smtClean="0">
                <a:latin typeface="Nikosh" pitchFamily="2" charset="0"/>
                <a:cs typeface="Nikosh" pitchFamily="2" charset="0"/>
              </a:rPr>
              <a:t>খাদ্যে কোন শক্তি জমা থাকে? </a:t>
            </a:r>
            <a:endParaRPr lang="en-US" sz="3200" b="1" dirty="0">
              <a:latin typeface="Nikosh" pitchFamily="2" charset="0"/>
              <a:cs typeface="Nikosh" pitchFamily="2" charset="0"/>
            </a:endParaRPr>
          </a:p>
        </p:txBody>
      </p:sp>
      <p:sp>
        <p:nvSpPr>
          <p:cNvPr id="4" name="TextBox 3"/>
          <p:cNvSpPr txBox="1"/>
          <p:nvPr/>
        </p:nvSpPr>
        <p:spPr>
          <a:xfrm>
            <a:off x="1981200" y="685800"/>
            <a:ext cx="5334000" cy="646331"/>
          </a:xfrm>
          <a:prstGeom prst="rect">
            <a:avLst/>
          </a:prstGeom>
          <a:noFill/>
        </p:spPr>
        <p:txBody>
          <a:bodyPr wrap="square" rtlCol="0">
            <a:spAutoFit/>
          </a:bodyPr>
          <a:lstStyle/>
          <a:p>
            <a:pPr algn="ctr"/>
            <a:r>
              <a:rPr lang="bn-IN" sz="3600" b="1" dirty="0" smtClean="0">
                <a:latin typeface="Nikosh" pitchFamily="2" charset="0"/>
                <a:cs typeface="Nikosh" pitchFamily="2" charset="0"/>
              </a:rPr>
              <a:t>রাসায়নিক শক্তি </a:t>
            </a:r>
            <a:endParaRPr lang="en-US" sz="3600" b="1" dirty="0">
              <a:latin typeface="Nikosh" pitchFamily="2" charset="0"/>
              <a:cs typeface="Nikosh" pitchFamily="2" charset="0"/>
            </a:endParaRPr>
          </a:p>
        </p:txBody>
      </p:sp>
      <p:pic>
        <p:nvPicPr>
          <p:cNvPr id="2054" name="Picture 6" descr="C:\Users\i\Desktop\download (1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9712" y="1600200"/>
            <a:ext cx="2581275" cy="17716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5" name="Picture 7" descr="C:\Users\i\Desktop\download (1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20597" y="4191000"/>
            <a:ext cx="2524125" cy="18097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6" name="Picture 8" descr="C:\Users\i\Desktop\download (13).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1473" y="4191000"/>
            <a:ext cx="2647950" cy="17240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7" name="Picture 9" descr="C:\Users\i\Desktop\images (17).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71642" y="1600199"/>
            <a:ext cx="3153115" cy="17716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799" y="3398303"/>
            <a:ext cx="2143623"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গ্যাস </a:t>
            </a:r>
            <a:endParaRPr lang="en-US" sz="2800" b="1" dirty="0">
              <a:latin typeface="Nikosh" pitchFamily="2" charset="0"/>
              <a:cs typeface="Nikosh" pitchFamily="2" charset="0"/>
            </a:endParaRPr>
          </a:p>
        </p:txBody>
      </p:sp>
      <p:sp>
        <p:nvSpPr>
          <p:cNvPr id="6" name="TextBox 5"/>
          <p:cNvSpPr txBox="1"/>
          <p:nvPr/>
        </p:nvSpPr>
        <p:spPr>
          <a:xfrm>
            <a:off x="3733800" y="3421521"/>
            <a:ext cx="1066800"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কাঠ</a:t>
            </a:r>
            <a:r>
              <a:rPr lang="bn-IN" dirty="0" smtClean="0"/>
              <a:t> </a:t>
            </a:r>
            <a:endParaRPr lang="en-US" dirty="0"/>
          </a:p>
        </p:txBody>
      </p:sp>
      <p:sp>
        <p:nvSpPr>
          <p:cNvPr id="7" name="TextBox 6"/>
          <p:cNvSpPr txBox="1"/>
          <p:nvPr/>
        </p:nvSpPr>
        <p:spPr>
          <a:xfrm>
            <a:off x="6324600" y="6172200"/>
            <a:ext cx="2319474"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কয়লা  </a:t>
            </a:r>
            <a:endParaRPr lang="en-US" sz="2800" b="1" dirty="0">
              <a:latin typeface="Nikosh" pitchFamily="2" charset="0"/>
              <a:cs typeface="Nikosh" pitchFamily="2" charset="0"/>
            </a:endParaRPr>
          </a:p>
        </p:txBody>
      </p:sp>
      <p:sp>
        <p:nvSpPr>
          <p:cNvPr id="8" name="TextBox 7"/>
          <p:cNvSpPr txBox="1"/>
          <p:nvPr/>
        </p:nvSpPr>
        <p:spPr>
          <a:xfrm>
            <a:off x="409712" y="6000750"/>
            <a:ext cx="2257288"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ব্যাটারি </a:t>
            </a:r>
            <a:endParaRPr lang="en-US" sz="2800" b="1" dirty="0">
              <a:latin typeface="Nikosh" pitchFamily="2" charset="0"/>
              <a:cs typeface="Nikosh" pitchFamily="2" charset="0"/>
            </a:endParaRPr>
          </a:p>
        </p:txBody>
      </p:sp>
      <p:sp>
        <p:nvSpPr>
          <p:cNvPr id="10" name="TextBox 9"/>
          <p:cNvSpPr txBox="1"/>
          <p:nvPr/>
        </p:nvSpPr>
        <p:spPr>
          <a:xfrm>
            <a:off x="6355080" y="3454224"/>
            <a:ext cx="2319474"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পেট্রোল </a:t>
            </a:r>
            <a:endParaRPr lang="en-US" sz="2800" b="1" dirty="0">
              <a:latin typeface="Nikosh" pitchFamily="2" charset="0"/>
              <a:cs typeface="Nikosh" pitchFamily="2" charset="0"/>
            </a:endParaRPr>
          </a:p>
        </p:txBody>
      </p:sp>
      <p:sp>
        <p:nvSpPr>
          <p:cNvPr id="11" name="TextBox 10"/>
          <p:cNvSpPr txBox="1"/>
          <p:nvPr/>
        </p:nvSpPr>
        <p:spPr>
          <a:xfrm>
            <a:off x="3200400" y="4343400"/>
            <a:ext cx="2743200" cy="523220"/>
          </a:xfrm>
          <a:prstGeom prst="rect">
            <a:avLst/>
          </a:prstGeom>
          <a:noFill/>
        </p:spPr>
        <p:txBody>
          <a:bodyPr wrap="square" rtlCol="0">
            <a:spAutoFit/>
          </a:bodyPr>
          <a:lstStyle/>
          <a:p>
            <a:r>
              <a:rPr lang="bn-IN" sz="2800" b="1" dirty="0" smtClean="0">
                <a:latin typeface="Nikosh" pitchFamily="2" charset="0"/>
                <a:cs typeface="Nikosh" pitchFamily="2" charset="0"/>
              </a:rPr>
              <a:t>রাসায়নিক শক্তির উৎস </a:t>
            </a:r>
            <a:endParaRPr lang="en-US" sz="2800" b="1" dirty="0">
              <a:latin typeface="Nikosh" pitchFamily="2" charset="0"/>
              <a:cs typeface="Nikosh" pitchFamily="2" charset="0"/>
            </a:endParaRPr>
          </a:p>
        </p:txBody>
      </p:sp>
      <p:pic>
        <p:nvPicPr>
          <p:cNvPr id="20"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36270" y="1566545"/>
            <a:ext cx="2167074" cy="186439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548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style.rotation</p:attrName>
                                        </p:attrNameLst>
                                      </p:cBhvr>
                                      <p:tavLst>
                                        <p:tav tm="0">
                                          <p:val>
                                            <p:fltVal val="90"/>
                                          </p:val>
                                        </p:tav>
                                        <p:tav tm="100000">
                                          <p:val>
                                            <p:fltVal val="0"/>
                                          </p:val>
                                        </p:tav>
                                      </p:tavLst>
                                    </p:anim>
                                    <p:animEffect transition="in" filter="fade">
                                      <p:cBhvr>
                                        <p:cTn id="10" dur="1000"/>
                                        <p:tgtEl>
                                          <p:spTgt spid="2050"/>
                                        </p:tgtEl>
                                      </p:cBhvr>
                                    </p:animEffect>
                                  </p:childTnLst>
                                </p:cTn>
                              </p:par>
                              <p:par>
                                <p:cTn id="11" presetID="31" presetClass="entr" presetSubtype="0" fill="hold" nodeType="withEffect">
                                  <p:stCondLst>
                                    <p:cond delay="0"/>
                                  </p:stCondLst>
                                  <p:childTnLst>
                                    <p:set>
                                      <p:cBhvr>
                                        <p:cTn id="12" dur="1" fill="hold">
                                          <p:stCondLst>
                                            <p:cond delay="0"/>
                                          </p:stCondLst>
                                        </p:cTn>
                                        <p:tgtEl>
                                          <p:spTgt spid="2052"/>
                                        </p:tgtEl>
                                        <p:attrNameLst>
                                          <p:attrName>style.visibility</p:attrName>
                                        </p:attrNameLst>
                                      </p:cBhvr>
                                      <p:to>
                                        <p:strVal val="visible"/>
                                      </p:to>
                                    </p:set>
                                    <p:anim calcmode="lin" valueType="num">
                                      <p:cBhvr>
                                        <p:cTn id="13" dur="1000" fill="hold"/>
                                        <p:tgtEl>
                                          <p:spTgt spid="2052"/>
                                        </p:tgtEl>
                                        <p:attrNameLst>
                                          <p:attrName>ppt_w</p:attrName>
                                        </p:attrNameLst>
                                      </p:cBhvr>
                                      <p:tavLst>
                                        <p:tav tm="0">
                                          <p:val>
                                            <p:fltVal val="0"/>
                                          </p:val>
                                        </p:tav>
                                        <p:tav tm="100000">
                                          <p:val>
                                            <p:strVal val="#ppt_w"/>
                                          </p:val>
                                        </p:tav>
                                      </p:tavLst>
                                    </p:anim>
                                    <p:anim calcmode="lin" valueType="num">
                                      <p:cBhvr>
                                        <p:cTn id="14" dur="1000" fill="hold"/>
                                        <p:tgtEl>
                                          <p:spTgt spid="2052"/>
                                        </p:tgtEl>
                                        <p:attrNameLst>
                                          <p:attrName>ppt_h</p:attrName>
                                        </p:attrNameLst>
                                      </p:cBhvr>
                                      <p:tavLst>
                                        <p:tav tm="0">
                                          <p:val>
                                            <p:fltVal val="0"/>
                                          </p:val>
                                        </p:tav>
                                        <p:tav tm="100000">
                                          <p:val>
                                            <p:strVal val="#ppt_h"/>
                                          </p:val>
                                        </p:tav>
                                      </p:tavLst>
                                    </p:anim>
                                    <p:anim calcmode="lin" valueType="num">
                                      <p:cBhvr>
                                        <p:cTn id="15" dur="1000" fill="hold"/>
                                        <p:tgtEl>
                                          <p:spTgt spid="2052"/>
                                        </p:tgtEl>
                                        <p:attrNameLst>
                                          <p:attrName>style.rotation</p:attrName>
                                        </p:attrNameLst>
                                      </p:cBhvr>
                                      <p:tavLst>
                                        <p:tav tm="0">
                                          <p:val>
                                            <p:fltVal val="90"/>
                                          </p:val>
                                        </p:tav>
                                        <p:tav tm="100000">
                                          <p:val>
                                            <p:fltVal val="0"/>
                                          </p:val>
                                        </p:tav>
                                      </p:tavLst>
                                    </p:anim>
                                    <p:animEffect transition="in" filter="fade">
                                      <p:cBhvr>
                                        <p:cTn id="16" dur="1000"/>
                                        <p:tgtEl>
                                          <p:spTgt spid="2052"/>
                                        </p:tgtEl>
                                      </p:cBhvr>
                                    </p:animEffect>
                                  </p:childTnLst>
                                </p:cTn>
                              </p:par>
                              <p:par>
                                <p:cTn id="17" presetID="31" presetClass="entr" presetSubtype="0" fill="hold" nodeType="withEffect">
                                  <p:stCondLst>
                                    <p:cond delay="0"/>
                                  </p:stCondLst>
                                  <p:childTnLst>
                                    <p:set>
                                      <p:cBhvr>
                                        <p:cTn id="18" dur="1" fill="hold">
                                          <p:stCondLst>
                                            <p:cond delay="0"/>
                                          </p:stCondLst>
                                        </p:cTn>
                                        <p:tgtEl>
                                          <p:spTgt spid="2053"/>
                                        </p:tgtEl>
                                        <p:attrNameLst>
                                          <p:attrName>style.visibility</p:attrName>
                                        </p:attrNameLst>
                                      </p:cBhvr>
                                      <p:to>
                                        <p:strVal val="visible"/>
                                      </p:to>
                                    </p:set>
                                    <p:anim calcmode="lin" valueType="num">
                                      <p:cBhvr>
                                        <p:cTn id="19" dur="1000" fill="hold"/>
                                        <p:tgtEl>
                                          <p:spTgt spid="2053"/>
                                        </p:tgtEl>
                                        <p:attrNameLst>
                                          <p:attrName>ppt_w</p:attrName>
                                        </p:attrNameLst>
                                      </p:cBhvr>
                                      <p:tavLst>
                                        <p:tav tm="0">
                                          <p:val>
                                            <p:fltVal val="0"/>
                                          </p:val>
                                        </p:tav>
                                        <p:tav tm="100000">
                                          <p:val>
                                            <p:strVal val="#ppt_w"/>
                                          </p:val>
                                        </p:tav>
                                      </p:tavLst>
                                    </p:anim>
                                    <p:anim calcmode="lin" valueType="num">
                                      <p:cBhvr>
                                        <p:cTn id="20" dur="1000" fill="hold"/>
                                        <p:tgtEl>
                                          <p:spTgt spid="2053"/>
                                        </p:tgtEl>
                                        <p:attrNameLst>
                                          <p:attrName>ppt_h</p:attrName>
                                        </p:attrNameLst>
                                      </p:cBhvr>
                                      <p:tavLst>
                                        <p:tav tm="0">
                                          <p:val>
                                            <p:fltVal val="0"/>
                                          </p:val>
                                        </p:tav>
                                        <p:tav tm="100000">
                                          <p:val>
                                            <p:strVal val="#ppt_h"/>
                                          </p:val>
                                        </p:tav>
                                      </p:tavLst>
                                    </p:anim>
                                    <p:anim calcmode="lin" valueType="num">
                                      <p:cBhvr>
                                        <p:cTn id="21" dur="1000" fill="hold"/>
                                        <p:tgtEl>
                                          <p:spTgt spid="2053"/>
                                        </p:tgtEl>
                                        <p:attrNameLst>
                                          <p:attrName>style.rotation</p:attrName>
                                        </p:attrNameLst>
                                      </p:cBhvr>
                                      <p:tavLst>
                                        <p:tav tm="0">
                                          <p:val>
                                            <p:fltVal val="90"/>
                                          </p:val>
                                        </p:tav>
                                        <p:tav tm="100000">
                                          <p:val>
                                            <p:fltVal val="0"/>
                                          </p:val>
                                        </p:tav>
                                      </p:tavLst>
                                    </p:anim>
                                    <p:animEffect transition="in" filter="fade">
                                      <p:cBhvr>
                                        <p:cTn id="22" dur="1000"/>
                                        <p:tgtEl>
                                          <p:spTgt spid="2053"/>
                                        </p:tgtEl>
                                      </p:cBhvr>
                                    </p:animEffect>
                                  </p:childTnLst>
                                </p:cTn>
                              </p:par>
                              <p:par>
                                <p:cTn id="23" presetID="31" presetClass="entr" presetSubtype="0" fill="hold" nodeType="withEffect">
                                  <p:stCondLst>
                                    <p:cond delay="0"/>
                                  </p:stCondLst>
                                  <p:childTnLst>
                                    <p:set>
                                      <p:cBhvr>
                                        <p:cTn id="24" dur="1" fill="hold">
                                          <p:stCondLst>
                                            <p:cond delay="0"/>
                                          </p:stCondLst>
                                        </p:cTn>
                                        <p:tgtEl>
                                          <p:spTgt spid="2051"/>
                                        </p:tgtEl>
                                        <p:attrNameLst>
                                          <p:attrName>style.visibility</p:attrName>
                                        </p:attrNameLst>
                                      </p:cBhvr>
                                      <p:to>
                                        <p:strVal val="visible"/>
                                      </p:to>
                                    </p:set>
                                    <p:anim calcmode="lin" valueType="num">
                                      <p:cBhvr>
                                        <p:cTn id="25" dur="1000" fill="hold"/>
                                        <p:tgtEl>
                                          <p:spTgt spid="2051"/>
                                        </p:tgtEl>
                                        <p:attrNameLst>
                                          <p:attrName>ppt_w</p:attrName>
                                        </p:attrNameLst>
                                      </p:cBhvr>
                                      <p:tavLst>
                                        <p:tav tm="0">
                                          <p:val>
                                            <p:fltVal val="0"/>
                                          </p:val>
                                        </p:tav>
                                        <p:tav tm="100000">
                                          <p:val>
                                            <p:strVal val="#ppt_w"/>
                                          </p:val>
                                        </p:tav>
                                      </p:tavLst>
                                    </p:anim>
                                    <p:anim calcmode="lin" valueType="num">
                                      <p:cBhvr>
                                        <p:cTn id="26" dur="1000" fill="hold"/>
                                        <p:tgtEl>
                                          <p:spTgt spid="2051"/>
                                        </p:tgtEl>
                                        <p:attrNameLst>
                                          <p:attrName>ppt_h</p:attrName>
                                        </p:attrNameLst>
                                      </p:cBhvr>
                                      <p:tavLst>
                                        <p:tav tm="0">
                                          <p:val>
                                            <p:fltVal val="0"/>
                                          </p:val>
                                        </p:tav>
                                        <p:tav tm="100000">
                                          <p:val>
                                            <p:strVal val="#ppt_h"/>
                                          </p:val>
                                        </p:tav>
                                      </p:tavLst>
                                    </p:anim>
                                    <p:anim calcmode="lin" valueType="num">
                                      <p:cBhvr>
                                        <p:cTn id="27" dur="1000" fill="hold"/>
                                        <p:tgtEl>
                                          <p:spTgt spid="2051"/>
                                        </p:tgtEl>
                                        <p:attrNameLst>
                                          <p:attrName>style.rotation</p:attrName>
                                        </p:attrNameLst>
                                      </p:cBhvr>
                                      <p:tavLst>
                                        <p:tav tm="0">
                                          <p:val>
                                            <p:fltVal val="90"/>
                                          </p:val>
                                        </p:tav>
                                        <p:tav tm="100000">
                                          <p:val>
                                            <p:fltVal val="0"/>
                                          </p:val>
                                        </p:tav>
                                      </p:tavLst>
                                    </p:anim>
                                    <p:animEffect transition="in" filter="fade">
                                      <p:cBhvr>
                                        <p:cTn id="28" dur="1000"/>
                                        <p:tgtEl>
                                          <p:spTgt spid="2051"/>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500" fill="hold"/>
                                        <p:tgtEl>
                                          <p:spTgt spid="2"/>
                                        </p:tgtEl>
                                        <p:attrNameLst>
                                          <p:attrName>ppt_w</p:attrName>
                                        </p:attrNameLst>
                                      </p:cBhvr>
                                      <p:tavLst>
                                        <p:tav tm="0">
                                          <p:val>
                                            <p:fltVal val="0"/>
                                          </p:val>
                                        </p:tav>
                                        <p:tav tm="100000">
                                          <p:val>
                                            <p:strVal val="#ppt_w"/>
                                          </p:val>
                                        </p:tav>
                                      </p:tavLst>
                                    </p:anim>
                                    <p:anim calcmode="lin" valueType="num">
                                      <p:cBhvr>
                                        <p:cTn id="34" dur="500" fill="hold"/>
                                        <p:tgtEl>
                                          <p:spTgt spid="2"/>
                                        </p:tgtEl>
                                        <p:attrNameLst>
                                          <p:attrName>ppt_h</p:attrName>
                                        </p:attrNameLst>
                                      </p:cBhvr>
                                      <p:tavLst>
                                        <p:tav tm="0">
                                          <p:val>
                                            <p:fltVal val="0"/>
                                          </p:val>
                                        </p:tav>
                                        <p:tav tm="100000">
                                          <p:val>
                                            <p:strVal val="#ppt_h"/>
                                          </p:val>
                                        </p:tav>
                                      </p:tavLst>
                                    </p:anim>
                                    <p:animEffect transition="in" filter="fade">
                                      <p:cBhvr>
                                        <p:cTn id="35" dur="5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 calcmode="lin" valueType="num">
                                      <p:cBhvr>
                                        <p:cTn id="40" dur="500" fill="hold"/>
                                        <p:tgtEl>
                                          <p:spTgt spid="3"/>
                                        </p:tgtEl>
                                        <p:attrNameLst>
                                          <p:attrName>ppt_w</p:attrName>
                                        </p:attrNameLst>
                                      </p:cBhvr>
                                      <p:tavLst>
                                        <p:tav tm="0">
                                          <p:val>
                                            <p:fltVal val="0"/>
                                          </p:val>
                                        </p:tav>
                                        <p:tav tm="100000">
                                          <p:val>
                                            <p:strVal val="#ppt_w"/>
                                          </p:val>
                                        </p:tav>
                                      </p:tavLst>
                                    </p:anim>
                                    <p:anim calcmode="lin" valueType="num">
                                      <p:cBhvr>
                                        <p:cTn id="41" dur="500" fill="hold"/>
                                        <p:tgtEl>
                                          <p:spTgt spid="3"/>
                                        </p:tgtEl>
                                        <p:attrNameLst>
                                          <p:attrName>ppt_h</p:attrName>
                                        </p:attrNameLst>
                                      </p:cBhvr>
                                      <p:tavLst>
                                        <p:tav tm="0">
                                          <p:val>
                                            <p:fltVal val="0"/>
                                          </p:val>
                                        </p:tav>
                                        <p:tav tm="100000">
                                          <p:val>
                                            <p:strVal val="#ppt_h"/>
                                          </p:val>
                                        </p:tav>
                                      </p:tavLst>
                                    </p:anim>
                                    <p:animEffect transition="in" filter="fade">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p:cTn id="47" dur="500" fill="hold"/>
                                        <p:tgtEl>
                                          <p:spTgt spid="4"/>
                                        </p:tgtEl>
                                        <p:attrNameLst>
                                          <p:attrName>ppt_w</p:attrName>
                                        </p:attrNameLst>
                                      </p:cBhvr>
                                      <p:tavLst>
                                        <p:tav tm="0">
                                          <p:val>
                                            <p:fltVal val="0"/>
                                          </p:val>
                                        </p:tav>
                                        <p:tav tm="100000">
                                          <p:val>
                                            <p:strVal val="#ppt_w"/>
                                          </p:val>
                                        </p:tav>
                                      </p:tavLst>
                                    </p:anim>
                                    <p:anim calcmode="lin" valueType="num">
                                      <p:cBhvr>
                                        <p:cTn id="48" dur="500" fill="hold"/>
                                        <p:tgtEl>
                                          <p:spTgt spid="4"/>
                                        </p:tgtEl>
                                        <p:attrNameLst>
                                          <p:attrName>ppt_h</p:attrName>
                                        </p:attrNameLst>
                                      </p:cBhvr>
                                      <p:tavLst>
                                        <p:tav tm="0">
                                          <p:val>
                                            <p:fltVal val="0"/>
                                          </p:val>
                                        </p:tav>
                                        <p:tav tm="100000">
                                          <p:val>
                                            <p:strVal val="#ppt_h"/>
                                          </p:val>
                                        </p:tav>
                                      </p:tavLst>
                                    </p:anim>
                                    <p:animEffect transition="in" filter="fade">
                                      <p:cBhvr>
                                        <p:cTn id="49" dur="500"/>
                                        <p:tgtEl>
                                          <p:spTgt spid="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nodeType="clickEffect">
                                  <p:stCondLst>
                                    <p:cond delay="0"/>
                                  </p:stCondLst>
                                  <p:childTnLst>
                                    <p:animEffect transition="out" filter="fade">
                                      <p:cBhvr>
                                        <p:cTn id="53" dur="500"/>
                                        <p:tgtEl>
                                          <p:spTgt spid="2050"/>
                                        </p:tgtEl>
                                      </p:cBhvr>
                                    </p:animEffect>
                                    <p:set>
                                      <p:cBhvr>
                                        <p:cTn id="54" dur="1" fill="hold">
                                          <p:stCondLst>
                                            <p:cond delay="499"/>
                                          </p:stCondLst>
                                        </p:cTn>
                                        <p:tgtEl>
                                          <p:spTgt spid="2050"/>
                                        </p:tgtEl>
                                        <p:attrNameLst>
                                          <p:attrName>style.visibility</p:attrName>
                                        </p:attrNameLst>
                                      </p:cBhvr>
                                      <p:to>
                                        <p:strVal val="hidden"/>
                                      </p:to>
                                    </p:set>
                                  </p:childTnLst>
                                </p:cTn>
                              </p:par>
                              <p:par>
                                <p:cTn id="55" presetID="10" presetClass="exit" presetSubtype="0" fill="hold" nodeType="withEffect">
                                  <p:stCondLst>
                                    <p:cond delay="0"/>
                                  </p:stCondLst>
                                  <p:childTnLst>
                                    <p:animEffect transition="out" filter="fade">
                                      <p:cBhvr>
                                        <p:cTn id="56" dur="500"/>
                                        <p:tgtEl>
                                          <p:spTgt spid="2052"/>
                                        </p:tgtEl>
                                      </p:cBhvr>
                                    </p:animEffect>
                                    <p:set>
                                      <p:cBhvr>
                                        <p:cTn id="57" dur="1" fill="hold">
                                          <p:stCondLst>
                                            <p:cond delay="499"/>
                                          </p:stCondLst>
                                        </p:cTn>
                                        <p:tgtEl>
                                          <p:spTgt spid="2052"/>
                                        </p:tgtEl>
                                        <p:attrNameLst>
                                          <p:attrName>style.visibility</p:attrName>
                                        </p:attrNameLst>
                                      </p:cBhvr>
                                      <p:to>
                                        <p:strVal val="hidden"/>
                                      </p:to>
                                    </p:set>
                                  </p:childTnLst>
                                </p:cTn>
                              </p:par>
                              <p:par>
                                <p:cTn id="58" presetID="10" presetClass="exit" presetSubtype="0" fill="hold" nodeType="withEffect">
                                  <p:stCondLst>
                                    <p:cond delay="0"/>
                                  </p:stCondLst>
                                  <p:childTnLst>
                                    <p:animEffect transition="out" filter="fade">
                                      <p:cBhvr>
                                        <p:cTn id="59" dur="500"/>
                                        <p:tgtEl>
                                          <p:spTgt spid="2053"/>
                                        </p:tgtEl>
                                      </p:cBhvr>
                                    </p:animEffect>
                                    <p:set>
                                      <p:cBhvr>
                                        <p:cTn id="60" dur="1" fill="hold">
                                          <p:stCondLst>
                                            <p:cond delay="499"/>
                                          </p:stCondLst>
                                        </p:cTn>
                                        <p:tgtEl>
                                          <p:spTgt spid="2053"/>
                                        </p:tgtEl>
                                        <p:attrNameLst>
                                          <p:attrName>style.visibility</p:attrName>
                                        </p:attrNameLst>
                                      </p:cBhvr>
                                      <p:to>
                                        <p:strVal val="hidden"/>
                                      </p:to>
                                    </p:set>
                                  </p:childTnLst>
                                </p:cTn>
                              </p:par>
                              <p:par>
                                <p:cTn id="61" presetID="10" presetClass="exit" presetSubtype="0" fill="hold" nodeType="withEffect">
                                  <p:stCondLst>
                                    <p:cond delay="0"/>
                                  </p:stCondLst>
                                  <p:childTnLst>
                                    <p:animEffect transition="out" filter="fade">
                                      <p:cBhvr>
                                        <p:cTn id="62" dur="500"/>
                                        <p:tgtEl>
                                          <p:spTgt spid="2051"/>
                                        </p:tgtEl>
                                      </p:cBhvr>
                                    </p:animEffect>
                                    <p:set>
                                      <p:cBhvr>
                                        <p:cTn id="63" dur="1" fill="hold">
                                          <p:stCondLst>
                                            <p:cond delay="499"/>
                                          </p:stCondLst>
                                        </p:cTn>
                                        <p:tgtEl>
                                          <p:spTgt spid="2051"/>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500"/>
                                        <p:tgtEl>
                                          <p:spTgt spid="2"/>
                                        </p:tgtEl>
                                      </p:cBhvr>
                                    </p:animEffect>
                                    <p:set>
                                      <p:cBhvr>
                                        <p:cTn id="66" dur="1" fill="hold">
                                          <p:stCondLst>
                                            <p:cond delay="499"/>
                                          </p:stCondLst>
                                        </p:cTn>
                                        <p:tgtEl>
                                          <p:spTgt spid="2"/>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500"/>
                                        <p:tgtEl>
                                          <p:spTgt spid="3"/>
                                        </p:tgtEl>
                                      </p:cBhvr>
                                    </p:animEffect>
                                    <p:set>
                                      <p:cBhvr>
                                        <p:cTn id="69" dur="1" fill="hold">
                                          <p:stCondLst>
                                            <p:cond delay="499"/>
                                          </p:stCondLst>
                                        </p:cTn>
                                        <p:tgtEl>
                                          <p:spTgt spid="3"/>
                                        </p:tgtEl>
                                        <p:attrNameLst>
                                          <p:attrName>style.visibility</p:attrName>
                                        </p:attrNameLst>
                                      </p:cBhvr>
                                      <p:to>
                                        <p:strVal val="hidden"/>
                                      </p:to>
                                    </p:set>
                                  </p:childTnLst>
                                </p:cTn>
                              </p:par>
                              <p:par>
                                <p:cTn id="70" presetID="21" presetClass="entr" presetSubtype="1" fill="hold" nodeType="withEffect">
                                  <p:stCondLst>
                                    <p:cond delay="0"/>
                                  </p:stCondLst>
                                  <p:childTnLst>
                                    <p:set>
                                      <p:cBhvr>
                                        <p:cTn id="71" dur="1" fill="hold">
                                          <p:stCondLst>
                                            <p:cond delay="0"/>
                                          </p:stCondLst>
                                        </p:cTn>
                                        <p:tgtEl>
                                          <p:spTgt spid="2054"/>
                                        </p:tgtEl>
                                        <p:attrNameLst>
                                          <p:attrName>style.visibility</p:attrName>
                                        </p:attrNameLst>
                                      </p:cBhvr>
                                      <p:to>
                                        <p:strVal val="visible"/>
                                      </p:to>
                                    </p:set>
                                    <p:animEffect transition="in" filter="wheel(1)">
                                      <p:cBhvr>
                                        <p:cTn id="72" dur="2000"/>
                                        <p:tgtEl>
                                          <p:spTgt spid="2054"/>
                                        </p:tgtEl>
                                      </p:cBhvr>
                                    </p:animEffect>
                                  </p:childTnLst>
                                </p:cTn>
                              </p:par>
                              <p:par>
                                <p:cTn id="73" presetID="21" presetClass="entr" presetSubtype="1" fill="hold" nodeType="withEffect">
                                  <p:stCondLst>
                                    <p:cond delay="0"/>
                                  </p:stCondLst>
                                  <p:childTnLst>
                                    <p:set>
                                      <p:cBhvr>
                                        <p:cTn id="74" dur="1" fill="hold">
                                          <p:stCondLst>
                                            <p:cond delay="0"/>
                                          </p:stCondLst>
                                        </p:cTn>
                                        <p:tgtEl>
                                          <p:spTgt spid="2057"/>
                                        </p:tgtEl>
                                        <p:attrNameLst>
                                          <p:attrName>style.visibility</p:attrName>
                                        </p:attrNameLst>
                                      </p:cBhvr>
                                      <p:to>
                                        <p:strVal val="visible"/>
                                      </p:to>
                                    </p:set>
                                    <p:animEffect transition="in" filter="wheel(1)">
                                      <p:cBhvr>
                                        <p:cTn id="75" dur="2000"/>
                                        <p:tgtEl>
                                          <p:spTgt spid="2057"/>
                                        </p:tgtEl>
                                      </p:cBhvr>
                                    </p:animEffect>
                                  </p:childTnLst>
                                </p:cTn>
                              </p:par>
                              <p:par>
                                <p:cTn id="76" presetID="21" presetClass="entr" presetSubtype="1" fill="hold" nodeType="withEffect">
                                  <p:stCondLst>
                                    <p:cond delay="0"/>
                                  </p:stCondLst>
                                  <p:childTnLst>
                                    <p:set>
                                      <p:cBhvr>
                                        <p:cTn id="77" dur="1" fill="hold">
                                          <p:stCondLst>
                                            <p:cond delay="0"/>
                                          </p:stCondLst>
                                        </p:cTn>
                                        <p:tgtEl>
                                          <p:spTgt spid="2055"/>
                                        </p:tgtEl>
                                        <p:attrNameLst>
                                          <p:attrName>style.visibility</p:attrName>
                                        </p:attrNameLst>
                                      </p:cBhvr>
                                      <p:to>
                                        <p:strVal val="visible"/>
                                      </p:to>
                                    </p:set>
                                    <p:animEffect transition="in" filter="wheel(1)">
                                      <p:cBhvr>
                                        <p:cTn id="78" dur="2000"/>
                                        <p:tgtEl>
                                          <p:spTgt spid="2055"/>
                                        </p:tgtEl>
                                      </p:cBhvr>
                                    </p:animEffect>
                                  </p:childTnLst>
                                </p:cTn>
                              </p:par>
                              <p:par>
                                <p:cTn id="79" presetID="21" presetClass="entr" presetSubtype="1" fill="hold" nodeType="withEffect">
                                  <p:stCondLst>
                                    <p:cond delay="0"/>
                                  </p:stCondLst>
                                  <p:childTnLst>
                                    <p:set>
                                      <p:cBhvr>
                                        <p:cTn id="80" dur="1" fill="hold">
                                          <p:stCondLst>
                                            <p:cond delay="0"/>
                                          </p:stCondLst>
                                        </p:cTn>
                                        <p:tgtEl>
                                          <p:spTgt spid="2056"/>
                                        </p:tgtEl>
                                        <p:attrNameLst>
                                          <p:attrName>style.visibility</p:attrName>
                                        </p:attrNameLst>
                                      </p:cBhvr>
                                      <p:to>
                                        <p:strVal val="visible"/>
                                      </p:to>
                                    </p:set>
                                    <p:animEffect transition="in" filter="wheel(1)">
                                      <p:cBhvr>
                                        <p:cTn id="81" dur="2000"/>
                                        <p:tgtEl>
                                          <p:spTgt spid="2056"/>
                                        </p:tgtEl>
                                      </p:cBhvr>
                                    </p:animEffect>
                                  </p:childTnLst>
                                </p:cTn>
                              </p:par>
                              <p:par>
                                <p:cTn id="82" presetID="21" presetClass="entr" presetSubtype="1" fill="hold" grpId="0" nodeType="withEffect">
                                  <p:stCondLst>
                                    <p:cond delay="0"/>
                                  </p:stCondLst>
                                  <p:childTnLst>
                                    <p:set>
                                      <p:cBhvr>
                                        <p:cTn id="83" dur="1" fill="hold">
                                          <p:stCondLst>
                                            <p:cond delay="0"/>
                                          </p:stCondLst>
                                        </p:cTn>
                                        <p:tgtEl>
                                          <p:spTgt spid="5"/>
                                        </p:tgtEl>
                                        <p:attrNameLst>
                                          <p:attrName>style.visibility</p:attrName>
                                        </p:attrNameLst>
                                      </p:cBhvr>
                                      <p:to>
                                        <p:strVal val="visible"/>
                                      </p:to>
                                    </p:set>
                                    <p:animEffect transition="in" filter="wheel(1)">
                                      <p:cBhvr>
                                        <p:cTn id="84" dur="2000"/>
                                        <p:tgtEl>
                                          <p:spTgt spid="5"/>
                                        </p:tgtEl>
                                      </p:cBhvr>
                                    </p:animEffect>
                                  </p:childTnLst>
                                </p:cTn>
                              </p:par>
                              <p:par>
                                <p:cTn id="85" presetID="21" presetClass="entr" presetSubtype="1" fill="hold" grpId="0" nodeType="withEffect">
                                  <p:stCondLst>
                                    <p:cond delay="0"/>
                                  </p:stCondLst>
                                  <p:childTnLst>
                                    <p:set>
                                      <p:cBhvr>
                                        <p:cTn id="86" dur="1" fill="hold">
                                          <p:stCondLst>
                                            <p:cond delay="0"/>
                                          </p:stCondLst>
                                        </p:cTn>
                                        <p:tgtEl>
                                          <p:spTgt spid="8"/>
                                        </p:tgtEl>
                                        <p:attrNameLst>
                                          <p:attrName>style.visibility</p:attrName>
                                        </p:attrNameLst>
                                      </p:cBhvr>
                                      <p:to>
                                        <p:strVal val="visible"/>
                                      </p:to>
                                    </p:set>
                                    <p:animEffect transition="in" filter="wheel(1)">
                                      <p:cBhvr>
                                        <p:cTn id="87" dur="2000"/>
                                        <p:tgtEl>
                                          <p:spTgt spid="8"/>
                                        </p:tgtEl>
                                      </p:cBhvr>
                                    </p:animEffect>
                                  </p:childTnLst>
                                </p:cTn>
                              </p:par>
                              <p:par>
                                <p:cTn id="88" presetID="21" presetClass="entr" presetSubtype="1" fill="hold" grpId="0" nodeType="withEffect">
                                  <p:stCondLst>
                                    <p:cond delay="0"/>
                                  </p:stCondLst>
                                  <p:childTnLst>
                                    <p:set>
                                      <p:cBhvr>
                                        <p:cTn id="89" dur="1" fill="hold">
                                          <p:stCondLst>
                                            <p:cond delay="0"/>
                                          </p:stCondLst>
                                        </p:cTn>
                                        <p:tgtEl>
                                          <p:spTgt spid="10"/>
                                        </p:tgtEl>
                                        <p:attrNameLst>
                                          <p:attrName>style.visibility</p:attrName>
                                        </p:attrNameLst>
                                      </p:cBhvr>
                                      <p:to>
                                        <p:strVal val="visible"/>
                                      </p:to>
                                    </p:set>
                                    <p:animEffect transition="in" filter="wheel(1)">
                                      <p:cBhvr>
                                        <p:cTn id="90" dur="2000"/>
                                        <p:tgtEl>
                                          <p:spTgt spid="10"/>
                                        </p:tgtEl>
                                      </p:cBhvr>
                                    </p:animEffect>
                                  </p:childTnLst>
                                </p:cTn>
                              </p:par>
                              <p:par>
                                <p:cTn id="91" presetID="21" presetClass="entr" presetSubtype="1" fill="hold" grpId="0" nodeType="withEffect">
                                  <p:stCondLst>
                                    <p:cond delay="0"/>
                                  </p:stCondLst>
                                  <p:childTnLst>
                                    <p:set>
                                      <p:cBhvr>
                                        <p:cTn id="92" dur="1" fill="hold">
                                          <p:stCondLst>
                                            <p:cond delay="0"/>
                                          </p:stCondLst>
                                        </p:cTn>
                                        <p:tgtEl>
                                          <p:spTgt spid="6"/>
                                        </p:tgtEl>
                                        <p:attrNameLst>
                                          <p:attrName>style.visibility</p:attrName>
                                        </p:attrNameLst>
                                      </p:cBhvr>
                                      <p:to>
                                        <p:strVal val="visible"/>
                                      </p:to>
                                    </p:set>
                                    <p:animEffect transition="in" filter="wheel(1)">
                                      <p:cBhvr>
                                        <p:cTn id="93" dur="2000"/>
                                        <p:tgtEl>
                                          <p:spTgt spid="6"/>
                                        </p:tgtEl>
                                      </p:cBhvr>
                                    </p:animEffect>
                                  </p:childTnLst>
                                </p:cTn>
                              </p:par>
                              <p:par>
                                <p:cTn id="94" presetID="21" presetClass="entr" presetSubtype="1" fill="hold" grpId="0" nodeType="withEffect">
                                  <p:stCondLst>
                                    <p:cond delay="0"/>
                                  </p:stCondLst>
                                  <p:childTnLst>
                                    <p:set>
                                      <p:cBhvr>
                                        <p:cTn id="95" dur="1" fill="hold">
                                          <p:stCondLst>
                                            <p:cond delay="0"/>
                                          </p:stCondLst>
                                        </p:cTn>
                                        <p:tgtEl>
                                          <p:spTgt spid="7"/>
                                        </p:tgtEl>
                                        <p:attrNameLst>
                                          <p:attrName>style.visibility</p:attrName>
                                        </p:attrNameLst>
                                      </p:cBhvr>
                                      <p:to>
                                        <p:strVal val="visible"/>
                                      </p:to>
                                    </p:set>
                                    <p:animEffect transition="in" filter="wheel(1)">
                                      <p:cBhvr>
                                        <p:cTn id="96" dur="2000"/>
                                        <p:tgtEl>
                                          <p:spTgt spid="7"/>
                                        </p:tgtEl>
                                      </p:cBhvr>
                                    </p:animEffect>
                                  </p:childTnLst>
                                </p:cTn>
                              </p:par>
                            </p:childTnLst>
                          </p:cTn>
                        </p:par>
                      </p:childTnLst>
                    </p:cTn>
                  </p:par>
                  <p:par>
                    <p:cTn id="97" fill="hold">
                      <p:stCondLst>
                        <p:cond delay="indefinite"/>
                      </p:stCondLst>
                      <p:childTnLst>
                        <p:par>
                          <p:cTn id="98" fill="hold">
                            <p:stCondLst>
                              <p:cond delay="0"/>
                            </p:stCondLst>
                            <p:childTnLst>
                              <p:par>
                                <p:cTn id="99" presetID="53" presetClass="entr" presetSubtype="16" fill="hold" grpId="0" nodeType="clickEffect">
                                  <p:stCondLst>
                                    <p:cond delay="0"/>
                                  </p:stCondLst>
                                  <p:childTnLst>
                                    <p:set>
                                      <p:cBhvr>
                                        <p:cTn id="100" dur="1" fill="hold">
                                          <p:stCondLst>
                                            <p:cond delay="0"/>
                                          </p:stCondLst>
                                        </p:cTn>
                                        <p:tgtEl>
                                          <p:spTgt spid="11"/>
                                        </p:tgtEl>
                                        <p:attrNameLst>
                                          <p:attrName>style.visibility</p:attrName>
                                        </p:attrNameLst>
                                      </p:cBhvr>
                                      <p:to>
                                        <p:strVal val="visible"/>
                                      </p:to>
                                    </p:set>
                                    <p:anim calcmode="lin" valueType="num">
                                      <p:cBhvr>
                                        <p:cTn id="101" dur="500" fill="hold"/>
                                        <p:tgtEl>
                                          <p:spTgt spid="11"/>
                                        </p:tgtEl>
                                        <p:attrNameLst>
                                          <p:attrName>ppt_w</p:attrName>
                                        </p:attrNameLst>
                                      </p:cBhvr>
                                      <p:tavLst>
                                        <p:tav tm="0">
                                          <p:val>
                                            <p:fltVal val="0"/>
                                          </p:val>
                                        </p:tav>
                                        <p:tav tm="100000">
                                          <p:val>
                                            <p:strVal val="#ppt_w"/>
                                          </p:val>
                                        </p:tav>
                                      </p:tavLst>
                                    </p:anim>
                                    <p:anim calcmode="lin" valueType="num">
                                      <p:cBhvr>
                                        <p:cTn id="102" dur="500" fill="hold"/>
                                        <p:tgtEl>
                                          <p:spTgt spid="11"/>
                                        </p:tgtEl>
                                        <p:attrNameLst>
                                          <p:attrName>ppt_h</p:attrName>
                                        </p:attrNameLst>
                                      </p:cBhvr>
                                      <p:tavLst>
                                        <p:tav tm="0">
                                          <p:val>
                                            <p:fltVal val="0"/>
                                          </p:val>
                                        </p:tav>
                                        <p:tav tm="100000">
                                          <p:val>
                                            <p:strVal val="#ppt_h"/>
                                          </p:val>
                                        </p:tav>
                                      </p:tavLst>
                                    </p:anim>
                                    <p:animEffect transition="in" filter="fade">
                                      <p:cBhvr>
                                        <p:cTn id="103" dur="500"/>
                                        <p:tgtEl>
                                          <p:spTgt spid="11"/>
                                        </p:tgtEl>
                                      </p:cBhvr>
                                    </p:animEffect>
                                  </p:childTnLst>
                                </p:cTn>
                              </p:par>
                            </p:childTnLst>
                          </p:cTn>
                        </p:par>
                      </p:childTnLst>
                    </p:cTn>
                  </p:par>
                  <p:par>
                    <p:cTn id="104" fill="hold">
                      <p:stCondLst>
                        <p:cond delay="indefinite"/>
                      </p:stCondLst>
                      <p:childTnLst>
                        <p:par>
                          <p:cTn id="105" fill="hold">
                            <p:stCondLst>
                              <p:cond delay="0"/>
                            </p:stCondLst>
                            <p:childTnLst>
                              <p:par>
                                <p:cTn id="106" presetID="53" presetClass="entr" presetSubtype="16" fill="hold" nodeType="clickEffect">
                                  <p:stCondLst>
                                    <p:cond delay="0"/>
                                  </p:stCondLst>
                                  <p:childTnLst>
                                    <p:set>
                                      <p:cBhvr>
                                        <p:cTn id="107" dur="1" fill="hold">
                                          <p:stCondLst>
                                            <p:cond delay="0"/>
                                          </p:stCondLst>
                                        </p:cTn>
                                        <p:tgtEl>
                                          <p:spTgt spid="20"/>
                                        </p:tgtEl>
                                        <p:attrNameLst>
                                          <p:attrName>style.visibility</p:attrName>
                                        </p:attrNameLst>
                                      </p:cBhvr>
                                      <p:to>
                                        <p:strVal val="visible"/>
                                      </p:to>
                                    </p:set>
                                    <p:anim calcmode="lin" valueType="num">
                                      <p:cBhvr>
                                        <p:cTn id="108" dur="500" fill="hold"/>
                                        <p:tgtEl>
                                          <p:spTgt spid="20"/>
                                        </p:tgtEl>
                                        <p:attrNameLst>
                                          <p:attrName>ppt_w</p:attrName>
                                        </p:attrNameLst>
                                      </p:cBhvr>
                                      <p:tavLst>
                                        <p:tav tm="0">
                                          <p:val>
                                            <p:fltVal val="0"/>
                                          </p:val>
                                        </p:tav>
                                        <p:tav tm="100000">
                                          <p:val>
                                            <p:strVal val="#ppt_w"/>
                                          </p:val>
                                        </p:tav>
                                      </p:tavLst>
                                    </p:anim>
                                    <p:anim calcmode="lin" valueType="num">
                                      <p:cBhvr>
                                        <p:cTn id="109" dur="500" fill="hold"/>
                                        <p:tgtEl>
                                          <p:spTgt spid="20"/>
                                        </p:tgtEl>
                                        <p:attrNameLst>
                                          <p:attrName>ppt_h</p:attrName>
                                        </p:attrNameLst>
                                      </p:cBhvr>
                                      <p:tavLst>
                                        <p:tav tm="0">
                                          <p:val>
                                            <p:fltVal val="0"/>
                                          </p:val>
                                        </p:tav>
                                        <p:tav tm="100000">
                                          <p:val>
                                            <p:strVal val="#ppt_h"/>
                                          </p:val>
                                        </p:tav>
                                      </p:tavLst>
                                    </p:anim>
                                    <p:animEffect transition="in" filter="fade">
                                      <p:cBhvr>
                                        <p:cTn id="11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p:bldP spid="5" grpId="0"/>
      <p:bldP spid="6" grpId="0"/>
      <p:bldP spid="7" grpId="0"/>
      <p:bldP spid="8" grpId="0"/>
      <p:bldP spid="10" grpId="0"/>
      <p:bldP spid="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647</TotalTime>
  <Words>527</Words>
  <Application>Microsoft Office PowerPoint</Application>
  <PresentationFormat>On-screen Show (4:3)</PresentationFormat>
  <Paragraphs>88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Essential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c:creator>
  <cp:lastModifiedBy>i</cp:lastModifiedBy>
  <cp:revision>67</cp:revision>
  <dcterms:created xsi:type="dcterms:W3CDTF">2006-08-16T00:00:00Z</dcterms:created>
  <dcterms:modified xsi:type="dcterms:W3CDTF">2020-03-21T10:18:03Z</dcterms:modified>
</cp:coreProperties>
</file>