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8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97" r:id="rId3"/>
    <p:sldId id="258" r:id="rId4"/>
    <p:sldId id="279" r:id="rId5"/>
    <p:sldId id="280" r:id="rId6"/>
    <p:sldId id="278" r:id="rId7"/>
    <p:sldId id="277" r:id="rId8"/>
    <p:sldId id="276" r:id="rId9"/>
    <p:sldId id="271" r:id="rId10"/>
    <p:sldId id="307" r:id="rId11"/>
    <p:sldId id="305" r:id="rId12"/>
    <p:sldId id="299" r:id="rId13"/>
    <p:sldId id="300" r:id="rId14"/>
    <p:sldId id="274" r:id="rId15"/>
    <p:sldId id="284" r:id="rId16"/>
    <p:sldId id="283" r:id="rId17"/>
    <p:sldId id="301" r:id="rId18"/>
    <p:sldId id="302" r:id="rId19"/>
    <p:sldId id="303" r:id="rId20"/>
    <p:sldId id="306" r:id="rId21"/>
    <p:sldId id="272" r:id="rId22"/>
    <p:sldId id="282" r:id="rId23"/>
    <p:sldId id="298" r:id="rId24"/>
    <p:sldId id="304" r:id="rId25"/>
    <p:sldId id="273" r:id="rId26"/>
    <p:sldId id="281" r:id="rId27"/>
    <p:sldId id="308" r:id="rId28"/>
    <p:sldId id="286" r:id="rId29"/>
    <p:sldId id="296" r:id="rId30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0792" autoAdjust="0"/>
  </p:normalViewPr>
  <p:slideViewPr>
    <p:cSldViewPr snapToGrid="0">
      <p:cViewPr varScale="1">
        <p:scale>
          <a:sx n="74" d="100"/>
          <a:sy n="74" d="100"/>
        </p:scale>
        <p:origin x="43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image" Target="../media/image16.jfi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f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image" Target="../media/image16.jf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871F2-3302-4E0E-A714-3502C53EBFDD}" type="doc">
      <dgm:prSet loTypeId="urn:microsoft.com/office/officeart/2011/layout/RadialPictureList" loCatId="officeonlin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AD6648-5897-4280-862E-B073E3EEA68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দেবতা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8F2422-4304-4A44-8DFE-35CE4F877689}" type="parTrans" cxnId="{9169BCFC-ED97-400E-AE06-D7DF03CDDF02}">
      <dgm:prSet/>
      <dgm:spPr/>
      <dgm:t>
        <a:bodyPr/>
        <a:lstStyle/>
        <a:p>
          <a:endParaRPr lang="en-US"/>
        </a:p>
      </dgm:t>
    </dgm:pt>
    <dgm:pt modelId="{7302F14A-A192-44F1-94A6-9559375C6188}" type="sibTrans" cxnId="{9169BCFC-ED97-400E-AE06-D7DF03CDDF02}">
      <dgm:prSet/>
      <dgm:spPr/>
      <dgm:t>
        <a:bodyPr/>
        <a:lstStyle/>
        <a:p>
          <a:endParaRPr lang="en-US"/>
        </a:p>
      </dgm:t>
    </dgm:pt>
    <dgm:pt modelId="{13189457-34DF-4C41-943A-596D07B4E397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বৈদিক দেবতা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7773D5-B773-4941-84E2-2DA03FC946D1}" type="parTrans" cxnId="{2730FDD2-A7A2-48D0-98EA-F7508BB30F24}">
      <dgm:prSet/>
      <dgm:spPr/>
      <dgm:t>
        <a:bodyPr/>
        <a:lstStyle/>
        <a:p>
          <a:endParaRPr lang="en-US"/>
        </a:p>
      </dgm:t>
    </dgm:pt>
    <dgm:pt modelId="{FEEFEDB7-8F13-4C26-B07C-8645E75471AA}" type="sibTrans" cxnId="{2730FDD2-A7A2-48D0-98EA-F7508BB30F24}">
      <dgm:prSet/>
      <dgm:spPr/>
      <dgm:t>
        <a:bodyPr/>
        <a:lstStyle/>
        <a:p>
          <a:endParaRPr lang="en-US"/>
        </a:p>
      </dgm:t>
    </dgm:pt>
    <dgm:pt modelId="{19E2BFFD-7F2F-4E0A-8400-B7A23F2CC966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পৌরাণিক দেবতা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86FFC5-EAC7-4F13-B4F8-2FD98544C23F}" type="parTrans" cxnId="{98FD188E-FB7B-4BC5-8DCC-7767DA88790C}">
      <dgm:prSet/>
      <dgm:spPr/>
      <dgm:t>
        <a:bodyPr/>
        <a:lstStyle/>
        <a:p>
          <a:endParaRPr lang="en-US"/>
        </a:p>
      </dgm:t>
    </dgm:pt>
    <dgm:pt modelId="{FF00C9DF-F7E6-470D-BD30-205F2A8FE633}" type="sibTrans" cxnId="{98FD188E-FB7B-4BC5-8DCC-7767DA88790C}">
      <dgm:prSet/>
      <dgm:spPr/>
      <dgm:t>
        <a:bodyPr/>
        <a:lstStyle/>
        <a:p>
          <a:endParaRPr lang="en-US"/>
        </a:p>
      </dgm:t>
    </dgm:pt>
    <dgm:pt modelId="{A65447B0-1394-429C-8D00-836759E04ADE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লৌকিক দেবতা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B9214A-8FC8-4A93-84F0-091AA3982F98}" type="parTrans" cxnId="{8C8ACC34-BA03-4DAB-ACF6-F70D8D0AB5E0}">
      <dgm:prSet/>
      <dgm:spPr/>
      <dgm:t>
        <a:bodyPr/>
        <a:lstStyle/>
        <a:p>
          <a:endParaRPr lang="en-US"/>
        </a:p>
      </dgm:t>
    </dgm:pt>
    <dgm:pt modelId="{372CEF81-B330-4A39-8C5F-4A5B690539A8}" type="sibTrans" cxnId="{8C8ACC34-BA03-4DAB-ACF6-F70D8D0AB5E0}">
      <dgm:prSet/>
      <dgm:spPr/>
      <dgm:t>
        <a:bodyPr/>
        <a:lstStyle/>
        <a:p>
          <a:endParaRPr lang="en-US"/>
        </a:p>
      </dgm:t>
    </dgm:pt>
    <dgm:pt modelId="{EFD984E4-1FEC-40C9-84A9-A3632B8A32B8}" type="pres">
      <dgm:prSet presAssocID="{345871F2-3302-4E0E-A714-3502C53EBFD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ADB5603-D0B9-4F19-9D40-2EF1F557ACF1}" type="pres">
      <dgm:prSet presAssocID="{0AAD6648-5897-4280-862E-B073E3EEA683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9A4F2E82-8A1E-44FB-8EB8-D17444162190}" type="pres">
      <dgm:prSet presAssocID="{13189457-34DF-4C41-943A-596D07B4E397}" presName="Accent" presStyleLbl="node1" presStyleIdx="1" presStyleCnt="2"/>
      <dgm:spPr/>
      <dgm:t>
        <a:bodyPr/>
        <a:lstStyle/>
        <a:p>
          <a:endParaRPr lang="en-US"/>
        </a:p>
      </dgm:t>
    </dgm:pt>
    <dgm:pt modelId="{F3848968-8B6E-4652-9F41-123239469A9D}" type="pres">
      <dgm:prSet presAssocID="{13189457-34DF-4C41-943A-596D07B4E397}" presName="Image1" presStyleLbl="fgImgPlace1" presStyleIdx="0" presStyleCnt="3" custLinFactNeighborX="-11060" custLinFactNeighborY="41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91E7ADF-8098-49B3-8830-329C75AC28F6}" type="pres">
      <dgm:prSet presAssocID="{13189457-34DF-4C41-943A-596D07B4E397}" presName="Child1" presStyleLbl="revTx" presStyleIdx="0" presStyleCnt="3" custScaleX="130715" custLinFactNeighborX="17312" custLinFactNeighborY="-228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256C2-EA88-4CAB-B722-EC1BD93927A3}" type="pres">
      <dgm:prSet presAssocID="{19E2BFFD-7F2F-4E0A-8400-B7A23F2CC966}" presName="Image2" presStyleCnt="0"/>
      <dgm:spPr/>
      <dgm:t>
        <a:bodyPr/>
        <a:lstStyle/>
        <a:p>
          <a:endParaRPr lang="en-US"/>
        </a:p>
      </dgm:t>
    </dgm:pt>
    <dgm:pt modelId="{2C71C78A-1262-4B2D-952A-9AC2ED54DB27}" type="pres">
      <dgm:prSet presAssocID="{19E2BFFD-7F2F-4E0A-8400-B7A23F2CC966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427982F0-3566-4C08-A30A-247D94FBD17A}" type="pres">
      <dgm:prSet presAssocID="{19E2BFFD-7F2F-4E0A-8400-B7A23F2CC966}" presName="Child2" presStyleLbl="revTx" presStyleIdx="1" presStyleCnt="3" custScaleX="143694" custLinFactNeighborX="17847" custLinFactNeighborY="21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901B1-F942-42B9-BA7D-88C59F81F279}" type="pres">
      <dgm:prSet presAssocID="{A65447B0-1394-429C-8D00-836759E04ADE}" presName="Image3" presStyleCnt="0"/>
      <dgm:spPr/>
      <dgm:t>
        <a:bodyPr/>
        <a:lstStyle/>
        <a:p>
          <a:endParaRPr lang="en-US"/>
        </a:p>
      </dgm:t>
    </dgm:pt>
    <dgm:pt modelId="{A9A5B252-6C27-4025-A3EA-9C8A21088FD7}" type="pres">
      <dgm:prSet presAssocID="{A65447B0-1394-429C-8D00-836759E04ADE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4633D209-F104-4342-912C-457BD1C15D47}" type="pres">
      <dgm:prSet presAssocID="{A65447B0-1394-429C-8D00-836759E04ADE}" presName="Child3" presStyleLbl="revTx" presStyleIdx="2" presStyleCnt="3" custScaleX="166938" custLinFactNeighborX="37772" custLinFactNeighborY="8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19EFF1-9845-45BE-AC50-A82DF6809CA5}" type="presOf" srcId="{345871F2-3302-4E0E-A714-3502C53EBFDD}" destId="{EFD984E4-1FEC-40C9-84A9-A3632B8A32B8}" srcOrd="0" destOrd="0" presId="urn:microsoft.com/office/officeart/2011/layout/RadialPictureList"/>
    <dgm:cxn modelId="{8C8ACC34-BA03-4DAB-ACF6-F70D8D0AB5E0}" srcId="{0AAD6648-5897-4280-862E-B073E3EEA683}" destId="{A65447B0-1394-429C-8D00-836759E04ADE}" srcOrd="2" destOrd="0" parTransId="{0FB9214A-8FC8-4A93-84F0-091AA3982F98}" sibTransId="{372CEF81-B330-4A39-8C5F-4A5B690539A8}"/>
    <dgm:cxn modelId="{F7681B5B-1C16-4D6C-A750-A750E0C40729}" type="presOf" srcId="{13189457-34DF-4C41-943A-596D07B4E397}" destId="{091E7ADF-8098-49B3-8830-329C75AC28F6}" srcOrd="0" destOrd="0" presId="urn:microsoft.com/office/officeart/2011/layout/RadialPictureList"/>
    <dgm:cxn modelId="{6D5DD1D2-D3FC-4C7F-8B5C-9A0698D5D573}" type="presOf" srcId="{0AAD6648-5897-4280-862E-B073E3EEA683}" destId="{3ADB5603-D0B9-4F19-9D40-2EF1F557ACF1}" srcOrd="0" destOrd="0" presId="urn:microsoft.com/office/officeart/2011/layout/RadialPictureList"/>
    <dgm:cxn modelId="{98FD188E-FB7B-4BC5-8DCC-7767DA88790C}" srcId="{0AAD6648-5897-4280-862E-B073E3EEA683}" destId="{19E2BFFD-7F2F-4E0A-8400-B7A23F2CC966}" srcOrd="1" destOrd="0" parTransId="{EB86FFC5-EAC7-4F13-B4F8-2FD98544C23F}" sibTransId="{FF00C9DF-F7E6-470D-BD30-205F2A8FE633}"/>
    <dgm:cxn modelId="{97303527-A31C-4957-BB9F-DB154173B3B7}" type="presOf" srcId="{19E2BFFD-7F2F-4E0A-8400-B7A23F2CC966}" destId="{427982F0-3566-4C08-A30A-247D94FBD17A}" srcOrd="0" destOrd="0" presId="urn:microsoft.com/office/officeart/2011/layout/RadialPictureList"/>
    <dgm:cxn modelId="{6D2919DC-051F-4468-ADE2-61C1FEB7C896}" type="presOf" srcId="{A65447B0-1394-429C-8D00-836759E04ADE}" destId="{4633D209-F104-4342-912C-457BD1C15D47}" srcOrd="0" destOrd="0" presId="urn:microsoft.com/office/officeart/2011/layout/RadialPictureList"/>
    <dgm:cxn modelId="{9169BCFC-ED97-400E-AE06-D7DF03CDDF02}" srcId="{345871F2-3302-4E0E-A714-3502C53EBFDD}" destId="{0AAD6648-5897-4280-862E-B073E3EEA683}" srcOrd="0" destOrd="0" parTransId="{278F2422-4304-4A44-8DFE-35CE4F877689}" sibTransId="{7302F14A-A192-44F1-94A6-9559375C6188}"/>
    <dgm:cxn modelId="{2730FDD2-A7A2-48D0-98EA-F7508BB30F24}" srcId="{0AAD6648-5897-4280-862E-B073E3EEA683}" destId="{13189457-34DF-4C41-943A-596D07B4E397}" srcOrd="0" destOrd="0" parTransId="{7E7773D5-B773-4941-84E2-2DA03FC946D1}" sibTransId="{FEEFEDB7-8F13-4C26-B07C-8645E75471AA}"/>
    <dgm:cxn modelId="{5A66646E-59A7-4B2F-A6C2-A67F075A8A44}" type="presParOf" srcId="{EFD984E4-1FEC-40C9-84A9-A3632B8A32B8}" destId="{3ADB5603-D0B9-4F19-9D40-2EF1F557ACF1}" srcOrd="0" destOrd="0" presId="urn:microsoft.com/office/officeart/2011/layout/RadialPictureList"/>
    <dgm:cxn modelId="{C5BF6361-769D-46B3-BB8F-CAD7424DE116}" type="presParOf" srcId="{EFD984E4-1FEC-40C9-84A9-A3632B8A32B8}" destId="{9A4F2E82-8A1E-44FB-8EB8-D17444162190}" srcOrd="1" destOrd="0" presId="urn:microsoft.com/office/officeart/2011/layout/RadialPictureList"/>
    <dgm:cxn modelId="{C8EEEAAE-466D-407A-A620-7875F6767340}" type="presParOf" srcId="{EFD984E4-1FEC-40C9-84A9-A3632B8A32B8}" destId="{F3848968-8B6E-4652-9F41-123239469A9D}" srcOrd="2" destOrd="0" presId="urn:microsoft.com/office/officeart/2011/layout/RadialPictureList"/>
    <dgm:cxn modelId="{2DDAB33C-33DC-4336-BB79-C738BF27F15B}" type="presParOf" srcId="{EFD984E4-1FEC-40C9-84A9-A3632B8A32B8}" destId="{091E7ADF-8098-49B3-8830-329C75AC28F6}" srcOrd="3" destOrd="0" presId="urn:microsoft.com/office/officeart/2011/layout/RadialPictureList"/>
    <dgm:cxn modelId="{C71A49B7-320C-4C89-ADD5-B4327462EC8D}" type="presParOf" srcId="{EFD984E4-1FEC-40C9-84A9-A3632B8A32B8}" destId="{D3C256C2-EA88-4CAB-B722-EC1BD93927A3}" srcOrd="4" destOrd="0" presId="urn:microsoft.com/office/officeart/2011/layout/RadialPictureList"/>
    <dgm:cxn modelId="{E1B39F2D-1DF4-485B-9ED2-6D8973426579}" type="presParOf" srcId="{D3C256C2-EA88-4CAB-B722-EC1BD93927A3}" destId="{2C71C78A-1262-4B2D-952A-9AC2ED54DB27}" srcOrd="0" destOrd="0" presId="urn:microsoft.com/office/officeart/2011/layout/RadialPictureList"/>
    <dgm:cxn modelId="{75EB2C6A-EBFE-4EE3-86FC-FDC58E2B0545}" type="presParOf" srcId="{EFD984E4-1FEC-40C9-84A9-A3632B8A32B8}" destId="{427982F0-3566-4C08-A30A-247D94FBD17A}" srcOrd="5" destOrd="0" presId="urn:microsoft.com/office/officeart/2011/layout/RadialPictureList"/>
    <dgm:cxn modelId="{A58D3A41-D8C5-40EB-994E-1061680FB5BA}" type="presParOf" srcId="{EFD984E4-1FEC-40C9-84A9-A3632B8A32B8}" destId="{923901B1-F942-42B9-BA7D-88C59F81F279}" srcOrd="6" destOrd="0" presId="urn:microsoft.com/office/officeart/2011/layout/RadialPictureList"/>
    <dgm:cxn modelId="{9B510A2F-7A9D-41FD-9476-184B8B119005}" type="presParOf" srcId="{923901B1-F942-42B9-BA7D-88C59F81F279}" destId="{A9A5B252-6C27-4025-A3EA-9C8A21088FD7}" srcOrd="0" destOrd="0" presId="urn:microsoft.com/office/officeart/2011/layout/RadialPictureList"/>
    <dgm:cxn modelId="{02D15428-1411-493D-BABE-08D78D5B7E75}" type="presParOf" srcId="{EFD984E4-1FEC-40C9-84A9-A3632B8A32B8}" destId="{4633D209-F104-4342-912C-457BD1C15D47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73B15-048C-44A6-A79B-43680C5B94F8}" type="doc">
      <dgm:prSet loTypeId="urn:microsoft.com/office/officeart/2005/8/layout/h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31292-B88A-4340-9991-490775975CFB}">
      <dgm:prSet phldrT="[Text]"/>
      <dgm:spPr/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বৈদিক দেবতা </a:t>
          </a:r>
          <a:endParaRPr lang="en-US" b="1" dirty="0"/>
        </a:p>
      </dgm:t>
    </dgm:pt>
    <dgm:pt modelId="{6521FDD6-FA7C-4BC1-BEFD-9C4F1D705101}" type="parTrans" cxnId="{7A6CEBFA-3016-45FF-AAB4-D12290211EDB}">
      <dgm:prSet/>
      <dgm:spPr/>
      <dgm:t>
        <a:bodyPr/>
        <a:lstStyle/>
        <a:p>
          <a:endParaRPr lang="en-US"/>
        </a:p>
      </dgm:t>
    </dgm:pt>
    <dgm:pt modelId="{27AB8316-11AD-4F97-9987-6E62B687A6F6}" type="sibTrans" cxnId="{7A6CEBFA-3016-45FF-AAB4-D12290211EDB}">
      <dgm:prSet/>
      <dgm:spPr/>
      <dgm:t>
        <a:bodyPr/>
        <a:lstStyle/>
        <a:p>
          <a:endParaRPr lang="en-US"/>
        </a:p>
      </dgm:t>
    </dgm:pt>
    <dgm:pt modelId="{ADC06C34-C428-4DA3-AB8F-14AD54D24905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অগ্নি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D44F39-D112-4827-AE01-9318C59ADBD4}" type="parTrans" cxnId="{890FEBCE-4AFA-4078-AD01-6E5EBE2FE670}">
      <dgm:prSet/>
      <dgm:spPr/>
      <dgm:t>
        <a:bodyPr/>
        <a:lstStyle/>
        <a:p>
          <a:endParaRPr lang="en-US"/>
        </a:p>
      </dgm:t>
    </dgm:pt>
    <dgm:pt modelId="{32A0B896-6E03-4F99-94BE-5400E2A746DD}" type="sibTrans" cxnId="{890FEBCE-4AFA-4078-AD01-6E5EBE2FE670}">
      <dgm:prSet/>
      <dgm:spPr/>
      <dgm:t>
        <a:bodyPr/>
        <a:lstStyle/>
        <a:p>
          <a:endParaRPr lang="en-US"/>
        </a:p>
      </dgm:t>
    </dgm:pt>
    <dgm:pt modelId="{5710EFB0-6522-482B-B74C-4DC97BCEA37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ইন্দ্র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1DC8A9-2A68-4269-A415-F207B55A6064}" type="parTrans" cxnId="{F4EB43D4-487A-4EA9-9E33-97156C74A21B}">
      <dgm:prSet/>
      <dgm:spPr/>
      <dgm:t>
        <a:bodyPr/>
        <a:lstStyle/>
        <a:p>
          <a:endParaRPr lang="en-US"/>
        </a:p>
      </dgm:t>
    </dgm:pt>
    <dgm:pt modelId="{544F23DA-58CE-446E-8B7E-5E5B8C38CF2C}" type="sibTrans" cxnId="{F4EB43D4-487A-4EA9-9E33-97156C74A21B}">
      <dgm:prSet/>
      <dgm:spPr/>
      <dgm:t>
        <a:bodyPr/>
        <a:lstStyle/>
        <a:p>
          <a:endParaRPr lang="en-US"/>
        </a:p>
      </dgm:t>
    </dgm:pt>
    <dgm:pt modelId="{E06B3F03-3940-49F4-8111-4D02ABAFCDD0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বরুণ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5E35FA-BAF0-46CD-80BF-E777A5F19CCF}" type="parTrans" cxnId="{47FF8B5B-E9CC-47C9-B4B9-71C63F0EFF88}">
      <dgm:prSet/>
      <dgm:spPr/>
      <dgm:t>
        <a:bodyPr/>
        <a:lstStyle/>
        <a:p>
          <a:endParaRPr lang="en-US"/>
        </a:p>
      </dgm:t>
    </dgm:pt>
    <dgm:pt modelId="{16E2FC18-1CBC-4A14-8CAC-EDACC15B5C6A}" type="sibTrans" cxnId="{47FF8B5B-E9CC-47C9-B4B9-71C63F0EFF88}">
      <dgm:prSet/>
      <dgm:spPr/>
      <dgm:t>
        <a:bodyPr/>
        <a:lstStyle/>
        <a:p>
          <a:endParaRPr lang="en-US"/>
        </a:p>
      </dgm:t>
    </dgm:pt>
    <dgm:pt modelId="{C5799B23-5B34-4CD9-A9FC-290270654E82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মিত্র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092D66-7F5D-46C0-A816-D44E20898BD2}" type="parTrans" cxnId="{6536B311-294E-44FD-8CC3-9F54DF35B41E}">
      <dgm:prSet/>
      <dgm:spPr/>
      <dgm:t>
        <a:bodyPr/>
        <a:lstStyle/>
        <a:p>
          <a:endParaRPr lang="en-US"/>
        </a:p>
      </dgm:t>
    </dgm:pt>
    <dgm:pt modelId="{8146BDA7-79CA-44B8-A86E-0522FB569960}" type="sibTrans" cxnId="{6536B311-294E-44FD-8CC3-9F54DF35B41E}">
      <dgm:prSet/>
      <dgm:spPr/>
      <dgm:t>
        <a:bodyPr/>
        <a:lstStyle/>
        <a:p>
          <a:endParaRPr lang="en-US"/>
        </a:p>
      </dgm:t>
    </dgm:pt>
    <dgm:pt modelId="{31DB0A58-EA43-4EA7-B76C-CAE62F73B104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রুদ্র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DA470E-3360-4DA2-A999-CA734F41D64E}" type="parTrans" cxnId="{D901D1E7-A626-4509-A6D5-01A26AA9FBC7}">
      <dgm:prSet/>
      <dgm:spPr/>
      <dgm:t>
        <a:bodyPr/>
        <a:lstStyle/>
        <a:p>
          <a:endParaRPr lang="en-US"/>
        </a:p>
      </dgm:t>
    </dgm:pt>
    <dgm:pt modelId="{24907880-9F49-4258-A5EF-536F1AA5DC2D}" type="sibTrans" cxnId="{D901D1E7-A626-4509-A6D5-01A26AA9FBC7}">
      <dgm:prSet/>
      <dgm:spPr/>
      <dgm:t>
        <a:bodyPr/>
        <a:lstStyle/>
        <a:p>
          <a:endParaRPr lang="en-US"/>
        </a:p>
      </dgm:t>
    </dgm:pt>
    <dgm:pt modelId="{D0F8465B-B46A-43A1-A836-35223EC80356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B75168-0D63-4577-92FD-0542B15BA48C}" type="parTrans" cxnId="{F193EA8A-89C1-47FF-8F7B-A3ACF8050B79}">
      <dgm:prSet/>
      <dgm:spPr/>
      <dgm:t>
        <a:bodyPr/>
        <a:lstStyle/>
        <a:p>
          <a:endParaRPr lang="en-US"/>
        </a:p>
      </dgm:t>
    </dgm:pt>
    <dgm:pt modelId="{50E63E61-EF80-45D3-B7A8-B76932CEB3D9}" type="sibTrans" cxnId="{F193EA8A-89C1-47FF-8F7B-A3ACF8050B79}">
      <dgm:prSet/>
      <dgm:spPr/>
      <dgm:t>
        <a:bodyPr/>
        <a:lstStyle/>
        <a:p>
          <a:endParaRPr lang="en-US"/>
        </a:p>
      </dgm:t>
    </dgm:pt>
    <dgm:pt modelId="{D250EAB3-A550-4AAE-9153-BD2D30EE0994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সোম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2F4AA8-B2CA-411B-B471-48AB8189AEE9}" type="parTrans" cxnId="{CCBFD0D0-FB75-4930-AD22-99546CDC09C7}">
      <dgm:prSet/>
      <dgm:spPr/>
      <dgm:t>
        <a:bodyPr/>
        <a:lstStyle/>
        <a:p>
          <a:endParaRPr lang="en-US"/>
        </a:p>
      </dgm:t>
    </dgm:pt>
    <dgm:pt modelId="{42F968DD-DBBB-405A-BB39-75BD841E24B6}" type="sibTrans" cxnId="{CCBFD0D0-FB75-4930-AD22-99546CDC09C7}">
      <dgm:prSet/>
      <dgm:spPr/>
      <dgm:t>
        <a:bodyPr/>
        <a:lstStyle/>
        <a:p>
          <a:endParaRPr lang="en-US"/>
        </a:p>
      </dgm:t>
    </dgm:pt>
    <dgm:pt modelId="{C62E2AED-EC03-4091-9553-6C29989D528F}" type="pres">
      <dgm:prSet presAssocID="{34A73B15-048C-44A6-A79B-43680C5B94F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DCC738-25CC-4006-9A67-F240517B085D}" type="pres">
      <dgm:prSet presAssocID="{20331292-B88A-4340-9991-490775975CFB}" presName="roof" presStyleLbl="dkBgShp" presStyleIdx="0" presStyleCnt="2"/>
      <dgm:spPr/>
      <dgm:t>
        <a:bodyPr/>
        <a:lstStyle/>
        <a:p>
          <a:endParaRPr lang="en-US"/>
        </a:p>
      </dgm:t>
    </dgm:pt>
    <dgm:pt modelId="{B3F62BB3-99BF-47E7-B04E-570A41CD1F99}" type="pres">
      <dgm:prSet presAssocID="{20331292-B88A-4340-9991-490775975CFB}" presName="pillars" presStyleCnt="0"/>
      <dgm:spPr/>
    </dgm:pt>
    <dgm:pt modelId="{64737847-3510-45CA-92F8-D71BCC06F8D9}" type="pres">
      <dgm:prSet presAssocID="{20331292-B88A-4340-9991-490775975CFB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280E6-DD75-4473-B2B0-F43A66B998AA}" type="pres">
      <dgm:prSet presAssocID="{5710EFB0-6522-482B-B74C-4DC97BCEA379}" presName="pillar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2EFE9-B9EC-4897-88F2-D6916C578C10}" type="pres">
      <dgm:prSet presAssocID="{C5799B23-5B34-4CD9-A9FC-290270654E82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A5B32-66E3-49A4-8BA9-82C54A31AFD3}" type="pres">
      <dgm:prSet presAssocID="{31DB0A58-EA43-4EA7-B76C-CAE62F73B104}" presName="pillarX" presStyleLbl="node1" presStyleIdx="3" presStyleCnt="7" custLinFactNeighborX="1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74890-133F-41F5-BD66-19A0F5847B8C}" type="pres">
      <dgm:prSet presAssocID="{E06B3F03-3940-49F4-8111-4D02ABAFCDD0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2E748-2795-4707-B9E7-87665C87F0FD}" type="pres">
      <dgm:prSet presAssocID="{D0F8465B-B46A-43A1-A836-35223EC80356}" presName="pillar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618F1-F4F2-4DF5-B8B8-87B6826A4F09}" type="pres">
      <dgm:prSet presAssocID="{D250EAB3-A550-4AAE-9153-BD2D30EE0994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DB2B3-9BF6-489D-AA01-4F0A17C75833}" type="pres">
      <dgm:prSet presAssocID="{20331292-B88A-4340-9991-490775975CFB}" presName="base" presStyleLbl="dkBgShp" presStyleIdx="1" presStyleCnt="2" custLinFactNeighborY="6046"/>
      <dgm:spPr/>
    </dgm:pt>
  </dgm:ptLst>
  <dgm:cxnLst>
    <dgm:cxn modelId="{96EA5A99-5C99-4D78-A959-64D472790F6B}" type="presOf" srcId="{31DB0A58-EA43-4EA7-B76C-CAE62F73B104}" destId="{EB9A5B32-66E3-49A4-8BA9-82C54A31AFD3}" srcOrd="0" destOrd="0" presId="urn:microsoft.com/office/officeart/2005/8/layout/hList3"/>
    <dgm:cxn modelId="{20D11903-37E1-41AE-9D60-3003221EAFFC}" type="presOf" srcId="{E06B3F03-3940-49F4-8111-4D02ABAFCDD0}" destId="{AB674890-133F-41F5-BD66-19A0F5847B8C}" srcOrd="0" destOrd="0" presId="urn:microsoft.com/office/officeart/2005/8/layout/hList3"/>
    <dgm:cxn modelId="{6536B311-294E-44FD-8CC3-9F54DF35B41E}" srcId="{20331292-B88A-4340-9991-490775975CFB}" destId="{C5799B23-5B34-4CD9-A9FC-290270654E82}" srcOrd="2" destOrd="0" parTransId="{8D092D66-7F5D-46C0-A816-D44E20898BD2}" sibTransId="{8146BDA7-79CA-44B8-A86E-0522FB569960}"/>
    <dgm:cxn modelId="{30957D33-9363-4F9F-BAFC-E0F2D3802763}" type="presOf" srcId="{ADC06C34-C428-4DA3-AB8F-14AD54D24905}" destId="{64737847-3510-45CA-92F8-D71BCC06F8D9}" srcOrd="0" destOrd="0" presId="urn:microsoft.com/office/officeart/2005/8/layout/hList3"/>
    <dgm:cxn modelId="{47FF8B5B-E9CC-47C9-B4B9-71C63F0EFF88}" srcId="{20331292-B88A-4340-9991-490775975CFB}" destId="{E06B3F03-3940-49F4-8111-4D02ABAFCDD0}" srcOrd="4" destOrd="0" parTransId="{8A5E35FA-BAF0-46CD-80BF-E777A5F19CCF}" sibTransId="{16E2FC18-1CBC-4A14-8CAC-EDACC15B5C6A}"/>
    <dgm:cxn modelId="{EBD01C54-E2DF-4118-AA4D-1DC664ECC0D5}" type="presOf" srcId="{D0F8465B-B46A-43A1-A836-35223EC80356}" destId="{5572E748-2795-4707-B9E7-87665C87F0FD}" srcOrd="0" destOrd="0" presId="urn:microsoft.com/office/officeart/2005/8/layout/hList3"/>
    <dgm:cxn modelId="{CB4762C7-75F4-4C7F-B055-F0D88B777478}" type="presOf" srcId="{D250EAB3-A550-4AAE-9153-BD2D30EE0994}" destId="{ADE618F1-F4F2-4DF5-B8B8-87B6826A4F09}" srcOrd="0" destOrd="0" presId="urn:microsoft.com/office/officeart/2005/8/layout/hList3"/>
    <dgm:cxn modelId="{4596FE7E-1C1F-44F0-8045-2F94CB0CDE32}" type="presOf" srcId="{20331292-B88A-4340-9991-490775975CFB}" destId="{9ADCC738-25CC-4006-9A67-F240517B085D}" srcOrd="0" destOrd="0" presId="urn:microsoft.com/office/officeart/2005/8/layout/hList3"/>
    <dgm:cxn modelId="{890FEBCE-4AFA-4078-AD01-6E5EBE2FE670}" srcId="{20331292-B88A-4340-9991-490775975CFB}" destId="{ADC06C34-C428-4DA3-AB8F-14AD54D24905}" srcOrd="0" destOrd="0" parTransId="{ACD44F39-D112-4827-AE01-9318C59ADBD4}" sibTransId="{32A0B896-6E03-4F99-94BE-5400E2A746DD}"/>
    <dgm:cxn modelId="{CCBFD0D0-FB75-4930-AD22-99546CDC09C7}" srcId="{20331292-B88A-4340-9991-490775975CFB}" destId="{D250EAB3-A550-4AAE-9153-BD2D30EE0994}" srcOrd="6" destOrd="0" parTransId="{552F4AA8-B2CA-411B-B471-48AB8189AEE9}" sibTransId="{42F968DD-DBBB-405A-BB39-75BD841E24B6}"/>
    <dgm:cxn modelId="{D901D1E7-A626-4509-A6D5-01A26AA9FBC7}" srcId="{20331292-B88A-4340-9991-490775975CFB}" destId="{31DB0A58-EA43-4EA7-B76C-CAE62F73B104}" srcOrd="3" destOrd="0" parTransId="{68DA470E-3360-4DA2-A999-CA734F41D64E}" sibTransId="{24907880-9F49-4258-A5EF-536F1AA5DC2D}"/>
    <dgm:cxn modelId="{F4EB43D4-487A-4EA9-9E33-97156C74A21B}" srcId="{20331292-B88A-4340-9991-490775975CFB}" destId="{5710EFB0-6522-482B-B74C-4DC97BCEA379}" srcOrd="1" destOrd="0" parTransId="{921DC8A9-2A68-4269-A415-F207B55A6064}" sibTransId="{544F23DA-58CE-446E-8B7E-5E5B8C38CF2C}"/>
    <dgm:cxn modelId="{F193EA8A-89C1-47FF-8F7B-A3ACF8050B79}" srcId="{20331292-B88A-4340-9991-490775975CFB}" destId="{D0F8465B-B46A-43A1-A836-35223EC80356}" srcOrd="5" destOrd="0" parTransId="{00B75168-0D63-4577-92FD-0542B15BA48C}" sibTransId="{50E63E61-EF80-45D3-B7A8-B76932CEB3D9}"/>
    <dgm:cxn modelId="{7AAA3143-A8F0-4DF8-AFAD-73A81B76376B}" type="presOf" srcId="{5710EFB0-6522-482B-B74C-4DC97BCEA379}" destId="{245280E6-DD75-4473-B2B0-F43A66B998AA}" srcOrd="0" destOrd="0" presId="urn:microsoft.com/office/officeart/2005/8/layout/hList3"/>
    <dgm:cxn modelId="{09065457-1509-4B68-A25E-58C2F9F03DA3}" type="presOf" srcId="{34A73B15-048C-44A6-A79B-43680C5B94F8}" destId="{C62E2AED-EC03-4091-9553-6C29989D528F}" srcOrd="0" destOrd="0" presId="urn:microsoft.com/office/officeart/2005/8/layout/hList3"/>
    <dgm:cxn modelId="{7A6CEBFA-3016-45FF-AAB4-D12290211EDB}" srcId="{34A73B15-048C-44A6-A79B-43680C5B94F8}" destId="{20331292-B88A-4340-9991-490775975CFB}" srcOrd="0" destOrd="0" parTransId="{6521FDD6-FA7C-4BC1-BEFD-9C4F1D705101}" sibTransId="{27AB8316-11AD-4F97-9987-6E62B687A6F6}"/>
    <dgm:cxn modelId="{2E753AC6-88FD-453D-9C77-071E082CE9FE}" type="presOf" srcId="{C5799B23-5B34-4CD9-A9FC-290270654E82}" destId="{CA82EFE9-B9EC-4897-88F2-D6916C578C10}" srcOrd="0" destOrd="0" presId="urn:microsoft.com/office/officeart/2005/8/layout/hList3"/>
    <dgm:cxn modelId="{6539DAE7-B46D-454A-870C-B91EC118342C}" type="presParOf" srcId="{C62E2AED-EC03-4091-9553-6C29989D528F}" destId="{9ADCC738-25CC-4006-9A67-F240517B085D}" srcOrd="0" destOrd="0" presId="urn:microsoft.com/office/officeart/2005/8/layout/hList3"/>
    <dgm:cxn modelId="{B0DEFAE4-88B9-47E4-BDA5-5702D10E0A32}" type="presParOf" srcId="{C62E2AED-EC03-4091-9553-6C29989D528F}" destId="{B3F62BB3-99BF-47E7-B04E-570A41CD1F99}" srcOrd="1" destOrd="0" presId="urn:microsoft.com/office/officeart/2005/8/layout/hList3"/>
    <dgm:cxn modelId="{BF9A5924-4300-492A-BBCB-6CB2711804D4}" type="presParOf" srcId="{B3F62BB3-99BF-47E7-B04E-570A41CD1F99}" destId="{64737847-3510-45CA-92F8-D71BCC06F8D9}" srcOrd="0" destOrd="0" presId="urn:microsoft.com/office/officeart/2005/8/layout/hList3"/>
    <dgm:cxn modelId="{83A300E4-DDD2-4049-8AB8-963A66A2676E}" type="presParOf" srcId="{B3F62BB3-99BF-47E7-B04E-570A41CD1F99}" destId="{245280E6-DD75-4473-B2B0-F43A66B998AA}" srcOrd="1" destOrd="0" presId="urn:microsoft.com/office/officeart/2005/8/layout/hList3"/>
    <dgm:cxn modelId="{3A929EB2-872F-4B79-BE0E-F7A443DC3F2A}" type="presParOf" srcId="{B3F62BB3-99BF-47E7-B04E-570A41CD1F99}" destId="{CA82EFE9-B9EC-4897-88F2-D6916C578C10}" srcOrd="2" destOrd="0" presId="urn:microsoft.com/office/officeart/2005/8/layout/hList3"/>
    <dgm:cxn modelId="{F4AAC1CD-C99B-4D2D-ACE1-7A869C6D58DB}" type="presParOf" srcId="{B3F62BB3-99BF-47E7-B04E-570A41CD1F99}" destId="{EB9A5B32-66E3-49A4-8BA9-82C54A31AFD3}" srcOrd="3" destOrd="0" presId="urn:microsoft.com/office/officeart/2005/8/layout/hList3"/>
    <dgm:cxn modelId="{421EECA5-9DE7-4EBB-940B-AEB5D4AFC089}" type="presParOf" srcId="{B3F62BB3-99BF-47E7-B04E-570A41CD1F99}" destId="{AB674890-133F-41F5-BD66-19A0F5847B8C}" srcOrd="4" destOrd="0" presId="urn:microsoft.com/office/officeart/2005/8/layout/hList3"/>
    <dgm:cxn modelId="{02C157C5-FBBC-4AEC-B466-4F60839309CA}" type="presParOf" srcId="{B3F62BB3-99BF-47E7-B04E-570A41CD1F99}" destId="{5572E748-2795-4707-B9E7-87665C87F0FD}" srcOrd="5" destOrd="0" presId="urn:microsoft.com/office/officeart/2005/8/layout/hList3"/>
    <dgm:cxn modelId="{A74F5A43-87BB-4263-9F72-D7C74B7F66C4}" type="presParOf" srcId="{B3F62BB3-99BF-47E7-B04E-570A41CD1F99}" destId="{ADE618F1-F4F2-4DF5-B8B8-87B6826A4F09}" srcOrd="6" destOrd="0" presId="urn:microsoft.com/office/officeart/2005/8/layout/hList3"/>
    <dgm:cxn modelId="{6FCBDC1F-8803-4687-A418-0D44A213CB0D}" type="presParOf" srcId="{C62E2AED-EC03-4091-9553-6C29989D528F}" destId="{CA1DB2B3-9BF6-489D-AA01-4F0A17C758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A73B15-048C-44A6-A79B-43680C5B94F8}" type="doc">
      <dgm:prSet loTypeId="urn:microsoft.com/office/officeart/2005/8/layout/h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31292-B88A-4340-9991-490775975CFB}">
      <dgm:prSet phldrT="[Text]"/>
      <dgm:spPr/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বৈদিক দেবী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1FDD6-FA7C-4BC1-BEFD-9C4F1D705101}" type="parTrans" cxnId="{7A6CEBFA-3016-45FF-AAB4-D12290211EDB}">
      <dgm:prSet/>
      <dgm:spPr/>
      <dgm:t>
        <a:bodyPr/>
        <a:lstStyle/>
        <a:p>
          <a:endParaRPr lang="en-US"/>
        </a:p>
      </dgm:t>
    </dgm:pt>
    <dgm:pt modelId="{27AB8316-11AD-4F97-9987-6E62B687A6F6}" type="sibTrans" cxnId="{7A6CEBFA-3016-45FF-AAB4-D12290211EDB}">
      <dgm:prSet/>
      <dgm:spPr/>
      <dgm:t>
        <a:bodyPr/>
        <a:lstStyle/>
        <a:p>
          <a:endParaRPr lang="en-US"/>
        </a:p>
      </dgm:t>
    </dgm:pt>
    <dgm:pt modelId="{ADC06C34-C428-4DA3-AB8F-14AD54D24905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সরস্বতী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D44F39-D112-4827-AE01-9318C59ADBD4}" type="parTrans" cxnId="{890FEBCE-4AFA-4078-AD01-6E5EBE2FE670}">
      <dgm:prSet/>
      <dgm:spPr/>
      <dgm:t>
        <a:bodyPr/>
        <a:lstStyle/>
        <a:p>
          <a:endParaRPr lang="en-US"/>
        </a:p>
      </dgm:t>
    </dgm:pt>
    <dgm:pt modelId="{32A0B896-6E03-4F99-94BE-5400E2A746DD}" type="sibTrans" cxnId="{890FEBCE-4AFA-4078-AD01-6E5EBE2FE670}">
      <dgm:prSet/>
      <dgm:spPr/>
      <dgm:t>
        <a:bodyPr/>
        <a:lstStyle/>
        <a:p>
          <a:endParaRPr lang="en-US"/>
        </a:p>
      </dgm:t>
    </dgm:pt>
    <dgm:pt modelId="{5710EFB0-6522-482B-B74C-4DC97BCEA37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উষা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1DC8A9-2A68-4269-A415-F207B55A6064}" type="parTrans" cxnId="{F4EB43D4-487A-4EA9-9E33-97156C74A21B}">
      <dgm:prSet/>
      <dgm:spPr/>
      <dgm:t>
        <a:bodyPr/>
        <a:lstStyle/>
        <a:p>
          <a:endParaRPr lang="en-US"/>
        </a:p>
      </dgm:t>
    </dgm:pt>
    <dgm:pt modelId="{544F23DA-58CE-446E-8B7E-5E5B8C38CF2C}" type="sibTrans" cxnId="{F4EB43D4-487A-4EA9-9E33-97156C74A21B}">
      <dgm:prSet/>
      <dgm:spPr/>
      <dgm:t>
        <a:bodyPr/>
        <a:lstStyle/>
        <a:p>
          <a:endParaRPr lang="en-US"/>
        </a:p>
      </dgm:t>
    </dgm:pt>
    <dgm:pt modelId="{C5799B23-5B34-4CD9-A9FC-290270654E82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অদিতি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092D66-7F5D-46C0-A816-D44E20898BD2}" type="parTrans" cxnId="{6536B311-294E-44FD-8CC3-9F54DF35B41E}">
      <dgm:prSet/>
      <dgm:spPr/>
      <dgm:t>
        <a:bodyPr/>
        <a:lstStyle/>
        <a:p>
          <a:endParaRPr lang="en-US"/>
        </a:p>
      </dgm:t>
    </dgm:pt>
    <dgm:pt modelId="{8146BDA7-79CA-44B8-A86E-0522FB569960}" type="sibTrans" cxnId="{6536B311-294E-44FD-8CC3-9F54DF35B41E}">
      <dgm:prSet/>
      <dgm:spPr/>
      <dgm:t>
        <a:bodyPr/>
        <a:lstStyle/>
        <a:p>
          <a:endParaRPr lang="en-US"/>
        </a:p>
      </dgm:t>
    </dgm:pt>
    <dgm:pt modelId="{31DB0A58-EA43-4EA7-B76C-CAE62F73B104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রাত্রি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DA470E-3360-4DA2-A999-CA734F41D64E}" type="parTrans" cxnId="{D901D1E7-A626-4509-A6D5-01A26AA9FBC7}">
      <dgm:prSet/>
      <dgm:spPr/>
      <dgm:t>
        <a:bodyPr/>
        <a:lstStyle/>
        <a:p>
          <a:endParaRPr lang="en-US"/>
        </a:p>
      </dgm:t>
    </dgm:pt>
    <dgm:pt modelId="{24907880-9F49-4258-A5EF-536F1AA5DC2D}" type="sibTrans" cxnId="{D901D1E7-A626-4509-A6D5-01A26AA9FBC7}">
      <dgm:prSet/>
      <dgm:spPr/>
      <dgm:t>
        <a:bodyPr/>
        <a:lstStyle/>
        <a:p>
          <a:endParaRPr lang="en-US"/>
        </a:p>
      </dgm:t>
    </dgm:pt>
    <dgm:pt modelId="{C62E2AED-EC03-4091-9553-6C29989D528F}" type="pres">
      <dgm:prSet presAssocID="{34A73B15-048C-44A6-A79B-43680C5B94F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DCC738-25CC-4006-9A67-F240517B085D}" type="pres">
      <dgm:prSet presAssocID="{20331292-B88A-4340-9991-490775975CFB}" presName="roof" presStyleLbl="dkBgShp" presStyleIdx="0" presStyleCnt="2"/>
      <dgm:spPr/>
      <dgm:t>
        <a:bodyPr/>
        <a:lstStyle/>
        <a:p>
          <a:endParaRPr lang="en-US"/>
        </a:p>
      </dgm:t>
    </dgm:pt>
    <dgm:pt modelId="{B3F62BB3-99BF-47E7-B04E-570A41CD1F99}" type="pres">
      <dgm:prSet presAssocID="{20331292-B88A-4340-9991-490775975CFB}" presName="pillars" presStyleCnt="0"/>
      <dgm:spPr/>
    </dgm:pt>
    <dgm:pt modelId="{64737847-3510-45CA-92F8-D71BCC06F8D9}" type="pres">
      <dgm:prSet presAssocID="{20331292-B88A-4340-9991-490775975CFB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280E6-DD75-4473-B2B0-F43A66B998AA}" type="pres">
      <dgm:prSet presAssocID="{5710EFB0-6522-482B-B74C-4DC97BCEA379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2EFE9-B9EC-4897-88F2-D6916C578C10}" type="pres">
      <dgm:prSet presAssocID="{C5799B23-5B34-4CD9-A9FC-290270654E82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A5B32-66E3-49A4-8BA9-82C54A31AFD3}" type="pres">
      <dgm:prSet presAssocID="{31DB0A58-EA43-4EA7-B76C-CAE62F73B104}" presName="pillarX" presStyleLbl="node1" presStyleIdx="3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DB2B3-9BF6-489D-AA01-4F0A17C75833}" type="pres">
      <dgm:prSet presAssocID="{20331292-B88A-4340-9991-490775975CFB}" presName="base" presStyleLbl="dkBgShp" presStyleIdx="1" presStyleCnt="2"/>
      <dgm:spPr/>
    </dgm:pt>
  </dgm:ptLst>
  <dgm:cxnLst>
    <dgm:cxn modelId="{09065457-1509-4B68-A25E-58C2F9F03DA3}" type="presOf" srcId="{34A73B15-048C-44A6-A79B-43680C5B94F8}" destId="{C62E2AED-EC03-4091-9553-6C29989D528F}" srcOrd="0" destOrd="0" presId="urn:microsoft.com/office/officeart/2005/8/layout/hList3"/>
    <dgm:cxn modelId="{7A6CEBFA-3016-45FF-AAB4-D12290211EDB}" srcId="{34A73B15-048C-44A6-A79B-43680C5B94F8}" destId="{20331292-B88A-4340-9991-490775975CFB}" srcOrd="0" destOrd="0" parTransId="{6521FDD6-FA7C-4BC1-BEFD-9C4F1D705101}" sibTransId="{27AB8316-11AD-4F97-9987-6E62B687A6F6}"/>
    <dgm:cxn modelId="{96EA5A99-5C99-4D78-A959-64D472790F6B}" type="presOf" srcId="{31DB0A58-EA43-4EA7-B76C-CAE62F73B104}" destId="{EB9A5B32-66E3-49A4-8BA9-82C54A31AFD3}" srcOrd="0" destOrd="0" presId="urn:microsoft.com/office/officeart/2005/8/layout/hList3"/>
    <dgm:cxn modelId="{4596FE7E-1C1F-44F0-8045-2F94CB0CDE32}" type="presOf" srcId="{20331292-B88A-4340-9991-490775975CFB}" destId="{9ADCC738-25CC-4006-9A67-F240517B085D}" srcOrd="0" destOrd="0" presId="urn:microsoft.com/office/officeart/2005/8/layout/hList3"/>
    <dgm:cxn modelId="{2E753AC6-88FD-453D-9C77-071E082CE9FE}" type="presOf" srcId="{C5799B23-5B34-4CD9-A9FC-290270654E82}" destId="{CA82EFE9-B9EC-4897-88F2-D6916C578C10}" srcOrd="0" destOrd="0" presId="urn:microsoft.com/office/officeart/2005/8/layout/hList3"/>
    <dgm:cxn modelId="{F4EB43D4-487A-4EA9-9E33-97156C74A21B}" srcId="{20331292-B88A-4340-9991-490775975CFB}" destId="{5710EFB0-6522-482B-B74C-4DC97BCEA379}" srcOrd="1" destOrd="0" parTransId="{921DC8A9-2A68-4269-A415-F207B55A6064}" sibTransId="{544F23DA-58CE-446E-8B7E-5E5B8C38CF2C}"/>
    <dgm:cxn modelId="{30957D33-9363-4F9F-BAFC-E0F2D3802763}" type="presOf" srcId="{ADC06C34-C428-4DA3-AB8F-14AD54D24905}" destId="{64737847-3510-45CA-92F8-D71BCC06F8D9}" srcOrd="0" destOrd="0" presId="urn:microsoft.com/office/officeart/2005/8/layout/hList3"/>
    <dgm:cxn modelId="{6536B311-294E-44FD-8CC3-9F54DF35B41E}" srcId="{20331292-B88A-4340-9991-490775975CFB}" destId="{C5799B23-5B34-4CD9-A9FC-290270654E82}" srcOrd="2" destOrd="0" parTransId="{8D092D66-7F5D-46C0-A816-D44E20898BD2}" sibTransId="{8146BDA7-79CA-44B8-A86E-0522FB569960}"/>
    <dgm:cxn modelId="{D901D1E7-A626-4509-A6D5-01A26AA9FBC7}" srcId="{20331292-B88A-4340-9991-490775975CFB}" destId="{31DB0A58-EA43-4EA7-B76C-CAE62F73B104}" srcOrd="3" destOrd="0" parTransId="{68DA470E-3360-4DA2-A999-CA734F41D64E}" sibTransId="{24907880-9F49-4258-A5EF-536F1AA5DC2D}"/>
    <dgm:cxn modelId="{7AAA3143-A8F0-4DF8-AFAD-73A81B76376B}" type="presOf" srcId="{5710EFB0-6522-482B-B74C-4DC97BCEA379}" destId="{245280E6-DD75-4473-B2B0-F43A66B998AA}" srcOrd="0" destOrd="0" presId="urn:microsoft.com/office/officeart/2005/8/layout/hList3"/>
    <dgm:cxn modelId="{890FEBCE-4AFA-4078-AD01-6E5EBE2FE670}" srcId="{20331292-B88A-4340-9991-490775975CFB}" destId="{ADC06C34-C428-4DA3-AB8F-14AD54D24905}" srcOrd="0" destOrd="0" parTransId="{ACD44F39-D112-4827-AE01-9318C59ADBD4}" sibTransId="{32A0B896-6E03-4F99-94BE-5400E2A746DD}"/>
    <dgm:cxn modelId="{6539DAE7-B46D-454A-870C-B91EC118342C}" type="presParOf" srcId="{C62E2AED-EC03-4091-9553-6C29989D528F}" destId="{9ADCC738-25CC-4006-9A67-F240517B085D}" srcOrd="0" destOrd="0" presId="urn:microsoft.com/office/officeart/2005/8/layout/hList3"/>
    <dgm:cxn modelId="{B0DEFAE4-88B9-47E4-BDA5-5702D10E0A32}" type="presParOf" srcId="{C62E2AED-EC03-4091-9553-6C29989D528F}" destId="{B3F62BB3-99BF-47E7-B04E-570A41CD1F99}" srcOrd="1" destOrd="0" presId="urn:microsoft.com/office/officeart/2005/8/layout/hList3"/>
    <dgm:cxn modelId="{BF9A5924-4300-492A-BBCB-6CB2711804D4}" type="presParOf" srcId="{B3F62BB3-99BF-47E7-B04E-570A41CD1F99}" destId="{64737847-3510-45CA-92F8-D71BCC06F8D9}" srcOrd="0" destOrd="0" presId="urn:microsoft.com/office/officeart/2005/8/layout/hList3"/>
    <dgm:cxn modelId="{83A300E4-DDD2-4049-8AB8-963A66A2676E}" type="presParOf" srcId="{B3F62BB3-99BF-47E7-B04E-570A41CD1F99}" destId="{245280E6-DD75-4473-B2B0-F43A66B998AA}" srcOrd="1" destOrd="0" presId="urn:microsoft.com/office/officeart/2005/8/layout/hList3"/>
    <dgm:cxn modelId="{3A929EB2-872F-4B79-BE0E-F7A443DC3F2A}" type="presParOf" srcId="{B3F62BB3-99BF-47E7-B04E-570A41CD1F99}" destId="{CA82EFE9-B9EC-4897-88F2-D6916C578C10}" srcOrd="2" destOrd="0" presId="urn:microsoft.com/office/officeart/2005/8/layout/hList3"/>
    <dgm:cxn modelId="{F4AAC1CD-C99B-4D2D-ACE1-7A869C6D58DB}" type="presParOf" srcId="{B3F62BB3-99BF-47E7-B04E-570A41CD1F99}" destId="{EB9A5B32-66E3-49A4-8BA9-82C54A31AFD3}" srcOrd="3" destOrd="0" presId="urn:microsoft.com/office/officeart/2005/8/layout/hList3"/>
    <dgm:cxn modelId="{6FCBDC1F-8803-4687-A418-0D44A213CB0D}" type="presParOf" srcId="{C62E2AED-EC03-4091-9553-6C29989D528F}" destId="{CA1DB2B3-9BF6-489D-AA01-4F0A17C758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D941AE-55AF-4A37-948D-6703231DED44}" type="doc">
      <dgm:prSet loTypeId="urn:microsoft.com/office/officeart/2005/8/layout/radial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F89189-FDC6-49B9-8C4B-3349AD336988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পৌরাণিক দেবতা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9F3A62-64FE-4B1B-8BA2-78219A0A816F}" type="parTrans" cxnId="{3FC7B4FD-7237-4526-9AD6-F2F2642A3EF3}">
      <dgm:prSet/>
      <dgm:spPr/>
      <dgm:t>
        <a:bodyPr/>
        <a:lstStyle/>
        <a:p>
          <a:endParaRPr lang="en-US"/>
        </a:p>
      </dgm:t>
    </dgm:pt>
    <dgm:pt modelId="{1748E78B-24CB-4F03-841C-BB567510BCEB}" type="sibTrans" cxnId="{3FC7B4FD-7237-4526-9AD6-F2F2642A3EF3}">
      <dgm:prSet/>
      <dgm:spPr/>
      <dgm:t>
        <a:bodyPr/>
        <a:lstStyle/>
        <a:p>
          <a:endParaRPr lang="en-US"/>
        </a:p>
      </dgm:t>
    </dgm:pt>
    <dgm:pt modelId="{B5F413E8-BA2F-42BB-B113-B710169F137C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ব্রহ্মা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51EC82-7BAC-42C6-BC40-40F3330E2FD3}" type="parTrans" cxnId="{C139723C-E352-4873-854C-859C935FA806}">
      <dgm:prSet/>
      <dgm:spPr/>
      <dgm:t>
        <a:bodyPr/>
        <a:lstStyle/>
        <a:p>
          <a:endParaRPr lang="en-US"/>
        </a:p>
      </dgm:t>
    </dgm:pt>
    <dgm:pt modelId="{FBEE495A-024A-4DE0-9DE9-AE3915BD0060}" type="sibTrans" cxnId="{C139723C-E352-4873-854C-859C935FA806}">
      <dgm:prSet/>
      <dgm:spPr/>
      <dgm:t>
        <a:bodyPr/>
        <a:lstStyle/>
        <a:p>
          <a:endParaRPr lang="en-US"/>
        </a:p>
      </dgm:t>
    </dgm:pt>
    <dgm:pt modelId="{FE899E79-7EF5-4700-895E-46DE907D69AD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বিষ্ণু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A8C91C-AF0F-4439-9BC3-EEE4FB573B72}" type="parTrans" cxnId="{AC289760-05B9-4B32-9411-2D4E94F6BA0F}">
      <dgm:prSet/>
      <dgm:spPr/>
      <dgm:t>
        <a:bodyPr/>
        <a:lstStyle/>
        <a:p>
          <a:endParaRPr lang="en-US"/>
        </a:p>
      </dgm:t>
    </dgm:pt>
    <dgm:pt modelId="{9399E0B0-8412-4A80-BAE9-99C85A01A3ED}" type="sibTrans" cxnId="{AC289760-05B9-4B32-9411-2D4E94F6BA0F}">
      <dgm:prSet/>
      <dgm:spPr/>
      <dgm:t>
        <a:bodyPr/>
        <a:lstStyle/>
        <a:p>
          <a:endParaRPr lang="en-US"/>
        </a:p>
      </dgm:t>
    </dgm:pt>
    <dgm:pt modelId="{5C488F0B-AFF6-4AC4-ACB2-4A9A9661C4C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দূর্গা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CC0022-115D-46FD-89D7-84DF069A6663}" type="parTrans" cxnId="{5ABCC2A8-E4D6-445B-A8FF-E552622CF2CF}">
      <dgm:prSet/>
      <dgm:spPr/>
      <dgm:t>
        <a:bodyPr/>
        <a:lstStyle/>
        <a:p>
          <a:endParaRPr lang="en-US"/>
        </a:p>
      </dgm:t>
    </dgm:pt>
    <dgm:pt modelId="{7BF3ECB8-EDF6-40DF-9427-34E68141E784}" type="sibTrans" cxnId="{5ABCC2A8-E4D6-445B-A8FF-E552622CF2CF}">
      <dgm:prSet/>
      <dgm:spPr/>
      <dgm:t>
        <a:bodyPr/>
        <a:lstStyle/>
        <a:p>
          <a:endParaRPr lang="en-US"/>
        </a:p>
      </dgm:t>
    </dgm:pt>
    <dgm:pt modelId="{72088824-0F1D-40A4-B35C-A04FA9A3908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সরস্বতী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43801A-A9D6-4CB2-AE00-9802D0E1A8F8}" type="parTrans" cxnId="{6EEFC6B9-CBD0-4B9E-A73A-C27BC0206FA9}">
      <dgm:prSet/>
      <dgm:spPr/>
      <dgm:t>
        <a:bodyPr/>
        <a:lstStyle/>
        <a:p>
          <a:endParaRPr lang="en-US"/>
        </a:p>
      </dgm:t>
    </dgm:pt>
    <dgm:pt modelId="{D0245A9D-7408-413E-8D39-0206A90DE127}" type="sibTrans" cxnId="{6EEFC6B9-CBD0-4B9E-A73A-C27BC0206FA9}">
      <dgm:prSet/>
      <dgm:spPr/>
      <dgm:t>
        <a:bodyPr/>
        <a:lstStyle/>
        <a:p>
          <a:endParaRPr lang="en-US"/>
        </a:p>
      </dgm:t>
    </dgm:pt>
    <dgm:pt modelId="{2CB914FB-61E6-4CB8-84F9-37560A200119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শিব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E99DDC-900A-4F9B-98AB-B1249EFD333B}" type="parTrans" cxnId="{83AE8B8B-0BB1-438A-901A-82533F127F10}">
      <dgm:prSet/>
      <dgm:spPr/>
      <dgm:t>
        <a:bodyPr/>
        <a:lstStyle/>
        <a:p>
          <a:endParaRPr lang="en-US"/>
        </a:p>
      </dgm:t>
    </dgm:pt>
    <dgm:pt modelId="{91789891-B92B-4D52-AC7D-E555D8AA2923}" type="sibTrans" cxnId="{83AE8B8B-0BB1-438A-901A-82533F127F10}">
      <dgm:prSet/>
      <dgm:spPr/>
      <dgm:t>
        <a:bodyPr/>
        <a:lstStyle/>
        <a:p>
          <a:endParaRPr lang="en-US"/>
        </a:p>
      </dgm:t>
    </dgm:pt>
    <dgm:pt modelId="{C89D777E-2521-414B-99D5-8C0FAFA9ED72}" type="pres">
      <dgm:prSet presAssocID="{95D941AE-55AF-4A37-948D-6703231DED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674D7-CD24-41DF-919A-F1DE51CE2AA4}" type="pres">
      <dgm:prSet presAssocID="{95D941AE-55AF-4A37-948D-6703231DED44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DD5C17C3-27FD-45A6-A9FA-EE2EDCAC9DF0}" type="pres">
      <dgm:prSet presAssocID="{BBF89189-FDC6-49B9-8C4B-3349AD336988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C25885B3-B2D7-4B0F-8AA6-57FE561A4335}" type="pres">
      <dgm:prSet presAssocID="{B5F413E8-BA2F-42BB-B113-B710169F137C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5DF04-BD96-4F41-B01D-AAB8CD9B151F}" type="pres">
      <dgm:prSet presAssocID="{FE899E79-7EF5-4700-895E-46DE907D69AD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AA8C8-6289-4671-89D7-D35344A01188}" type="pres">
      <dgm:prSet presAssocID="{2CB914FB-61E6-4CB8-84F9-37560A200119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49AEF-AFFF-484E-BA4F-1BBA84ECB3FA}" type="pres">
      <dgm:prSet presAssocID="{5C488F0B-AFF6-4AC4-ACB2-4A9A9661C4C3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E62A9-5409-40BC-8DF6-84679C7D9EF2}" type="pres">
      <dgm:prSet presAssocID="{72088824-0F1D-40A4-B35C-A04FA9A39083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7B4FD-7237-4526-9AD6-F2F2642A3EF3}" srcId="{95D941AE-55AF-4A37-948D-6703231DED44}" destId="{BBF89189-FDC6-49B9-8C4B-3349AD336988}" srcOrd="0" destOrd="0" parTransId="{3A9F3A62-64FE-4B1B-8BA2-78219A0A816F}" sibTransId="{1748E78B-24CB-4F03-841C-BB567510BCEB}"/>
    <dgm:cxn modelId="{BC225B66-5F9B-4C63-A776-E04B8C90623F}" type="presOf" srcId="{72088824-0F1D-40A4-B35C-A04FA9A39083}" destId="{BE4E62A9-5409-40BC-8DF6-84679C7D9EF2}" srcOrd="0" destOrd="0" presId="urn:microsoft.com/office/officeart/2005/8/layout/radial3"/>
    <dgm:cxn modelId="{EA2C7333-62AA-43AE-9B35-50511E2C25A7}" type="presOf" srcId="{2CB914FB-61E6-4CB8-84F9-37560A200119}" destId="{21AAA8C8-6289-4671-89D7-D35344A01188}" srcOrd="0" destOrd="0" presId="urn:microsoft.com/office/officeart/2005/8/layout/radial3"/>
    <dgm:cxn modelId="{4D04DB99-29E6-4508-9BC3-FDBCD3ED4F41}" type="presOf" srcId="{BBF89189-FDC6-49B9-8C4B-3349AD336988}" destId="{DD5C17C3-27FD-45A6-A9FA-EE2EDCAC9DF0}" srcOrd="0" destOrd="0" presId="urn:microsoft.com/office/officeart/2005/8/layout/radial3"/>
    <dgm:cxn modelId="{C139723C-E352-4873-854C-859C935FA806}" srcId="{BBF89189-FDC6-49B9-8C4B-3349AD336988}" destId="{B5F413E8-BA2F-42BB-B113-B710169F137C}" srcOrd="0" destOrd="0" parTransId="{0151EC82-7BAC-42C6-BC40-40F3330E2FD3}" sibTransId="{FBEE495A-024A-4DE0-9DE9-AE3915BD0060}"/>
    <dgm:cxn modelId="{83AE8B8B-0BB1-438A-901A-82533F127F10}" srcId="{BBF89189-FDC6-49B9-8C4B-3349AD336988}" destId="{2CB914FB-61E6-4CB8-84F9-37560A200119}" srcOrd="2" destOrd="0" parTransId="{A8E99DDC-900A-4F9B-98AB-B1249EFD333B}" sibTransId="{91789891-B92B-4D52-AC7D-E555D8AA2923}"/>
    <dgm:cxn modelId="{ECF6021E-590D-4FDD-9208-27B83FD9B38A}" type="presOf" srcId="{95D941AE-55AF-4A37-948D-6703231DED44}" destId="{C89D777E-2521-414B-99D5-8C0FAFA9ED72}" srcOrd="0" destOrd="0" presId="urn:microsoft.com/office/officeart/2005/8/layout/radial3"/>
    <dgm:cxn modelId="{5ABCC2A8-E4D6-445B-A8FF-E552622CF2CF}" srcId="{BBF89189-FDC6-49B9-8C4B-3349AD336988}" destId="{5C488F0B-AFF6-4AC4-ACB2-4A9A9661C4C3}" srcOrd="3" destOrd="0" parTransId="{73CC0022-115D-46FD-89D7-84DF069A6663}" sibTransId="{7BF3ECB8-EDF6-40DF-9427-34E68141E784}"/>
    <dgm:cxn modelId="{DB87D2F5-AE9B-4878-BAAC-BF39C992F32F}" type="presOf" srcId="{5C488F0B-AFF6-4AC4-ACB2-4A9A9661C4C3}" destId="{83E49AEF-AFFF-484E-BA4F-1BBA84ECB3FA}" srcOrd="0" destOrd="0" presId="urn:microsoft.com/office/officeart/2005/8/layout/radial3"/>
    <dgm:cxn modelId="{CF53EAEC-9565-4AB9-996E-A836EA9B6B40}" type="presOf" srcId="{B5F413E8-BA2F-42BB-B113-B710169F137C}" destId="{C25885B3-B2D7-4B0F-8AA6-57FE561A4335}" srcOrd="0" destOrd="0" presId="urn:microsoft.com/office/officeart/2005/8/layout/radial3"/>
    <dgm:cxn modelId="{F843C6AA-0F13-46D5-94FA-BD51CE97427C}" type="presOf" srcId="{FE899E79-7EF5-4700-895E-46DE907D69AD}" destId="{17D5DF04-BD96-4F41-B01D-AAB8CD9B151F}" srcOrd="0" destOrd="0" presId="urn:microsoft.com/office/officeart/2005/8/layout/radial3"/>
    <dgm:cxn modelId="{6EEFC6B9-CBD0-4B9E-A73A-C27BC0206FA9}" srcId="{BBF89189-FDC6-49B9-8C4B-3349AD336988}" destId="{72088824-0F1D-40A4-B35C-A04FA9A39083}" srcOrd="4" destOrd="0" parTransId="{6A43801A-A9D6-4CB2-AE00-9802D0E1A8F8}" sibTransId="{D0245A9D-7408-413E-8D39-0206A90DE127}"/>
    <dgm:cxn modelId="{AC289760-05B9-4B32-9411-2D4E94F6BA0F}" srcId="{BBF89189-FDC6-49B9-8C4B-3349AD336988}" destId="{FE899E79-7EF5-4700-895E-46DE907D69AD}" srcOrd="1" destOrd="0" parTransId="{2AA8C91C-AF0F-4439-9BC3-EEE4FB573B72}" sibTransId="{9399E0B0-8412-4A80-BAE9-99C85A01A3ED}"/>
    <dgm:cxn modelId="{EFBD89FC-B7EE-40D8-81A1-BC6EE0C677A3}" type="presParOf" srcId="{C89D777E-2521-414B-99D5-8C0FAFA9ED72}" destId="{B3B674D7-CD24-41DF-919A-F1DE51CE2AA4}" srcOrd="0" destOrd="0" presId="urn:microsoft.com/office/officeart/2005/8/layout/radial3"/>
    <dgm:cxn modelId="{597F2FEB-E9FD-4936-AE9C-F09001DA55C5}" type="presParOf" srcId="{B3B674D7-CD24-41DF-919A-F1DE51CE2AA4}" destId="{DD5C17C3-27FD-45A6-A9FA-EE2EDCAC9DF0}" srcOrd="0" destOrd="0" presId="urn:microsoft.com/office/officeart/2005/8/layout/radial3"/>
    <dgm:cxn modelId="{DB2FD298-CE42-43DB-AD26-1E057BEEB725}" type="presParOf" srcId="{B3B674D7-CD24-41DF-919A-F1DE51CE2AA4}" destId="{C25885B3-B2D7-4B0F-8AA6-57FE561A4335}" srcOrd="1" destOrd="0" presId="urn:microsoft.com/office/officeart/2005/8/layout/radial3"/>
    <dgm:cxn modelId="{6264E176-DDB6-46E5-A3DA-C72A3E68D7B0}" type="presParOf" srcId="{B3B674D7-CD24-41DF-919A-F1DE51CE2AA4}" destId="{17D5DF04-BD96-4F41-B01D-AAB8CD9B151F}" srcOrd="2" destOrd="0" presId="urn:microsoft.com/office/officeart/2005/8/layout/radial3"/>
    <dgm:cxn modelId="{B6B4DDCA-F5F0-43E2-8A18-59C62953DA12}" type="presParOf" srcId="{B3B674D7-CD24-41DF-919A-F1DE51CE2AA4}" destId="{21AAA8C8-6289-4671-89D7-D35344A01188}" srcOrd="3" destOrd="0" presId="urn:microsoft.com/office/officeart/2005/8/layout/radial3"/>
    <dgm:cxn modelId="{E9A5E18F-63AA-4BA8-8C11-11EEB5A6B883}" type="presParOf" srcId="{B3B674D7-CD24-41DF-919A-F1DE51CE2AA4}" destId="{83E49AEF-AFFF-484E-BA4F-1BBA84ECB3FA}" srcOrd="4" destOrd="0" presId="urn:microsoft.com/office/officeart/2005/8/layout/radial3"/>
    <dgm:cxn modelId="{F3D966AC-8FD1-4947-82F5-A1BCC4CDA9E7}" type="presParOf" srcId="{B3B674D7-CD24-41DF-919A-F1DE51CE2AA4}" destId="{BE4E62A9-5409-40BC-8DF6-84679C7D9EF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3121AE-D3AF-4FFA-89CF-5271D5A39FD9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A0EB47-E005-40A5-BD82-0EE39410EED0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লৌকিক দেবতা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19D745-4708-4BA1-B41A-FEC546C13754}" type="parTrans" cxnId="{DAC001D2-71E8-40EF-98F5-029EA10B2635}">
      <dgm:prSet/>
      <dgm:spPr/>
      <dgm:t>
        <a:bodyPr/>
        <a:lstStyle/>
        <a:p>
          <a:endParaRPr lang="en-US"/>
        </a:p>
      </dgm:t>
    </dgm:pt>
    <dgm:pt modelId="{56C8642C-D4C4-48DF-A938-30B5339B7BC6}" type="sibTrans" cxnId="{DAC001D2-71E8-40EF-98F5-029EA10B2635}">
      <dgm:prSet/>
      <dgm:spPr/>
      <dgm:t>
        <a:bodyPr/>
        <a:lstStyle/>
        <a:p>
          <a:endParaRPr lang="en-US"/>
        </a:p>
      </dgm:t>
    </dgm:pt>
    <dgm:pt modelId="{B0C36AEE-2980-48F8-A36E-9D96D39669D6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মনসা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F467D1-6C94-484F-B15F-7B58D343143E}" type="parTrans" cxnId="{93C1C800-D7C9-42B2-8366-5EDEDF1E6995}">
      <dgm:prSet/>
      <dgm:spPr/>
      <dgm:t>
        <a:bodyPr/>
        <a:lstStyle/>
        <a:p>
          <a:endParaRPr lang="en-US"/>
        </a:p>
      </dgm:t>
    </dgm:pt>
    <dgm:pt modelId="{B2C8EAB1-2F8C-432E-B7FD-260F74354498}" type="sibTrans" cxnId="{93C1C800-D7C9-42B2-8366-5EDEDF1E6995}">
      <dgm:prSet/>
      <dgm:spPr/>
      <dgm:t>
        <a:bodyPr/>
        <a:lstStyle/>
        <a:p>
          <a:endParaRPr lang="en-US"/>
        </a:p>
      </dgm:t>
    </dgm:pt>
    <dgm:pt modelId="{07EC5375-AAD4-46EB-9680-2715DD57F8AA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শীতলা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A1756B-F5A5-4CA2-B00C-CB3F9CD1823F}" type="parTrans" cxnId="{08EDB337-CE96-4BBA-BFB2-288892912316}">
      <dgm:prSet/>
      <dgm:spPr/>
      <dgm:t>
        <a:bodyPr/>
        <a:lstStyle/>
        <a:p>
          <a:endParaRPr lang="en-US"/>
        </a:p>
      </dgm:t>
    </dgm:pt>
    <dgm:pt modelId="{3B649001-79F5-4020-9BD3-F98FB896894B}" type="sibTrans" cxnId="{08EDB337-CE96-4BBA-BFB2-288892912316}">
      <dgm:prSet/>
      <dgm:spPr/>
      <dgm:t>
        <a:bodyPr/>
        <a:lstStyle/>
        <a:p>
          <a:endParaRPr lang="en-US"/>
        </a:p>
      </dgm:t>
    </dgm:pt>
    <dgm:pt modelId="{B8339C44-DA22-4435-B3DC-AFD45357F8BC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দক্ষিণ রায়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DCD631-37E3-470D-AF6A-00D199386016}" type="parTrans" cxnId="{9BFE14F4-E8DF-44CD-BABB-1D7A1B153128}">
      <dgm:prSet/>
      <dgm:spPr/>
      <dgm:t>
        <a:bodyPr/>
        <a:lstStyle/>
        <a:p>
          <a:endParaRPr lang="en-US"/>
        </a:p>
      </dgm:t>
    </dgm:pt>
    <dgm:pt modelId="{0583F2E9-44CB-46A4-92EC-B56BF491E238}" type="sibTrans" cxnId="{9BFE14F4-E8DF-44CD-BABB-1D7A1B153128}">
      <dgm:prSet/>
      <dgm:spPr/>
      <dgm:t>
        <a:bodyPr/>
        <a:lstStyle/>
        <a:p>
          <a:endParaRPr lang="en-US"/>
        </a:p>
      </dgm:t>
    </dgm:pt>
    <dgm:pt modelId="{84BCFCF1-77C2-4511-98D2-B01357EB5C01}" type="pres">
      <dgm:prSet presAssocID="{7D3121AE-D3AF-4FFA-89CF-5271D5A39F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0DCECD-D275-4BCD-817D-03F6B8D30763}" type="pres">
      <dgm:prSet presAssocID="{D4A0EB47-E005-40A5-BD82-0EE39410EED0}" presName="centerShape" presStyleLbl="node0" presStyleIdx="0" presStyleCnt="1"/>
      <dgm:spPr/>
      <dgm:t>
        <a:bodyPr/>
        <a:lstStyle/>
        <a:p>
          <a:endParaRPr lang="en-US"/>
        </a:p>
      </dgm:t>
    </dgm:pt>
    <dgm:pt modelId="{2FF9880B-8B9F-417A-82E6-2BF0A3DA3C8F}" type="pres">
      <dgm:prSet presAssocID="{CFF467D1-6C94-484F-B15F-7B58D343143E}" presName="Name9" presStyleLbl="parChTrans1D2" presStyleIdx="0" presStyleCnt="3"/>
      <dgm:spPr/>
      <dgm:t>
        <a:bodyPr/>
        <a:lstStyle/>
        <a:p>
          <a:endParaRPr lang="en-US"/>
        </a:p>
      </dgm:t>
    </dgm:pt>
    <dgm:pt modelId="{EC2F5083-CFEB-43CE-9BAE-75C8CF921E05}" type="pres">
      <dgm:prSet presAssocID="{CFF467D1-6C94-484F-B15F-7B58D343143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6E6342C-6E04-40D1-BFE8-809041F05A4B}" type="pres">
      <dgm:prSet presAssocID="{B0C36AEE-2980-48F8-A36E-9D96D39669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195E1-EB81-4951-AABD-E36C97568E0A}" type="pres">
      <dgm:prSet presAssocID="{5BA1756B-F5A5-4CA2-B00C-CB3F9CD1823F}" presName="Name9" presStyleLbl="parChTrans1D2" presStyleIdx="1" presStyleCnt="3"/>
      <dgm:spPr/>
      <dgm:t>
        <a:bodyPr/>
        <a:lstStyle/>
        <a:p>
          <a:endParaRPr lang="en-US"/>
        </a:p>
      </dgm:t>
    </dgm:pt>
    <dgm:pt modelId="{B2A2F2C1-4028-40BF-AB69-02DA26836BFD}" type="pres">
      <dgm:prSet presAssocID="{5BA1756B-F5A5-4CA2-B00C-CB3F9CD1823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AC966AA-DA98-4778-990A-474B68E4AA3D}" type="pres">
      <dgm:prSet presAssocID="{07EC5375-AAD4-46EB-9680-2715DD57F8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73741-1BC0-443C-9313-1D0362A2356B}" type="pres">
      <dgm:prSet presAssocID="{7BDCD631-37E3-470D-AF6A-00D199386016}" presName="Name9" presStyleLbl="parChTrans1D2" presStyleIdx="2" presStyleCnt="3"/>
      <dgm:spPr/>
      <dgm:t>
        <a:bodyPr/>
        <a:lstStyle/>
        <a:p>
          <a:endParaRPr lang="en-US"/>
        </a:p>
      </dgm:t>
    </dgm:pt>
    <dgm:pt modelId="{57B5AFAF-3362-49A0-9469-1851710A904E}" type="pres">
      <dgm:prSet presAssocID="{7BDCD631-37E3-470D-AF6A-00D19938601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82C982C-DF7D-4009-9DAD-3C33847D16F0}" type="pres">
      <dgm:prSet presAssocID="{B8339C44-DA22-4435-B3DC-AFD45357F8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C001D2-71E8-40EF-98F5-029EA10B2635}" srcId="{7D3121AE-D3AF-4FFA-89CF-5271D5A39FD9}" destId="{D4A0EB47-E005-40A5-BD82-0EE39410EED0}" srcOrd="0" destOrd="0" parTransId="{B319D745-4708-4BA1-B41A-FEC546C13754}" sibTransId="{56C8642C-D4C4-48DF-A938-30B5339B7BC6}"/>
    <dgm:cxn modelId="{7E0C7DE4-BBE6-44FB-805B-FA0B7A9BC1CE}" type="presOf" srcId="{CFF467D1-6C94-484F-B15F-7B58D343143E}" destId="{EC2F5083-CFEB-43CE-9BAE-75C8CF921E05}" srcOrd="1" destOrd="0" presId="urn:microsoft.com/office/officeart/2005/8/layout/radial1"/>
    <dgm:cxn modelId="{386948E3-B1E0-4645-92C0-7A4326D831BF}" type="presOf" srcId="{7BDCD631-37E3-470D-AF6A-00D199386016}" destId="{59E73741-1BC0-443C-9313-1D0362A2356B}" srcOrd="0" destOrd="0" presId="urn:microsoft.com/office/officeart/2005/8/layout/radial1"/>
    <dgm:cxn modelId="{93C1C800-D7C9-42B2-8366-5EDEDF1E6995}" srcId="{D4A0EB47-E005-40A5-BD82-0EE39410EED0}" destId="{B0C36AEE-2980-48F8-A36E-9D96D39669D6}" srcOrd="0" destOrd="0" parTransId="{CFF467D1-6C94-484F-B15F-7B58D343143E}" sibTransId="{B2C8EAB1-2F8C-432E-B7FD-260F74354498}"/>
    <dgm:cxn modelId="{6AA2962E-C395-41FD-AE12-2578013FAFFF}" type="presOf" srcId="{7BDCD631-37E3-470D-AF6A-00D199386016}" destId="{57B5AFAF-3362-49A0-9469-1851710A904E}" srcOrd="1" destOrd="0" presId="urn:microsoft.com/office/officeart/2005/8/layout/radial1"/>
    <dgm:cxn modelId="{B9C90B1D-31BC-493B-AD7B-72D93E9596BF}" type="presOf" srcId="{B8339C44-DA22-4435-B3DC-AFD45357F8BC}" destId="{582C982C-DF7D-4009-9DAD-3C33847D16F0}" srcOrd="0" destOrd="0" presId="urn:microsoft.com/office/officeart/2005/8/layout/radial1"/>
    <dgm:cxn modelId="{08EDB337-CE96-4BBA-BFB2-288892912316}" srcId="{D4A0EB47-E005-40A5-BD82-0EE39410EED0}" destId="{07EC5375-AAD4-46EB-9680-2715DD57F8AA}" srcOrd="1" destOrd="0" parTransId="{5BA1756B-F5A5-4CA2-B00C-CB3F9CD1823F}" sibTransId="{3B649001-79F5-4020-9BD3-F98FB896894B}"/>
    <dgm:cxn modelId="{9BFE14F4-E8DF-44CD-BABB-1D7A1B153128}" srcId="{D4A0EB47-E005-40A5-BD82-0EE39410EED0}" destId="{B8339C44-DA22-4435-B3DC-AFD45357F8BC}" srcOrd="2" destOrd="0" parTransId="{7BDCD631-37E3-470D-AF6A-00D199386016}" sibTransId="{0583F2E9-44CB-46A4-92EC-B56BF491E238}"/>
    <dgm:cxn modelId="{BDB845A4-354E-44C4-9D59-B018E932EA69}" type="presOf" srcId="{B0C36AEE-2980-48F8-A36E-9D96D39669D6}" destId="{76E6342C-6E04-40D1-BFE8-809041F05A4B}" srcOrd="0" destOrd="0" presId="urn:microsoft.com/office/officeart/2005/8/layout/radial1"/>
    <dgm:cxn modelId="{214C68C0-0588-4803-92C8-583F010475E1}" type="presOf" srcId="{CFF467D1-6C94-484F-B15F-7B58D343143E}" destId="{2FF9880B-8B9F-417A-82E6-2BF0A3DA3C8F}" srcOrd="0" destOrd="0" presId="urn:microsoft.com/office/officeart/2005/8/layout/radial1"/>
    <dgm:cxn modelId="{2BA667D8-6B78-46D4-ACA3-36EE41092EF6}" type="presOf" srcId="{07EC5375-AAD4-46EB-9680-2715DD57F8AA}" destId="{2AC966AA-DA98-4778-990A-474B68E4AA3D}" srcOrd="0" destOrd="0" presId="urn:microsoft.com/office/officeart/2005/8/layout/radial1"/>
    <dgm:cxn modelId="{A710A5AA-60AE-4465-BAD6-5D7578D4AC34}" type="presOf" srcId="{5BA1756B-F5A5-4CA2-B00C-CB3F9CD1823F}" destId="{56A195E1-EB81-4951-AABD-E36C97568E0A}" srcOrd="0" destOrd="0" presId="urn:microsoft.com/office/officeart/2005/8/layout/radial1"/>
    <dgm:cxn modelId="{45BCED0D-843D-4814-954D-12C41983385B}" type="presOf" srcId="{5BA1756B-F5A5-4CA2-B00C-CB3F9CD1823F}" destId="{B2A2F2C1-4028-40BF-AB69-02DA26836BFD}" srcOrd="1" destOrd="0" presId="urn:microsoft.com/office/officeart/2005/8/layout/radial1"/>
    <dgm:cxn modelId="{EE8B8290-F345-4715-AEB1-BC0BAA87D7DF}" type="presOf" srcId="{D4A0EB47-E005-40A5-BD82-0EE39410EED0}" destId="{870DCECD-D275-4BCD-817D-03F6B8D30763}" srcOrd="0" destOrd="0" presId="urn:microsoft.com/office/officeart/2005/8/layout/radial1"/>
    <dgm:cxn modelId="{3FE6958B-193F-4DA9-A7A9-31F8FEEABDA3}" type="presOf" srcId="{7D3121AE-D3AF-4FFA-89CF-5271D5A39FD9}" destId="{84BCFCF1-77C2-4511-98D2-B01357EB5C01}" srcOrd="0" destOrd="0" presId="urn:microsoft.com/office/officeart/2005/8/layout/radial1"/>
    <dgm:cxn modelId="{D86ADE13-F2CF-4B5B-B3A0-6BD9EA3C518C}" type="presParOf" srcId="{84BCFCF1-77C2-4511-98D2-B01357EB5C01}" destId="{870DCECD-D275-4BCD-817D-03F6B8D30763}" srcOrd="0" destOrd="0" presId="urn:microsoft.com/office/officeart/2005/8/layout/radial1"/>
    <dgm:cxn modelId="{18D7C423-6E5E-4826-AFE2-FCFAFA46F933}" type="presParOf" srcId="{84BCFCF1-77C2-4511-98D2-B01357EB5C01}" destId="{2FF9880B-8B9F-417A-82E6-2BF0A3DA3C8F}" srcOrd="1" destOrd="0" presId="urn:microsoft.com/office/officeart/2005/8/layout/radial1"/>
    <dgm:cxn modelId="{7BBA41AB-EED0-4817-8EB5-F20DD0298E36}" type="presParOf" srcId="{2FF9880B-8B9F-417A-82E6-2BF0A3DA3C8F}" destId="{EC2F5083-CFEB-43CE-9BAE-75C8CF921E05}" srcOrd="0" destOrd="0" presId="urn:microsoft.com/office/officeart/2005/8/layout/radial1"/>
    <dgm:cxn modelId="{0E9E7E7C-DA51-472E-A089-45AD97625ADC}" type="presParOf" srcId="{84BCFCF1-77C2-4511-98D2-B01357EB5C01}" destId="{76E6342C-6E04-40D1-BFE8-809041F05A4B}" srcOrd="2" destOrd="0" presId="urn:microsoft.com/office/officeart/2005/8/layout/radial1"/>
    <dgm:cxn modelId="{EF01B748-7951-4752-9E08-2B68A4E64F62}" type="presParOf" srcId="{84BCFCF1-77C2-4511-98D2-B01357EB5C01}" destId="{56A195E1-EB81-4951-AABD-E36C97568E0A}" srcOrd="3" destOrd="0" presId="urn:microsoft.com/office/officeart/2005/8/layout/radial1"/>
    <dgm:cxn modelId="{02288007-6E27-4A01-9F1E-1414A19918A4}" type="presParOf" srcId="{56A195E1-EB81-4951-AABD-E36C97568E0A}" destId="{B2A2F2C1-4028-40BF-AB69-02DA26836BFD}" srcOrd="0" destOrd="0" presId="urn:microsoft.com/office/officeart/2005/8/layout/radial1"/>
    <dgm:cxn modelId="{5E82A78C-86EA-4B77-B689-A109176D90BE}" type="presParOf" srcId="{84BCFCF1-77C2-4511-98D2-B01357EB5C01}" destId="{2AC966AA-DA98-4778-990A-474B68E4AA3D}" srcOrd="4" destOrd="0" presId="urn:microsoft.com/office/officeart/2005/8/layout/radial1"/>
    <dgm:cxn modelId="{F96E0145-4A31-4C3D-B209-03A99F0417B7}" type="presParOf" srcId="{84BCFCF1-77C2-4511-98D2-B01357EB5C01}" destId="{59E73741-1BC0-443C-9313-1D0362A2356B}" srcOrd="5" destOrd="0" presId="urn:microsoft.com/office/officeart/2005/8/layout/radial1"/>
    <dgm:cxn modelId="{AEA7AE84-416F-4775-92AB-DFE66FE452FE}" type="presParOf" srcId="{59E73741-1BC0-443C-9313-1D0362A2356B}" destId="{57B5AFAF-3362-49A0-9469-1851710A904E}" srcOrd="0" destOrd="0" presId="urn:microsoft.com/office/officeart/2005/8/layout/radial1"/>
    <dgm:cxn modelId="{5BADADE2-EE29-432B-87CB-139E03A2108C}" type="presParOf" srcId="{84BCFCF1-77C2-4511-98D2-B01357EB5C01}" destId="{582C982C-DF7D-4009-9DAD-3C33847D16F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536DCA-CE6C-4F1B-A471-F5F67CA5C551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1AF4F3-E85F-4EAA-9A81-676FF4DCED11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শিব</a:t>
          </a:r>
          <a:endParaRPr lang="en-US" sz="4000" dirty="0"/>
        </a:p>
      </dgm:t>
    </dgm:pt>
    <dgm:pt modelId="{F589FAF1-A29C-42F6-A684-42791875DC20}" type="parTrans" cxnId="{1FFEE4D0-655E-4465-A9FE-8F18AB323966}">
      <dgm:prSet/>
      <dgm:spPr/>
      <dgm:t>
        <a:bodyPr/>
        <a:lstStyle/>
        <a:p>
          <a:endParaRPr lang="en-US"/>
        </a:p>
      </dgm:t>
    </dgm:pt>
    <dgm:pt modelId="{E4AD8FB6-314D-4AD7-AD90-0A0EF77CDD01}" type="sibTrans" cxnId="{1FFEE4D0-655E-4465-A9FE-8F18AB323966}">
      <dgm:prSet/>
      <dgm:spPr/>
      <dgm:t>
        <a:bodyPr/>
        <a:lstStyle/>
        <a:p>
          <a:endParaRPr lang="en-US"/>
        </a:p>
      </dgm:t>
    </dgm:pt>
    <dgm:pt modelId="{C6A41E15-F5A2-4D83-85BF-F7792F370BA5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বিষ্ণু</a:t>
          </a:r>
          <a:endParaRPr lang="en-US" sz="4000" dirty="0"/>
        </a:p>
      </dgm:t>
    </dgm:pt>
    <dgm:pt modelId="{DD5E800F-D1D1-4B9A-9EB7-E2DC5AD87617}" type="parTrans" cxnId="{9538C8A6-F499-438D-A366-E17E46098CA3}">
      <dgm:prSet/>
      <dgm:spPr/>
      <dgm:t>
        <a:bodyPr/>
        <a:lstStyle/>
        <a:p>
          <a:endParaRPr lang="en-US"/>
        </a:p>
      </dgm:t>
    </dgm:pt>
    <dgm:pt modelId="{E5F8EE62-0708-40FF-ACA9-58580055ACAA}" type="sibTrans" cxnId="{9538C8A6-F499-438D-A366-E17E46098CA3}">
      <dgm:prSet/>
      <dgm:spPr/>
      <dgm:t>
        <a:bodyPr/>
        <a:lstStyle/>
        <a:p>
          <a:endParaRPr lang="en-US"/>
        </a:p>
      </dgm:t>
    </dgm:pt>
    <dgm:pt modelId="{7648421B-388D-4B9D-B648-112DA7AB77A5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লক্ষ্ণী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1558D4-3BC1-43FD-AEE8-8982A6483CE5}" type="parTrans" cxnId="{ABA5D4F0-5217-43FD-90C9-F6091C6743CD}">
      <dgm:prSet/>
      <dgm:spPr/>
      <dgm:t>
        <a:bodyPr/>
        <a:lstStyle/>
        <a:p>
          <a:endParaRPr lang="en-US"/>
        </a:p>
      </dgm:t>
    </dgm:pt>
    <dgm:pt modelId="{8C1FFF28-BB28-44CC-9C0C-F79B57B209EE}" type="sibTrans" cxnId="{ABA5D4F0-5217-43FD-90C9-F6091C6743CD}">
      <dgm:prSet/>
      <dgm:spPr/>
      <dgm:t>
        <a:bodyPr/>
        <a:lstStyle/>
        <a:p>
          <a:endParaRPr lang="en-US"/>
        </a:p>
      </dgm:t>
    </dgm:pt>
    <dgm:pt modelId="{3D40DB04-5211-4F79-9CBE-5B98D403C76C}" type="pres">
      <dgm:prSet presAssocID="{36536DCA-CE6C-4F1B-A471-F5F67CA5C5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6790FA-7DC5-49C3-B4AD-9F96786360BC}" type="pres">
      <dgm:prSet presAssocID="{1D1AF4F3-E85F-4EAA-9A81-676FF4DCED11}" presName="compNode" presStyleCnt="0"/>
      <dgm:spPr/>
    </dgm:pt>
    <dgm:pt modelId="{E066EB43-F8BA-49CC-A911-B1BFFF7D4581}" type="pres">
      <dgm:prSet presAssocID="{1D1AF4F3-E85F-4EAA-9A81-676FF4DCED11}" presName="pictRect" presStyleLbl="node1" presStyleIdx="0" presStyleCnt="3" custLinFactX="-15763" custLinFactNeighborX="-100000" custLinFactNeighborY="64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3378FECC-B6FE-4E45-98D0-4FAA29ADB10D}" type="pres">
      <dgm:prSet presAssocID="{1D1AF4F3-E85F-4EAA-9A81-676FF4DCED11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DD54E-DD94-45DA-9130-1920013130C3}" type="pres">
      <dgm:prSet presAssocID="{E4AD8FB6-314D-4AD7-AD90-0A0EF77CDD0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4B1793-8B66-48BF-A683-B7499DBBC9F1}" type="pres">
      <dgm:prSet presAssocID="{C6A41E15-F5A2-4D83-85BF-F7792F370BA5}" presName="compNode" presStyleCnt="0"/>
      <dgm:spPr/>
    </dgm:pt>
    <dgm:pt modelId="{8E101EA6-8E50-45B3-8593-1D897490E01F}" type="pres">
      <dgm:prSet presAssocID="{C6A41E15-F5A2-4D83-85BF-F7792F370BA5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71B99796-04CA-447C-818D-39AE0FDE8213}" type="pres">
      <dgm:prSet presAssocID="{C6A41E15-F5A2-4D83-85BF-F7792F370BA5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B3EE3-4AD6-4A6F-B5C3-693E61157983}" type="pres">
      <dgm:prSet presAssocID="{E5F8EE62-0708-40FF-ACA9-58580055ACA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551F9E-741D-49FD-9C23-2060D51B7A06}" type="pres">
      <dgm:prSet presAssocID="{7648421B-388D-4B9D-B648-112DA7AB77A5}" presName="compNode" presStyleCnt="0"/>
      <dgm:spPr/>
    </dgm:pt>
    <dgm:pt modelId="{FB59A005-DF3A-4BA0-9210-5F0DD358B909}" type="pres">
      <dgm:prSet presAssocID="{7648421B-388D-4B9D-B648-112DA7AB77A5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B3CDA8BE-DE1C-413A-AA70-DAD326FC9A95}" type="pres">
      <dgm:prSet presAssocID="{7648421B-388D-4B9D-B648-112DA7AB77A5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38C8A6-F499-438D-A366-E17E46098CA3}" srcId="{36536DCA-CE6C-4F1B-A471-F5F67CA5C551}" destId="{C6A41E15-F5A2-4D83-85BF-F7792F370BA5}" srcOrd="1" destOrd="0" parTransId="{DD5E800F-D1D1-4B9A-9EB7-E2DC5AD87617}" sibTransId="{E5F8EE62-0708-40FF-ACA9-58580055ACAA}"/>
    <dgm:cxn modelId="{1FFEE4D0-655E-4465-A9FE-8F18AB323966}" srcId="{36536DCA-CE6C-4F1B-A471-F5F67CA5C551}" destId="{1D1AF4F3-E85F-4EAA-9A81-676FF4DCED11}" srcOrd="0" destOrd="0" parTransId="{F589FAF1-A29C-42F6-A684-42791875DC20}" sibTransId="{E4AD8FB6-314D-4AD7-AD90-0A0EF77CDD01}"/>
    <dgm:cxn modelId="{AC001B92-7385-43CC-803B-ECE330767E68}" type="presOf" srcId="{E4AD8FB6-314D-4AD7-AD90-0A0EF77CDD01}" destId="{897DD54E-DD94-45DA-9130-1920013130C3}" srcOrd="0" destOrd="0" presId="urn:microsoft.com/office/officeart/2005/8/layout/pList1"/>
    <dgm:cxn modelId="{306BFDD4-AD03-48ED-AAF5-DEEA010D2229}" type="presOf" srcId="{C6A41E15-F5A2-4D83-85BF-F7792F370BA5}" destId="{71B99796-04CA-447C-818D-39AE0FDE8213}" srcOrd="0" destOrd="0" presId="urn:microsoft.com/office/officeart/2005/8/layout/pList1"/>
    <dgm:cxn modelId="{ABA5D4F0-5217-43FD-90C9-F6091C6743CD}" srcId="{36536DCA-CE6C-4F1B-A471-F5F67CA5C551}" destId="{7648421B-388D-4B9D-B648-112DA7AB77A5}" srcOrd="2" destOrd="0" parTransId="{DD1558D4-3BC1-43FD-AEE8-8982A6483CE5}" sibTransId="{8C1FFF28-BB28-44CC-9C0C-F79B57B209EE}"/>
    <dgm:cxn modelId="{8D362FFD-B581-4441-8DA0-D22F58CE4CCE}" type="presOf" srcId="{E5F8EE62-0708-40FF-ACA9-58580055ACAA}" destId="{732B3EE3-4AD6-4A6F-B5C3-693E61157983}" srcOrd="0" destOrd="0" presId="urn:microsoft.com/office/officeart/2005/8/layout/pList1"/>
    <dgm:cxn modelId="{E9804D49-A9D6-431C-B0F6-7AC0062FC370}" type="presOf" srcId="{1D1AF4F3-E85F-4EAA-9A81-676FF4DCED11}" destId="{3378FECC-B6FE-4E45-98D0-4FAA29ADB10D}" srcOrd="0" destOrd="0" presId="urn:microsoft.com/office/officeart/2005/8/layout/pList1"/>
    <dgm:cxn modelId="{48515642-D8F6-4178-9FAB-79DAFDBBA45A}" type="presOf" srcId="{36536DCA-CE6C-4F1B-A471-F5F67CA5C551}" destId="{3D40DB04-5211-4F79-9CBE-5B98D403C76C}" srcOrd="0" destOrd="0" presId="urn:microsoft.com/office/officeart/2005/8/layout/pList1"/>
    <dgm:cxn modelId="{811C24AA-A1DB-4A2C-8B36-19AAC7C5D8FD}" type="presOf" srcId="{7648421B-388D-4B9D-B648-112DA7AB77A5}" destId="{B3CDA8BE-DE1C-413A-AA70-DAD326FC9A95}" srcOrd="0" destOrd="0" presId="urn:microsoft.com/office/officeart/2005/8/layout/pList1"/>
    <dgm:cxn modelId="{4D08A381-0330-473C-853D-C6E7CDD54D35}" type="presParOf" srcId="{3D40DB04-5211-4F79-9CBE-5B98D403C76C}" destId="{126790FA-7DC5-49C3-B4AD-9F96786360BC}" srcOrd="0" destOrd="0" presId="urn:microsoft.com/office/officeart/2005/8/layout/pList1"/>
    <dgm:cxn modelId="{444AA2B2-6ED5-4B1F-8E01-E6CBC4BCB849}" type="presParOf" srcId="{126790FA-7DC5-49C3-B4AD-9F96786360BC}" destId="{E066EB43-F8BA-49CC-A911-B1BFFF7D4581}" srcOrd="0" destOrd="0" presId="urn:microsoft.com/office/officeart/2005/8/layout/pList1"/>
    <dgm:cxn modelId="{9AB85839-568F-484B-95DE-5092534213EB}" type="presParOf" srcId="{126790FA-7DC5-49C3-B4AD-9F96786360BC}" destId="{3378FECC-B6FE-4E45-98D0-4FAA29ADB10D}" srcOrd="1" destOrd="0" presId="urn:microsoft.com/office/officeart/2005/8/layout/pList1"/>
    <dgm:cxn modelId="{F4B5FCD7-BAD8-47BD-B30D-A1E60A43E1E2}" type="presParOf" srcId="{3D40DB04-5211-4F79-9CBE-5B98D403C76C}" destId="{897DD54E-DD94-45DA-9130-1920013130C3}" srcOrd="1" destOrd="0" presId="urn:microsoft.com/office/officeart/2005/8/layout/pList1"/>
    <dgm:cxn modelId="{86A039E2-98AB-4FC7-998D-175B34E6B00F}" type="presParOf" srcId="{3D40DB04-5211-4F79-9CBE-5B98D403C76C}" destId="{EF4B1793-8B66-48BF-A683-B7499DBBC9F1}" srcOrd="2" destOrd="0" presId="urn:microsoft.com/office/officeart/2005/8/layout/pList1"/>
    <dgm:cxn modelId="{A3B56033-E304-4859-9FE7-D560D8730786}" type="presParOf" srcId="{EF4B1793-8B66-48BF-A683-B7499DBBC9F1}" destId="{8E101EA6-8E50-45B3-8593-1D897490E01F}" srcOrd="0" destOrd="0" presId="urn:microsoft.com/office/officeart/2005/8/layout/pList1"/>
    <dgm:cxn modelId="{71B8BDCC-047B-48E0-8E53-BA9AEEE94D37}" type="presParOf" srcId="{EF4B1793-8B66-48BF-A683-B7499DBBC9F1}" destId="{71B99796-04CA-447C-818D-39AE0FDE8213}" srcOrd="1" destOrd="0" presId="urn:microsoft.com/office/officeart/2005/8/layout/pList1"/>
    <dgm:cxn modelId="{84C05800-36FE-48BE-A2EE-33FBAF610C95}" type="presParOf" srcId="{3D40DB04-5211-4F79-9CBE-5B98D403C76C}" destId="{732B3EE3-4AD6-4A6F-B5C3-693E61157983}" srcOrd="3" destOrd="0" presId="urn:microsoft.com/office/officeart/2005/8/layout/pList1"/>
    <dgm:cxn modelId="{A2617B64-18CC-4071-9C98-AF2F3986BC49}" type="presParOf" srcId="{3D40DB04-5211-4F79-9CBE-5B98D403C76C}" destId="{B3551F9E-741D-49FD-9C23-2060D51B7A06}" srcOrd="4" destOrd="0" presId="urn:microsoft.com/office/officeart/2005/8/layout/pList1"/>
    <dgm:cxn modelId="{2FA2E6D1-4E8A-4001-BE57-A8E3D1E68C02}" type="presParOf" srcId="{B3551F9E-741D-49FD-9C23-2060D51B7A06}" destId="{FB59A005-DF3A-4BA0-9210-5F0DD358B909}" srcOrd="0" destOrd="0" presId="urn:microsoft.com/office/officeart/2005/8/layout/pList1"/>
    <dgm:cxn modelId="{03079FE3-D016-44CD-9ECB-EE4C33DDB9EA}" type="presParOf" srcId="{B3551F9E-741D-49FD-9C23-2060D51B7A06}" destId="{B3CDA8BE-DE1C-413A-AA70-DAD326FC9A9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536DCA-CE6C-4F1B-A471-F5F67CA5C551}" type="doc">
      <dgm:prSet loTypeId="urn:microsoft.com/office/officeart/2005/8/layout/pList1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1AF4F3-E85F-4EAA-9A81-676FF4DCED11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ব্রহ্ম</a:t>
          </a:r>
          <a:r>
            <a:rPr lang="bn-IN" sz="59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dirty="0"/>
        </a:p>
      </dgm:t>
    </dgm:pt>
    <dgm:pt modelId="{F589FAF1-A29C-42F6-A684-42791875DC20}" type="parTrans" cxnId="{1FFEE4D0-655E-4465-A9FE-8F18AB323966}">
      <dgm:prSet/>
      <dgm:spPr/>
      <dgm:t>
        <a:bodyPr/>
        <a:lstStyle/>
        <a:p>
          <a:endParaRPr lang="en-US"/>
        </a:p>
      </dgm:t>
    </dgm:pt>
    <dgm:pt modelId="{E4AD8FB6-314D-4AD7-AD90-0A0EF77CDD01}" type="sibTrans" cxnId="{1FFEE4D0-655E-4465-A9FE-8F18AB323966}">
      <dgm:prSet/>
      <dgm:spPr/>
      <dgm:t>
        <a:bodyPr/>
        <a:lstStyle/>
        <a:p>
          <a:endParaRPr lang="en-US"/>
        </a:p>
      </dgm:t>
    </dgm:pt>
    <dgm:pt modelId="{C6A41E15-F5A2-4D83-85BF-F7792F370BA5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</a:t>
          </a:r>
          <a:r>
            <a:rPr lang="bn-IN" sz="59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dirty="0"/>
        </a:p>
      </dgm:t>
    </dgm:pt>
    <dgm:pt modelId="{DD5E800F-D1D1-4B9A-9EB7-E2DC5AD87617}" type="parTrans" cxnId="{9538C8A6-F499-438D-A366-E17E46098CA3}">
      <dgm:prSet/>
      <dgm:spPr/>
      <dgm:t>
        <a:bodyPr/>
        <a:lstStyle/>
        <a:p>
          <a:endParaRPr lang="en-US"/>
        </a:p>
      </dgm:t>
    </dgm:pt>
    <dgm:pt modelId="{E5F8EE62-0708-40FF-ACA9-58580055ACAA}" type="sibTrans" cxnId="{9538C8A6-F499-438D-A366-E17E46098CA3}">
      <dgm:prSet/>
      <dgm:spPr/>
      <dgm:t>
        <a:bodyPr/>
        <a:lstStyle/>
        <a:p>
          <a:endParaRPr lang="en-US"/>
        </a:p>
      </dgm:t>
    </dgm:pt>
    <dgm:pt modelId="{7648421B-388D-4B9D-B648-112DA7AB77A5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সরস্বতী</a:t>
          </a:r>
          <a:r>
            <a:rPr lang="bn-IN" sz="59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dirty="0"/>
        </a:p>
      </dgm:t>
    </dgm:pt>
    <dgm:pt modelId="{DD1558D4-3BC1-43FD-AEE8-8982A6483CE5}" type="parTrans" cxnId="{ABA5D4F0-5217-43FD-90C9-F6091C6743CD}">
      <dgm:prSet/>
      <dgm:spPr/>
      <dgm:t>
        <a:bodyPr/>
        <a:lstStyle/>
        <a:p>
          <a:endParaRPr lang="en-US"/>
        </a:p>
      </dgm:t>
    </dgm:pt>
    <dgm:pt modelId="{8C1FFF28-BB28-44CC-9C0C-F79B57B209EE}" type="sibTrans" cxnId="{ABA5D4F0-5217-43FD-90C9-F6091C6743CD}">
      <dgm:prSet/>
      <dgm:spPr/>
      <dgm:t>
        <a:bodyPr/>
        <a:lstStyle/>
        <a:p>
          <a:endParaRPr lang="en-US"/>
        </a:p>
      </dgm:t>
    </dgm:pt>
    <dgm:pt modelId="{3D40DB04-5211-4F79-9CBE-5B98D403C76C}" type="pres">
      <dgm:prSet presAssocID="{36536DCA-CE6C-4F1B-A471-F5F67CA5C5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6790FA-7DC5-49C3-B4AD-9F96786360BC}" type="pres">
      <dgm:prSet presAssocID="{1D1AF4F3-E85F-4EAA-9A81-676FF4DCED11}" presName="compNode" presStyleCnt="0"/>
      <dgm:spPr/>
      <dgm:t>
        <a:bodyPr/>
        <a:lstStyle/>
        <a:p>
          <a:endParaRPr lang="en-US"/>
        </a:p>
      </dgm:t>
    </dgm:pt>
    <dgm:pt modelId="{E066EB43-F8BA-49CC-A911-B1BFFF7D4581}" type="pres">
      <dgm:prSet presAssocID="{1D1AF4F3-E85F-4EAA-9A81-676FF4DCED11}" presName="pictRect" presStyleLbl="node1" presStyleIdx="0" presStyleCnt="3" custLinFactNeighborX="6311" custLinFactNeighborY="-55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3378FECC-B6FE-4E45-98D0-4FAA29ADB10D}" type="pres">
      <dgm:prSet presAssocID="{1D1AF4F3-E85F-4EAA-9A81-676FF4DCED11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DD54E-DD94-45DA-9130-1920013130C3}" type="pres">
      <dgm:prSet presAssocID="{E4AD8FB6-314D-4AD7-AD90-0A0EF77CDD0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4B1793-8B66-48BF-A683-B7499DBBC9F1}" type="pres">
      <dgm:prSet presAssocID="{C6A41E15-F5A2-4D83-85BF-F7792F370BA5}" presName="compNode" presStyleCnt="0"/>
      <dgm:spPr/>
      <dgm:t>
        <a:bodyPr/>
        <a:lstStyle/>
        <a:p>
          <a:endParaRPr lang="en-US"/>
        </a:p>
      </dgm:t>
    </dgm:pt>
    <dgm:pt modelId="{8E101EA6-8E50-45B3-8593-1D897490E01F}" type="pres">
      <dgm:prSet presAssocID="{C6A41E15-F5A2-4D83-85BF-F7792F370BA5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71B99796-04CA-447C-818D-39AE0FDE8213}" type="pres">
      <dgm:prSet presAssocID="{C6A41E15-F5A2-4D83-85BF-F7792F370BA5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B3EE3-4AD6-4A6F-B5C3-693E61157983}" type="pres">
      <dgm:prSet presAssocID="{E5F8EE62-0708-40FF-ACA9-58580055ACA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551F9E-741D-49FD-9C23-2060D51B7A06}" type="pres">
      <dgm:prSet presAssocID="{7648421B-388D-4B9D-B648-112DA7AB77A5}" presName="compNode" presStyleCnt="0"/>
      <dgm:spPr/>
      <dgm:t>
        <a:bodyPr/>
        <a:lstStyle/>
        <a:p>
          <a:endParaRPr lang="en-US"/>
        </a:p>
      </dgm:t>
    </dgm:pt>
    <dgm:pt modelId="{FB59A005-DF3A-4BA0-9210-5F0DD358B909}" type="pres">
      <dgm:prSet presAssocID="{7648421B-388D-4B9D-B648-112DA7AB77A5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B3CDA8BE-DE1C-413A-AA70-DAD326FC9A95}" type="pres">
      <dgm:prSet presAssocID="{7648421B-388D-4B9D-B648-112DA7AB77A5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38C8A6-F499-438D-A366-E17E46098CA3}" srcId="{36536DCA-CE6C-4F1B-A471-F5F67CA5C551}" destId="{C6A41E15-F5A2-4D83-85BF-F7792F370BA5}" srcOrd="1" destOrd="0" parTransId="{DD5E800F-D1D1-4B9A-9EB7-E2DC5AD87617}" sibTransId="{E5F8EE62-0708-40FF-ACA9-58580055ACAA}"/>
    <dgm:cxn modelId="{1FFEE4D0-655E-4465-A9FE-8F18AB323966}" srcId="{36536DCA-CE6C-4F1B-A471-F5F67CA5C551}" destId="{1D1AF4F3-E85F-4EAA-9A81-676FF4DCED11}" srcOrd="0" destOrd="0" parTransId="{F589FAF1-A29C-42F6-A684-42791875DC20}" sibTransId="{E4AD8FB6-314D-4AD7-AD90-0A0EF77CDD01}"/>
    <dgm:cxn modelId="{AC001B92-7385-43CC-803B-ECE330767E68}" type="presOf" srcId="{E4AD8FB6-314D-4AD7-AD90-0A0EF77CDD01}" destId="{897DD54E-DD94-45DA-9130-1920013130C3}" srcOrd="0" destOrd="0" presId="urn:microsoft.com/office/officeart/2005/8/layout/pList1"/>
    <dgm:cxn modelId="{306BFDD4-AD03-48ED-AAF5-DEEA010D2229}" type="presOf" srcId="{C6A41E15-F5A2-4D83-85BF-F7792F370BA5}" destId="{71B99796-04CA-447C-818D-39AE0FDE8213}" srcOrd="0" destOrd="0" presId="urn:microsoft.com/office/officeart/2005/8/layout/pList1"/>
    <dgm:cxn modelId="{ABA5D4F0-5217-43FD-90C9-F6091C6743CD}" srcId="{36536DCA-CE6C-4F1B-A471-F5F67CA5C551}" destId="{7648421B-388D-4B9D-B648-112DA7AB77A5}" srcOrd="2" destOrd="0" parTransId="{DD1558D4-3BC1-43FD-AEE8-8982A6483CE5}" sibTransId="{8C1FFF28-BB28-44CC-9C0C-F79B57B209EE}"/>
    <dgm:cxn modelId="{8D362FFD-B581-4441-8DA0-D22F58CE4CCE}" type="presOf" srcId="{E5F8EE62-0708-40FF-ACA9-58580055ACAA}" destId="{732B3EE3-4AD6-4A6F-B5C3-693E61157983}" srcOrd="0" destOrd="0" presId="urn:microsoft.com/office/officeart/2005/8/layout/pList1"/>
    <dgm:cxn modelId="{E9804D49-A9D6-431C-B0F6-7AC0062FC370}" type="presOf" srcId="{1D1AF4F3-E85F-4EAA-9A81-676FF4DCED11}" destId="{3378FECC-B6FE-4E45-98D0-4FAA29ADB10D}" srcOrd="0" destOrd="0" presId="urn:microsoft.com/office/officeart/2005/8/layout/pList1"/>
    <dgm:cxn modelId="{48515642-D8F6-4178-9FAB-79DAFDBBA45A}" type="presOf" srcId="{36536DCA-CE6C-4F1B-A471-F5F67CA5C551}" destId="{3D40DB04-5211-4F79-9CBE-5B98D403C76C}" srcOrd="0" destOrd="0" presId="urn:microsoft.com/office/officeart/2005/8/layout/pList1"/>
    <dgm:cxn modelId="{811C24AA-A1DB-4A2C-8B36-19AAC7C5D8FD}" type="presOf" srcId="{7648421B-388D-4B9D-B648-112DA7AB77A5}" destId="{B3CDA8BE-DE1C-413A-AA70-DAD326FC9A95}" srcOrd="0" destOrd="0" presId="urn:microsoft.com/office/officeart/2005/8/layout/pList1"/>
    <dgm:cxn modelId="{4D08A381-0330-473C-853D-C6E7CDD54D35}" type="presParOf" srcId="{3D40DB04-5211-4F79-9CBE-5B98D403C76C}" destId="{126790FA-7DC5-49C3-B4AD-9F96786360BC}" srcOrd="0" destOrd="0" presId="urn:microsoft.com/office/officeart/2005/8/layout/pList1"/>
    <dgm:cxn modelId="{444AA2B2-6ED5-4B1F-8E01-E6CBC4BCB849}" type="presParOf" srcId="{126790FA-7DC5-49C3-B4AD-9F96786360BC}" destId="{E066EB43-F8BA-49CC-A911-B1BFFF7D4581}" srcOrd="0" destOrd="0" presId="urn:microsoft.com/office/officeart/2005/8/layout/pList1"/>
    <dgm:cxn modelId="{9AB85839-568F-484B-95DE-5092534213EB}" type="presParOf" srcId="{126790FA-7DC5-49C3-B4AD-9F96786360BC}" destId="{3378FECC-B6FE-4E45-98D0-4FAA29ADB10D}" srcOrd="1" destOrd="0" presId="urn:microsoft.com/office/officeart/2005/8/layout/pList1"/>
    <dgm:cxn modelId="{F4B5FCD7-BAD8-47BD-B30D-A1E60A43E1E2}" type="presParOf" srcId="{3D40DB04-5211-4F79-9CBE-5B98D403C76C}" destId="{897DD54E-DD94-45DA-9130-1920013130C3}" srcOrd="1" destOrd="0" presId="urn:microsoft.com/office/officeart/2005/8/layout/pList1"/>
    <dgm:cxn modelId="{86A039E2-98AB-4FC7-998D-175B34E6B00F}" type="presParOf" srcId="{3D40DB04-5211-4F79-9CBE-5B98D403C76C}" destId="{EF4B1793-8B66-48BF-A683-B7499DBBC9F1}" srcOrd="2" destOrd="0" presId="urn:microsoft.com/office/officeart/2005/8/layout/pList1"/>
    <dgm:cxn modelId="{A3B56033-E304-4859-9FE7-D560D8730786}" type="presParOf" srcId="{EF4B1793-8B66-48BF-A683-B7499DBBC9F1}" destId="{8E101EA6-8E50-45B3-8593-1D897490E01F}" srcOrd="0" destOrd="0" presId="urn:microsoft.com/office/officeart/2005/8/layout/pList1"/>
    <dgm:cxn modelId="{71B8BDCC-047B-48E0-8E53-BA9AEEE94D37}" type="presParOf" srcId="{EF4B1793-8B66-48BF-A683-B7499DBBC9F1}" destId="{71B99796-04CA-447C-818D-39AE0FDE8213}" srcOrd="1" destOrd="0" presId="urn:microsoft.com/office/officeart/2005/8/layout/pList1"/>
    <dgm:cxn modelId="{84C05800-36FE-48BE-A2EE-33FBAF610C95}" type="presParOf" srcId="{3D40DB04-5211-4F79-9CBE-5B98D403C76C}" destId="{732B3EE3-4AD6-4A6F-B5C3-693E61157983}" srcOrd="3" destOrd="0" presId="urn:microsoft.com/office/officeart/2005/8/layout/pList1"/>
    <dgm:cxn modelId="{A2617B64-18CC-4071-9C98-AF2F3986BC49}" type="presParOf" srcId="{3D40DB04-5211-4F79-9CBE-5B98D403C76C}" destId="{B3551F9E-741D-49FD-9C23-2060D51B7A06}" srcOrd="4" destOrd="0" presId="urn:microsoft.com/office/officeart/2005/8/layout/pList1"/>
    <dgm:cxn modelId="{2FA2E6D1-4E8A-4001-BE57-A8E3D1E68C02}" type="presParOf" srcId="{B3551F9E-741D-49FD-9C23-2060D51B7A06}" destId="{FB59A005-DF3A-4BA0-9210-5F0DD358B909}" srcOrd="0" destOrd="0" presId="urn:microsoft.com/office/officeart/2005/8/layout/pList1"/>
    <dgm:cxn modelId="{03079FE3-D016-44CD-9ECB-EE4C33DDB9EA}" type="presParOf" srcId="{B3551F9E-741D-49FD-9C23-2060D51B7A06}" destId="{B3CDA8BE-DE1C-413A-AA70-DAD326FC9A9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B5603-D0B9-4F19-9D40-2EF1F557ACF1}">
      <dsp:nvSpPr>
        <dsp:cNvPr id="0" name=""/>
        <dsp:cNvSpPr/>
      </dsp:nvSpPr>
      <dsp:spPr>
        <a:xfrm>
          <a:off x="1914957" y="1430232"/>
          <a:ext cx="2572236" cy="2572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দেবতা </a:t>
          </a:r>
          <a:endParaRPr lang="en-US" sz="4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1652" y="1806946"/>
        <a:ext cx="1818846" cy="1818935"/>
      </dsp:txXfrm>
    </dsp:sp>
    <dsp:sp modelId="{9A4F2E82-8A1E-44FB-8EB8-D17444162190}">
      <dsp:nvSpPr>
        <dsp:cNvPr id="0" name=""/>
        <dsp:cNvSpPr/>
      </dsp:nvSpPr>
      <dsp:spPr>
        <a:xfrm>
          <a:off x="588492" y="0"/>
          <a:ext cx="5185204" cy="5405261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48968-8B6E-4652-9F41-123239469A9D}">
      <dsp:nvSpPr>
        <dsp:cNvPr id="0" name=""/>
        <dsp:cNvSpPr/>
      </dsp:nvSpPr>
      <dsp:spPr>
        <a:xfrm>
          <a:off x="4254097" y="512823"/>
          <a:ext cx="1377956" cy="13783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E7ADF-8098-49B3-8830-329C75AC28F6}">
      <dsp:nvSpPr>
        <dsp:cNvPr id="0" name=""/>
        <dsp:cNvSpPr/>
      </dsp:nvSpPr>
      <dsp:spPr>
        <a:xfrm>
          <a:off x="5925024" y="173028"/>
          <a:ext cx="2410970" cy="133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বৈদিক দেবতা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25024" y="173028"/>
        <a:ext cx="2410970" cy="1334018"/>
      </dsp:txXfrm>
    </dsp:sp>
    <dsp:sp modelId="{2C71C78A-1262-4B2D-952A-9AC2ED54DB27}">
      <dsp:nvSpPr>
        <dsp:cNvPr id="0" name=""/>
        <dsp:cNvSpPr/>
      </dsp:nvSpPr>
      <dsp:spPr>
        <a:xfrm>
          <a:off x="4939083" y="2023729"/>
          <a:ext cx="1377956" cy="13783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982F0-3566-4C08-A30A-247D94FBD17A}">
      <dsp:nvSpPr>
        <dsp:cNvPr id="0" name=""/>
        <dsp:cNvSpPr/>
      </dsp:nvSpPr>
      <dsp:spPr>
        <a:xfrm>
          <a:off x="6355466" y="2072216"/>
          <a:ext cx="2650361" cy="133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পৌরাণিক দেবতা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55466" y="2072216"/>
        <a:ext cx="2650361" cy="1334018"/>
      </dsp:txXfrm>
    </dsp:sp>
    <dsp:sp modelId="{A9A5B252-6C27-4025-A3EA-9C8A21088FD7}">
      <dsp:nvSpPr>
        <dsp:cNvPr id="0" name=""/>
        <dsp:cNvSpPr/>
      </dsp:nvSpPr>
      <dsp:spPr>
        <a:xfrm>
          <a:off x="4406499" y="3613957"/>
          <a:ext cx="1377956" cy="13783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3D209-F104-4342-912C-457BD1C15D47}">
      <dsp:nvSpPr>
        <dsp:cNvPr id="0" name=""/>
        <dsp:cNvSpPr/>
      </dsp:nvSpPr>
      <dsp:spPr>
        <a:xfrm>
          <a:off x="5968341" y="3758177"/>
          <a:ext cx="3079084" cy="133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লৌকিক দেবতা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68341" y="3758177"/>
        <a:ext cx="3079084" cy="1334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CC738-25CC-4006-9A67-F240517B085D}">
      <dsp:nvSpPr>
        <dsp:cNvPr id="0" name=""/>
        <dsp:cNvSpPr/>
      </dsp:nvSpPr>
      <dsp:spPr>
        <a:xfrm>
          <a:off x="0" y="0"/>
          <a:ext cx="5157598" cy="102880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বৈদিক দেবতা </a:t>
          </a:r>
          <a:endParaRPr lang="en-US" sz="4400" b="1" kern="1200" dirty="0"/>
        </a:p>
      </dsp:txBody>
      <dsp:txXfrm>
        <a:off x="0" y="0"/>
        <a:ext cx="5157598" cy="1028802"/>
      </dsp:txXfrm>
    </dsp:sp>
    <dsp:sp modelId="{64737847-3510-45CA-92F8-D71BCC06F8D9}">
      <dsp:nvSpPr>
        <dsp:cNvPr id="0" name=""/>
        <dsp:cNvSpPr/>
      </dsp:nvSpPr>
      <dsp:spPr>
        <a:xfrm>
          <a:off x="629" y="1028802"/>
          <a:ext cx="736619" cy="21604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অগ্নি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9" y="1028802"/>
        <a:ext cx="736619" cy="2160485"/>
      </dsp:txXfrm>
    </dsp:sp>
    <dsp:sp modelId="{245280E6-DD75-4473-B2B0-F43A66B998AA}">
      <dsp:nvSpPr>
        <dsp:cNvPr id="0" name=""/>
        <dsp:cNvSpPr/>
      </dsp:nvSpPr>
      <dsp:spPr>
        <a:xfrm>
          <a:off x="737249" y="1028802"/>
          <a:ext cx="736619" cy="21604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ইন্দ্র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7249" y="1028802"/>
        <a:ext cx="736619" cy="2160485"/>
      </dsp:txXfrm>
    </dsp:sp>
    <dsp:sp modelId="{CA82EFE9-B9EC-4897-88F2-D6916C578C10}">
      <dsp:nvSpPr>
        <dsp:cNvPr id="0" name=""/>
        <dsp:cNvSpPr/>
      </dsp:nvSpPr>
      <dsp:spPr>
        <a:xfrm>
          <a:off x="1473869" y="1028802"/>
          <a:ext cx="736619" cy="21604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মিত্র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73869" y="1028802"/>
        <a:ext cx="736619" cy="2160485"/>
      </dsp:txXfrm>
    </dsp:sp>
    <dsp:sp modelId="{EB9A5B32-66E3-49A4-8BA9-82C54A31AFD3}">
      <dsp:nvSpPr>
        <dsp:cNvPr id="0" name=""/>
        <dsp:cNvSpPr/>
      </dsp:nvSpPr>
      <dsp:spPr>
        <a:xfrm>
          <a:off x="2220853" y="1028802"/>
          <a:ext cx="736619" cy="216048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রুদ্র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20853" y="1028802"/>
        <a:ext cx="736619" cy="2160485"/>
      </dsp:txXfrm>
    </dsp:sp>
    <dsp:sp modelId="{AB674890-133F-41F5-BD66-19A0F5847B8C}">
      <dsp:nvSpPr>
        <dsp:cNvPr id="0" name=""/>
        <dsp:cNvSpPr/>
      </dsp:nvSpPr>
      <dsp:spPr>
        <a:xfrm>
          <a:off x="2947108" y="1028802"/>
          <a:ext cx="736619" cy="216048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বরুণ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7108" y="1028802"/>
        <a:ext cx="736619" cy="2160485"/>
      </dsp:txXfrm>
    </dsp:sp>
    <dsp:sp modelId="{5572E748-2795-4707-B9E7-87665C87F0FD}">
      <dsp:nvSpPr>
        <dsp:cNvPr id="0" name=""/>
        <dsp:cNvSpPr/>
      </dsp:nvSpPr>
      <dsp:spPr>
        <a:xfrm>
          <a:off x="3683728" y="1028802"/>
          <a:ext cx="736619" cy="21604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3728" y="1028802"/>
        <a:ext cx="736619" cy="2160485"/>
      </dsp:txXfrm>
    </dsp:sp>
    <dsp:sp modelId="{ADE618F1-F4F2-4DF5-B8B8-87B6826A4F09}">
      <dsp:nvSpPr>
        <dsp:cNvPr id="0" name=""/>
        <dsp:cNvSpPr/>
      </dsp:nvSpPr>
      <dsp:spPr>
        <a:xfrm>
          <a:off x="4420348" y="1028802"/>
          <a:ext cx="736619" cy="21604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সোম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20348" y="1028802"/>
        <a:ext cx="736619" cy="2160485"/>
      </dsp:txXfrm>
    </dsp:sp>
    <dsp:sp modelId="{CA1DB2B3-9BF6-489D-AA01-4F0A17C75833}">
      <dsp:nvSpPr>
        <dsp:cNvPr id="0" name=""/>
        <dsp:cNvSpPr/>
      </dsp:nvSpPr>
      <dsp:spPr>
        <a:xfrm>
          <a:off x="0" y="3189288"/>
          <a:ext cx="5157598" cy="24005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CC738-25CC-4006-9A67-F240517B085D}">
      <dsp:nvSpPr>
        <dsp:cNvPr id="0" name=""/>
        <dsp:cNvSpPr/>
      </dsp:nvSpPr>
      <dsp:spPr>
        <a:xfrm>
          <a:off x="0" y="0"/>
          <a:ext cx="5157598" cy="102880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বৈদিক দেবী </a:t>
          </a:r>
          <a:endParaRPr lang="en-US" sz="4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0"/>
        <a:ext cx="5157598" cy="1028802"/>
      </dsp:txXfrm>
    </dsp:sp>
    <dsp:sp modelId="{64737847-3510-45CA-92F8-D71BCC06F8D9}">
      <dsp:nvSpPr>
        <dsp:cNvPr id="0" name=""/>
        <dsp:cNvSpPr/>
      </dsp:nvSpPr>
      <dsp:spPr>
        <a:xfrm>
          <a:off x="0" y="1028802"/>
          <a:ext cx="1289399" cy="21604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>
              <a:latin typeface="NikoshBAN" panose="02000000000000000000" pitchFamily="2" charset="0"/>
              <a:cs typeface="NikoshBAN" panose="02000000000000000000" pitchFamily="2" charset="0"/>
            </a:rPr>
            <a:t>সরস্বতী 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028802"/>
        <a:ext cx="1289399" cy="2160485"/>
      </dsp:txXfrm>
    </dsp:sp>
    <dsp:sp modelId="{245280E6-DD75-4473-B2B0-F43A66B998AA}">
      <dsp:nvSpPr>
        <dsp:cNvPr id="0" name=""/>
        <dsp:cNvSpPr/>
      </dsp:nvSpPr>
      <dsp:spPr>
        <a:xfrm>
          <a:off x="1289399" y="1028802"/>
          <a:ext cx="1289399" cy="21604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>
              <a:latin typeface="NikoshBAN" panose="02000000000000000000" pitchFamily="2" charset="0"/>
              <a:cs typeface="NikoshBAN" panose="02000000000000000000" pitchFamily="2" charset="0"/>
            </a:rPr>
            <a:t>উষা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89399" y="1028802"/>
        <a:ext cx="1289399" cy="2160485"/>
      </dsp:txXfrm>
    </dsp:sp>
    <dsp:sp modelId="{CA82EFE9-B9EC-4897-88F2-D6916C578C10}">
      <dsp:nvSpPr>
        <dsp:cNvPr id="0" name=""/>
        <dsp:cNvSpPr/>
      </dsp:nvSpPr>
      <dsp:spPr>
        <a:xfrm>
          <a:off x="2578799" y="1028802"/>
          <a:ext cx="1289399" cy="21604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>
              <a:latin typeface="NikoshBAN" panose="02000000000000000000" pitchFamily="2" charset="0"/>
              <a:cs typeface="NikoshBAN" panose="02000000000000000000" pitchFamily="2" charset="0"/>
            </a:rPr>
            <a:t>অদিতি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78799" y="1028802"/>
        <a:ext cx="1289399" cy="2160485"/>
      </dsp:txXfrm>
    </dsp:sp>
    <dsp:sp modelId="{EB9A5B32-66E3-49A4-8BA9-82C54A31AFD3}">
      <dsp:nvSpPr>
        <dsp:cNvPr id="0" name=""/>
        <dsp:cNvSpPr/>
      </dsp:nvSpPr>
      <dsp:spPr>
        <a:xfrm>
          <a:off x="3868198" y="1028802"/>
          <a:ext cx="1289399" cy="216048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>
              <a:latin typeface="NikoshBAN" panose="02000000000000000000" pitchFamily="2" charset="0"/>
              <a:cs typeface="NikoshBAN" panose="02000000000000000000" pitchFamily="2" charset="0"/>
            </a:rPr>
            <a:t>রাত্রি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8198" y="1028802"/>
        <a:ext cx="1289399" cy="2160485"/>
      </dsp:txXfrm>
    </dsp:sp>
    <dsp:sp modelId="{CA1DB2B3-9BF6-489D-AA01-4F0A17C75833}">
      <dsp:nvSpPr>
        <dsp:cNvPr id="0" name=""/>
        <dsp:cNvSpPr/>
      </dsp:nvSpPr>
      <dsp:spPr>
        <a:xfrm>
          <a:off x="0" y="3189288"/>
          <a:ext cx="5157598" cy="24005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C17C3-27FD-45A6-A9FA-EE2EDCAC9DF0}">
      <dsp:nvSpPr>
        <dsp:cNvPr id="0" name=""/>
        <dsp:cNvSpPr/>
      </dsp:nvSpPr>
      <dsp:spPr>
        <a:xfrm>
          <a:off x="4115784" y="1645880"/>
          <a:ext cx="3815287" cy="381528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পৌরাণিক দেবতা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74520" y="2204616"/>
        <a:ext cx="2697815" cy="2697815"/>
      </dsp:txXfrm>
    </dsp:sp>
    <dsp:sp modelId="{C25885B3-B2D7-4B0F-8AA6-57FE561A4335}">
      <dsp:nvSpPr>
        <dsp:cNvPr id="0" name=""/>
        <dsp:cNvSpPr/>
      </dsp:nvSpPr>
      <dsp:spPr>
        <a:xfrm>
          <a:off x="5069606" y="117710"/>
          <a:ext cx="1907643" cy="190764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ব্রহ্মা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48974" y="397078"/>
        <a:ext cx="1348907" cy="1348907"/>
      </dsp:txXfrm>
    </dsp:sp>
    <dsp:sp modelId="{17D5DF04-BD96-4F41-B01D-AAB8CD9B151F}">
      <dsp:nvSpPr>
        <dsp:cNvPr id="0" name=""/>
        <dsp:cNvSpPr/>
      </dsp:nvSpPr>
      <dsp:spPr>
        <a:xfrm>
          <a:off x="7430120" y="1832724"/>
          <a:ext cx="1907643" cy="190764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বিষ্ণু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09488" y="2112092"/>
        <a:ext cx="1348907" cy="1348907"/>
      </dsp:txXfrm>
    </dsp:sp>
    <dsp:sp modelId="{21AAA8C8-6289-4671-89D7-D35344A01188}">
      <dsp:nvSpPr>
        <dsp:cNvPr id="0" name=""/>
        <dsp:cNvSpPr/>
      </dsp:nvSpPr>
      <dsp:spPr>
        <a:xfrm>
          <a:off x="6528484" y="4607675"/>
          <a:ext cx="1907643" cy="190764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শিব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07852" y="4887043"/>
        <a:ext cx="1348907" cy="1348907"/>
      </dsp:txXfrm>
    </dsp:sp>
    <dsp:sp modelId="{83E49AEF-AFFF-484E-BA4F-1BBA84ECB3FA}">
      <dsp:nvSpPr>
        <dsp:cNvPr id="0" name=""/>
        <dsp:cNvSpPr/>
      </dsp:nvSpPr>
      <dsp:spPr>
        <a:xfrm>
          <a:off x="3610728" y="4607675"/>
          <a:ext cx="1907643" cy="190764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দূর্গা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0096" y="4887043"/>
        <a:ext cx="1348907" cy="1348907"/>
      </dsp:txXfrm>
    </dsp:sp>
    <dsp:sp modelId="{BE4E62A9-5409-40BC-8DF6-84679C7D9EF2}">
      <dsp:nvSpPr>
        <dsp:cNvPr id="0" name=""/>
        <dsp:cNvSpPr/>
      </dsp:nvSpPr>
      <dsp:spPr>
        <a:xfrm>
          <a:off x="2709092" y="1832724"/>
          <a:ext cx="1907643" cy="190764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সরস্বতী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88460" y="2112092"/>
        <a:ext cx="1348907" cy="13489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DCECD-D275-4BCD-817D-03F6B8D30763}">
      <dsp:nvSpPr>
        <dsp:cNvPr id="0" name=""/>
        <dsp:cNvSpPr/>
      </dsp:nvSpPr>
      <dsp:spPr>
        <a:xfrm>
          <a:off x="5116811" y="2331113"/>
          <a:ext cx="1790737" cy="17907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লৌকিক দেবতা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79058" y="2593360"/>
        <a:ext cx="1266243" cy="1266243"/>
      </dsp:txXfrm>
    </dsp:sp>
    <dsp:sp modelId="{2FF9880B-8B9F-417A-82E6-2BF0A3DA3C8F}">
      <dsp:nvSpPr>
        <dsp:cNvPr id="0" name=""/>
        <dsp:cNvSpPr/>
      </dsp:nvSpPr>
      <dsp:spPr>
        <a:xfrm rot="16200000">
          <a:off x="5742863" y="2048393"/>
          <a:ext cx="538632" cy="26806"/>
        </a:xfrm>
        <a:custGeom>
          <a:avLst/>
          <a:gdLst/>
          <a:ahLst/>
          <a:cxnLst/>
          <a:rect l="0" t="0" r="0" b="0"/>
          <a:pathLst>
            <a:path>
              <a:moveTo>
                <a:pt x="0" y="13403"/>
              </a:moveTo>
              <a:lnTo>
                <a:pt x="538632" y="134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98714" y="2048331"/>
        <a:ext cx="26931" cy="26931"/>
      </dsp:txXfrm>
    </dsp:sp>
    <dsp:sp modelId="{76E6342C-6E04-40D1-BFE8-809041F05A4B}">
      <dsp:nvSpPr>
        <dsp:cNvPr id="0" name=""/>
        <dsp:cNvSpPr/>
      </dsp:nvSpPr>
      <dsp:spPr>
        <a:xfrm>
          <a:off x="5116811" y="1743"/>
          <a:ext cx="1790737" cy="17907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মনসা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79058" y="263990"/>
        <a:ext cx="1266243" cy="1266243"/>
      </dsp:txXfrm>
    </dsp:sp>
    <dsp:sp modelId="{56A195E1-EB81-4951-AABD-E36C97568E0A}">
      <dsp:nvSpPr>
        <dsp:cNvPr id="0" name=""/>
        <dsp:cNvSpPr/>
      </dsp:nvSpPr>
      <dsp:spPr>
        <a:xfrm rot="1800000">
          <a:off x="6751510" y="3795420"/>
          <a:ext cx="538632" cy="26806"/>
        </a:xfrm>
        <a:custGeom>
          <a:avLst/>
          <a:gdLst/>
          <a:ahLst/>
          <a:cxnLst/>
          <a:rect l="0" t="0" r="0" b="0"/>
          <a:pathLst>
            <a:path>
              <a:moveTo>
                <a:pt x="0" y="13403"/>
              </a:moveTo>
              <a:lnTo>
                <a:pt x="538632" y="134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07360" y="3795358"/>
        <a:ext cx="26931" cy="26931"/>
      </dsp:txXfrm>
    </dsp:sp>
    <dsp:sp modelId="{2AC966AA-DA98-4778-990A-474B68E4AA3D}">
      <dsp:nvSpPr>
        <dsp:cNvPr id="0" name=""/>
        <dsp:cNvSpPr/>
      </dsp:nvSpPr>
      <dsp:spPr>
        <a:xfrm>
          <a:off x="7134104" y="3495798"/>
          <a:ext cx="1790737" cy="1790737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শীতলা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96351" y="3758045"/>
        <a:ext cx="1266243" cy="1266243"/>
      </dsp:txXfrm>
    </dsp:sp>
    <dsp:sp modelId="{59E73741-1BC0-443C-9313-1D0362A2356B}">
      <dsp:nvSpPr>
        <dsp:cNvPr id="0" name=""/>
        <dsp:cNvSpPr/>
      </dsp:nvSpPr>
      <dsp:spPr>
        <a:xfrm rot="9000000">
          <a:off x="4734217" y="3795420"/>
          <a:ext cx="538632" cy="26806"/>
        </a:xfrm>
        <a:custGeom>
          <a:avLst/>
          <a:gdLst/>
          <a:ahLst/>
          <a:cxnLst/>
          <a:rect l="0" t="0" r="0" b="0"/>
          <a:pathLst>
            <a:path>
              <a:moveTo>
                <a:pt x="0" y="13403"/>
              </a:moveTo>
              <a:lnTo>
                <a:pt x="538632" y="134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990067" y="3795358"/>
        <a:ext cx="26931" cy="26931"/>
      </dsp:txXfrm>
    </dsp:sp>
    <dsp:sp modelId="{582C982C-DF7D-4009-9DAD-3C33847D16F0}">
      <dsp:nvSpPr>
        <dsp:cNvPr id="0" name=""/>
        <dsp:cNvSpPr/>
      </dsp:nvSpPr>
      <dsp:spPr>
        <a:xfrm>
          <a:off x="3099518" y="3495798"/>
          <a:ext cx="1790737" cy="1790737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দক্ষিণ রায়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61765" y="3758045"/>
        <a:ext cx="1266243" cy="1266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6EB43-F8BA-49CC-A911-B1BFFF7D4581}">
      <dsp:nvSpPr>
        <dsp:cNvPr id="0" name=""/>
        <dsp:cNvSpPr/>
      </dsp:nvSpPr>
      <dsp:spPr>
        <a:xfrm>
          <a:off x="0" y="861815"/>
          <a:ext cx="3498967" cy="241078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8FECC-B6FE-4E45-98D0-4FAA29ADB10D}">
      <dsp:nvSpPr>
        <dsp:cNvPr id="0" name=""/>
        <dsp:cNvSpPr/>
      </dsp:nvSpPr>
      <dsp:spPr>
        <a:xfrm>
          <a:off x="2205" y="3116192"/>
          <a:ext cx="3498967" cy="129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শিব</a:t>
          </a:r>
          <a:endParaRPr lang="en-US" sz="4000" kern="1200" dirty="0"/>
        </a:p>
      </dsp:txBody>
      <dsp:txXfrm>
        <a:off x="2205" y="3116192"/>
        <a:ext cx="3498967" cy="1298116"/>
      </dsp:txXfrm>
    </dsp:sp>
    <dsp:sp modelId="{8E101EA6-8E50-45B3-8593-1D897490E01F}">
      <dsp:nvSpPr>
        <dsp:cNvPr id="0" name=""/>
        <dsp:cNvSpPr/>
      </dsp:nvSpPr>
      <dsp:spPr>
        <a:xfrm>
          <a:off x="3851216" y="705403"/>
          <a:ext cx="3498967" cy="241078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99796-04CA-447C-818D-39AE0FDE8213}">
      <dsp:nvSpPr>
        <dsp:cNvPr id="0" name=""/>
        <dsp:cNvSpPr/>
      </dsp:nvSpPr>
      <dsp:spPr>
        <a:xfrm>
          <a:off x="3851216" y="3116192"/>
          <a:ext cx="3498967" cy="129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বিষ্ণু</a:t>
          </a:r>
          <a:endParaRPr lang="en-US" sz="4000" kern="1200" dirty="0"/>
        </a:p>
      </dsp:txBody>
      <dsp:txXfrm>
        <a:off x="3851216" y="3116192"/>
        <a:ext cx="3498967" cy="1298116"/>
      </dsp:txXfrm>
    </dsp:sp>
    <dsp:sp modelId="{FB59A005-DF3A-4BA0-9210-5F0DD358B909}">
      <dsp:nvSpPr>
        <dsp:cNvPr id="0" name=""/>
        <dsp:cNvSpPr/>
      </dsp:nvSpPr>
      <dsp:spPr>
        <a:xfrm>
          <a:off x="7700227" y="705403"/>
          <a:ext cx="3498967" cy="241078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DA8BE-DE1C-413A-AA70-DAD326FC9A95}">
      <dsp:nvSpPr>
        <dsp:cNvPr id="0" name=""/>
        <dsp:cNvSpPr/>
      </dsp:nvSpPr>
      <dsp:spPr>
        <a:xfrm>
          <a:off x="7700227" y="3116192"/>
          <a:ext cx="3498967" cy="129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লক্ষ্ণী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00227" y="3116192"/>
        <a:ext cx="3498967" cy="1298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6EB43-F8BA-49CC-A911-B1BFFF7D4581}">
      <dsp:nvSpPr>
        <dsp:cNvPr id="0" name=""/>
        <dsp:cNvSpPr/>
      </dsp:nvSpPr>
      <dsp:spPr>
        <a:xfrm>
          <a:off x="221458" y="586695"/>
          <a:ext cx="3474384" cy="239385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78FECC-B6FE-4E45-98D0-4FAA29ADB10D}">
      <dsp:nvSpPr>
        <dsp:cNvPr id="0" name=""/>
        <dsp:cNvSpPr/>
      </dsp:nvSpPr>
      <dsp:spPr>
        <a:xfrm>
          <a:off x="2189" y="3113907"/>
          <a:ext cx="3474384" cy="128899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ব্রহ্ম</a:t>
          </a:r>
          <a:r>
            <a:rPr lang="bn-IN" sz="5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kern="1200" dirty="0"/>
        </a:p>
      </dsp:txBody>
      <dsp:txXfrm>
        <a:off x="2189" y="3113907"/>
        <a:ext cx="3474384" cy="1288996"/>
      </dsp:txXfrm>
    </dsp:sp>
    <dsp:sp modelId="{8E101EA6-8E50-45B3-8593-1D897490E01F}">
      <dsp:nvSpPr>
        <dsp:cNvPr id="0" name=""/>
        <dsp:cNvSpPr/>
      </dsp:nvSpPr>
      <dsp:spPr>
        <a:xfrm>
          <a:off x="3824158" y="720056"/>
          <a:ext cx="3474384" cy="239385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B99796-04CA-447C-818D-39AE0FDE8213}">
      <dsp:nvSpPr>
        <dsp:cNvPr id="0" name=""/>
        <dsp:cNvSpPr/>
      </dsp:nvSpPr>
      <dsp:spPr>
        <a:xfrm>
          <a:off x="3824158" y="3113907"/>
          <a:ext cx="3474384" cy="128899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</a:t>
          </a:r>
          <a:r>
            <a:rPr lang="bn-IN" sz="5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kern="1200" dirty="0"/>
        </a:p>
      </dsp:txBody>
      <dsp:txXfrm>
        <a:off x="3824158" y="3113907"/>
        <a:ext cx="3474384" cy="1288996"/>
      </dsp:txXfrm>
    </dsp:sp>
    <dsp:sp modelId="{FB59A005-DF3A-4BA0-9210-5F0DD358B909}">
      <dsp:nvSpPr>
        <dsp:cNvPr id="0" name=""/>
        <dsp:cNvSpPr/>
      </dsp:nvSpPr>
      <dsp:spPr>
        <a:xfrm>
          <a:off x="7646127" y="720056"/>
          <a:ext cx="3474384" cy="239385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CDA8BE-DE1C-413A-AA70-DAD326FC9A95}">
      <dsp:nvSpPr>
        <dsp:cNvPr id="0" name=""/>
        <dsp:cNvSpPr/>
      </dsp:nvSpPr>
      <dsp:spPr>
        <a:xfrm>
          <a:off x="7646127" y="3113907"/>
          <a:ext cx="3474384" cy="128899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সরস্বতী</a:t>
          </a:r>
          <a:r>
            <a:rPr lang="bn-IN" sz="5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kern="1200" dirty="0"/>
        </a:p>
      </dsp:txBody>
      <dsp:txXfrm>
        <a:off x="7646127" y="3113907"/>
        <a:ext cx="3474384" cy="1288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7352-4863-478B-9727-BCE18280B7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1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2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59" y="1282045"/>
            <a:ext cx="7965648" cy="5575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402" y="356111"/>
            <a:ext cx="113310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মাল্টিমিডিয়া</a:t>
            </a:r>
            <a:r>
              <a:rPr lang="en-US" sz="6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ক্লাসে</a:t>
            </a:r>
            <a:r>
              <a:rPr lang="en-US" sz="6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স্বাগতম</a:t>
            </a:r>
            <a:endParaRPr lang="en-US" sz="60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674">
        <p14:glitter pattern="hexagon"/>
      </p:transition>
    </mc:Choice>
    <mc:Fallback>
      <p:transition spd="slow" advTm="16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7912" y="731520"/>
            <a:ext cx="279132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একক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:-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37912" y="202130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১/  </a:t>
            </a:r>
            <a:r>
              <a:rPr lang="en-US" sz="3200" dirty="0" err="1" smtClean="0"/>
              <a:t>দেবতা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37912" y="3089709"/>
            <a:ext cx="684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২/ </a:t>
            </a:r>
            <a:r>
              <a:rPr lang="en-US" sz="3200" dirty="0" err="1" smtClean="0"/>
              <a:t>দেবতাদের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পূজা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4463950"/>
      </p:ext>
    </p:extLst>
  </p:cSld>
  <p:clrMapOvr>
    <a:masterClrMapping/>
  </p:clrMapOvr>
  <p:transition spd="slow" advTm="22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366145-2AE1-4B18-850C-A52B4BFC9518}"/>
              </a:ext>
            </a:extLst>
          </p:cNvPr>
          <p:cNvSpPr txBox="1"/>
          <p:nvPr/>
        </p:nvSpPr>
        <p:spPr>
          <a:xfrm>
            <a:off x="139166" y="194839"/>
            <a:ext cx="2902418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8F8E57-023B-4BE3-8FDD-D38186D3ACAF}"/>
              </a:ext>
            </a:extLst>
          </p:cNvPr>
          <p:cNvSpPr txBox="1"/>
          <p:nvPr/>
        </p:nvSpPr>
        <p:spPr>
          <a:xfrm>
            <a:off x="1143340" y="4097055"/>
            <a:ext cx="9836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একং সদ্‌ বিপ্রা বহুধা বদন্তি।’ 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এক, অখন্ড ও চিরন্তন ব্রহ্মকে বিপ্রগণ ও জ্ঞানীরা বহু নামে বর্ণনা করেছেন।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C3167B-012D-42FB-B714-55F1B2D2F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84" y="281466"/>
            <a:ext cx="7488454" cy="3713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168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949">
        <p15:prstTrans prst="fallOver"/>
      </p:transition>
    </mc:Choice>
    <mc:Fallback>
      <p:transition spd="slow" advTm="109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37C3D1E-58DE-4B87-AE8F-729400992E63}"/>
              </a:ext>
            </a:extLst>
          </p:cNvPr>
          <p:cNvGrpSpPr/>
          <p:nvPr/>
        </p:nvGrpSpPr>
        <p:grpSpPr>
          <a:xfrm>
            <a:off x="1264032" y="1009937"/>
            <a:ext cx="9041111" cy="2574888"/>
            <a:chOff x="1264032" y="1009937"/>
            <a:chExt cx="9041111" cy="2574888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FB5727A-8D06-4E33-984C-3574185D5556}"/>
                </a:ext>
              </a:extLst>
            </p:cNvPr>
            <p:cNvSpPr txBox="1"/>
            <p:nvPr/>
          </p:nvSpPr>
          <p:spPr>
            <a:xfrm>
              <a:off x="3325435" y="1697217"/>
              <a:ext cx="69797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200" dirty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দেব, দেবী বা দেবতা শব্দ ‘দিব’ ধাতু থেকে উৎপন্ন হয়েছে। দিব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bn-IN" sz="3200" dirty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অচ্‌=দেব। স্ত্রীলিঙ্গে দেবী বলা হয়। </a:t>
              </a:r>
              <a:endParaRPr lang="en-US" sz="32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2BE3D53-DC9D-470E-AFC7-AC3325F3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032" y="1009937"/>
              <a:ext cx="1885568" cy="25748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C3A8008-A0A6-4FFB-BF9A-4E854FF61332}"/>
              </a:ext>
            </a:extLst>
          </p:cNvPr>
          <p:cNvGrpSpPr/>
          <p:nvPr/>
        </p:nvGrpSpPr>
        <p:grpSpPr>
          <a:xfrm>
            <a:off x="1138134" y="3802808"/>
            <a:ext cx="9065409" cy="2435452"/>
            <a:chOff x="1138134" y="3802808"/>
            <a:chExt cx="9065409" cy="243545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8C3797C-BB6C-4711-B7E5-88C2FFA56163}"/>
                </a:ext>
              </a:extLst>
            </p:cNvPr>
            <p:cNvSpPr txBox="1"/>
            <p:nvPr/>
          </p:nvSpPr>
          <p:spPr>
            <a:xfrm>
              <a:off x="3325435" y="4396377"/>
              <a:ext cx="68781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দিব্‌ ধাতুর অর্থ প্রকাশ পাওয়া। তাই বলা হয়েছে, যিনি প্রকাশ পান। যিনি ভাস্বর , তিনি দেবতা।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7B4AA325-55AD-46AE-BF64-58401D5B0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134" y="3802808"/>
              <a:ext cx="2011466" cy="24354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67273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273">
        <p15:prstTrans prst="crush"/>
      </p:transition>
    </mc:Choice>
    <mc:Fallback>
      <p:transition spd="slow" advTm="42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366145-2AE1-4B18-850C-A52B4BFC9518}"/>
              </a:ext>
            </a:extLst>
          </p:cNvPr>
          <p:cNvSpPr txBox="1"/>
          <p:nvPr/>
        </p:nvSpPr>
        <p:spPr>
          <a:xfrm>
            <a:off x="2352978" y="1170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8309D03-E1A5-4932-A61D-68D5423E17B0}"/>
              </a:ext>
            </a:extLst>
          </p:cNvPr>
          <p:cNvGrpSpPr/>
          <p:nvPr/>
        </p:nvGrpSpPr>
        <p:grpSpPr>
          <a:xfrm>
            <a:off x="826176" y="667185"/>
            <a:ext cx="10509481" cy="3341251"/>
            <a:chOff x="826176" y="667185"/>
            <a:chExt cx="10509481" cy="334125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361B760-243E-42A9-B386-D737F0DAF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2400" y="667185"/>
              <a:ext cx="2293257" cy="334125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4E3791B2-7367-45F8-A9D1-6C70B452721D}"/>
                </a:ext>
              </a:extLst>
            </p:cNvPr>
            <p:cNvGrpSpPr/>
            <p:nvPr/>
          </p:nvGrpSpPr>
          <p:grpSpPr>
            <a:xfrm>
              <a:off x="826176" y="1132694"/>
              <a:ext cx="8068279" cy="2560299"/>
              <a:chOff x="826176" y="455840"/>
              <a:chExt cx="8068279" cy="2714637"/>
            </a:xfrm>
          </p:grpSpPr>
          <p:sp>
            <p:nvSpPr>
              <p:cNvPr id="6" name="Arrow: Right 5">
                <a:extLst>
                  <a:ext uri="{FF2B5EF4-FFF2-40B4-BE49-F238E27FC236}">
                    <a16:creationId xmlns="" xmlns:a16="http://schemas.microsoft.com/office/drawing/2014/main" id="{A8E8801C-EDFD-4161-AD9C-7316E08EBAF0}"/>
                  </a:ext>
                </a:extLst>
              </p:cNvPr>
              <p:cNvSpPr/>
              <p:nvPr/>
            </p:nvSpPr>
            <p:spPr>
              <a:xfrm>
                <a:off x="826176" y="455840"/>
                <a:ext cx="8068279" cy="2714637"/>
              </a:xfrm>
              <a:prstGeom prst="rightArrow">
                <a:avLst>
                  <a:gd name="adj1" fmla="val 50000"/>
                  <a:gd name="adj2" fmla="val 4732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4F317CFF-581A-4D8B-A046-A397D567DF7E}"/>
                  </a:ext>
                </a:extLst>
              </p:cNvPr>
              <p:cNvSpPr txBox="1"/>
              <p:nvPr/>
            </p:nvSpPr>
            <p:spPr>
              <a:xfrm>
                <a:off x="1017664" y="1220359"/>
                <a:ext cx="6689422" cy="1468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হিন্দুধর্মাবলম্বীদের আদি ধর্মগ্রন্থ বেদ। বেদের ওপর ভিত্তি করে ‘পুরাণ’ গ্রন্থসমূহ রচিত হয়েছে।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4346706-72BF-413F-9C16-BABF7BD47C55}"/>
              </a:ext>
            </a:extLst>
          </p:cNvPr>
          <p:cNvGrpSpPr/>
          <p:nvPr/>
        </p:nvGrpSpPr>
        <p:grpSpPr>
          <a:xfrm>
            <a:off x="752203" y="3267409"/>
            <a:ext cx="10902767" cy="3258250"/>
            <a:chOff x="752203" y="3267409"/>
            <a:chExt cx="10902767" cy="3258250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EC128D4D-BC8C-4AEA-9B4B-1FEF71803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03" y="3267409"/>
              <a:ext cx="2293263" cy="325825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9969193F-4A2D-4623-8E09-F505C12DEA3F}"/>
                </a:ext>
              </a:extLst>
            </p:cNvPr>
            <p:cNvGrpSpPr/>
            <p:nvPr/>
          </p:nvGrpSpPr>
          <p:grpSpPr>
            <a:xfrm>
              <a:off x="3119437" y="3483305"/>
              <a:ext cx="8535533" cy="2583665"/>
              <a:chOff x="3119437" y="3483305"/>
              <a:chExt cx="8535533" cy="2583665"/>
            </a:xfrm>
          </p:grpSpPr>
          <p:sp>
            <p:nvSpPr>
              <p:cNvPr id="13" name="Arrow: Right 12">
                <a:extLst>
                  <a:ext uri="{FF2B5EF4-FFF2-40B4-BE49-F238E27FC236}">
                    <a16:creationId xmlns="" xmlns:a16="http://schemas.microsoft.com/office/drawing/2014/main" id="{92C97C2A-E51B-40D5-B031-1ED22D3941CF}"/>
                  </a:ext>
                </a:extLst>
              </p:cNvPr>
              <p:cNvSpPr/>
              <p:nvPr/>
            </p:nvSpPr>
            <p:spPr>
              <a:xfrm rot="10800000">
                <a:off x="3119437" y="3483305"/>
                <a:ext cx="8535533" cy="2583665"/>
              </a:xfrm>
              <a:prstGeom prst="rightArrow">
                <a:avLst>
                  <a:gd name="adj1" fmla="val 50000"/>
                  <a:gd name="adj2" fmla="val 3663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5B86B081-7C68-4C77-BC9D-388AB2EED283}"/>
                  </a:ext>
                </a:extLst>
              </p:cNvPr>
              <p:cNvSpPr txBox="1"/>
              <p:nvPr/>
            </p:nvSpPr>
            <p:spPr>
              <a:xfrm>
                <a:off x="4020453" y="4157605"/>
                <a:ext cx="747485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দেব ও পুরাণে বিভিন্ন দেব-দেবীর রুপ, শক্তি, সামাজিক গুরুত্ব এবং পূজা-প্রণালি বর্ণনা করা হয়েছে।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6090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601">
        <p15:prstTrans prst="peelOff"/>
      </p:transition>
    </mc:Choice>
    <mc:Fallback>
      <p:transition spd="slow" advTm="36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BDFF05-B11B-458F-826D-E88D04C9F785}"/>
              </a:ext>
            </a:extLst>
          </p:cNvPr>
          <p:cNvSpPr txBox="1"/>
          <p:nvPr/>
        </p:nvSpPr>
        <p:spPr>
          <a:xfrm>
            <a:off x="2352980" y="38428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দেবতার শ্রেণিবিভাগ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B9C0E097-BA47-4AC5-8C27-A5CE03B6A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28813"/>
              </p:ext>
            </p:extLst>
          </p:nvPr>
        </p:nvGraphicFramePr>
        <p:xfrm>
          <a:off x="-658170" y="1068451"/>
          <a:ext cx="9265141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9022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965">
        <p14:prism/>
      </p:transition>
    </mc:Choice>
    <mc:Fallback>
      <p:transition spd="slow" advTm="79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DB5603-D0B9-4F19-9D40-2EF1F557A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3ADB5603-D0B9-4F19-9D40-2EF1F557A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3ADB5603-D0B9-4F19-9D40-2EF1F557A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3ADB5603-D0B9-4F19-9D40-2EF1F557A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4F2E82-8A1E-44FB-8EB8-D17444162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9A4F2E82-8A1E-44FB-8EB8-D17444162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9A4F2E82-8A1E-44FB-8EB8-D17444162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9A4F2E82-8A1E-44FB-8EB8-D17444162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848968-8B6E-4652-9F41-123239469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F3848968-8B6E-4652-9F41-123239469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F3848968-8B6E-4652-9F41-123239469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F3848968-8B6E-4652-9F41-123239469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1E7ADF-8098-49B3-8830-329C75AC2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091E7ADF-8098-49B3-8830-329C75AC2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091E7ADF-8098-49B3-8830-329C75AC2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1E7ADF-8098-49B3-8830-329C75AC2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71C78A-1262-4B2D-952A-9AC2ED54D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2C71C78A-1262-4B2D-952A-9AC2ED54D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2C71C78A-1262-4B2D-952A-9AC2ED54D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2C71C78A-1262-4B2D-952A-9AC2ED54D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7982F0-3566-4C08-A30A-247D94FBD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427982F0-3566-4C08-A30A-247D94FBD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427982F0-3566-4C08-A30A-247D94FBD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27982F0-3566-4C08-A30A-247D94FBD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A5B252-6C27-4025-A3EA-9C8A21088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A9A5B252-6C27-4025-A3EA-9C8A21088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A9A5B252-6C27-4025-A3EA-9C8A21088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A9A5B252-6C27-4025-A3EA-9C8A21088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33D209-F104-4342-912C-457BD1C15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graphicEl>
                                              <a:dgm id="{4633D209-F104-4342-912C-457BD1C15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4633D209-F104-4342-912C-457BD1C15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4633D209-F104-4342-912C-457BD1C15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F4C5B0-A93C-4034-810A-A230824B3909}"/>
              </a:ext>
            </a:extLst>
          </p:cNvPr>
          <p:cNvSpPr txBox="1"/>
          <p:nvPr/>
        </p:nvSpPr>
        <p:spPr>
          <a:xfrm>
            <a:off x="2352977" y="83522"/>
            <a:ext cx="7455877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বৈদিক দেবতা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2E60E6B2-9C07-4BF8-BFDE-C1AA45AB8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076000"/>
              </p:ext>
            </p:extLst>
          </p:nvPr>
        </p:nvGraphicFramePr>
        <p:xfrm>
          <a:off x="430401" y="3248325"/>
          <a:ext cx="5157598" cy="342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1F317B68-A904-486B-A285-520034463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934611"/>
              </p:ext>
            </p:extLst>
          </p:nvPr>
        </p:nvGraphicFramePr>
        <p:xfrm>
          <a:off x="6453831" y="3282863"/>
          <a:ext cx="5157598" cy="342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5B12620-F3CB-4AB8-A437-AE6BD09D4113}"/>
              </a:ext>
            </a:extLst>
          </p:cNvPr>
          <p:cNvGrpSpPr/>
          <p:nvPr/>
        </p:nvGrpSpPr>
        <p:grpSpPr>
          <a:xfrm>
            <a:off x="1503264" y="83522"/>
            <a:ext cx="9155303" cy="3094753"/>
            <a:chOff x="1503264" y="83522"/>
            <a:chExt cx="9155303" cy="3094753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28FC3326-521F-452B-ACEB-AAF6822D8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264" y="83522"/>
              <a:ext cx="2300155" cy="309475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5FA25D44-2661-401B-AA20-F4F8DA95D798}"/>
                </a:ext>
              </a:extLst>
            </p:cNvPr>
            <p:cNvGrpSpPr/>
            <p:nvPr/>
          </p:nvGrpSpPr>
          <p:grpSpPr>
            <a:xfrm>
              <a:off x="3962400" y="783769"/>
              <a:ext cx="6696167" cy="2162630"/>
              <a:chOff x="3119437" y="3483305"/>
              <a:chExt cx="8535533" cy="2583665"/>
            </a:xfrm>
          </p:grpSpPr>
          <p:sp>
            <p:nvSpPr>
              <p:cNvPr id="12" name="Arrow: Right 11">
                <a:extLst>
                  <a:ext uri="{FF2B5EF4-FFF2-40B4-BE49-F238E27FC236}">
                    <a16:creationId xmlns="" xmlns:a16="http://schemas.microsoft.com/office/drawing/2014/main" id="{40461133-51CF-40FA-93CE-6DB16881C2E8}"/>
                  </a:ext>
                </a:extLst>
              </p:cNvPr>
              <p:cNvSpPr/>
              <p:nvPr/>
            </p:nvSpPr>
            <p:spPr>
              <a:xfrm rot="10800000">
                <a:off x="3119437" y="3483305"/>
                <a:ext cx="8535533" cy="2583665"/>
              </a:xfrm>
              <a:prstGeom prst="rightArrow">
                <a:avLst>
                  <a:gd name="adj1" fmla="val 50000"/>
                  <a:gd name="adj2" fmla="val 3663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4618A681-F36F-4B05-87B5-6387078C1FFD}"/>
                  </a:ext>
                </a:extLst>
              </p:cNvPr>
              <p:cNvSpPr txBox="1"/>
              <p:nvPr/>
            </p:nvSpPr>
            <p:spPr>
              <a:xfrm>
                <a:off x="4020452" y="4157605"/>
                <a:ext cx="7474858" cy="143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বেদে-যে সকল দেবতার কথা বলা হয়েছে, তাঁদেরকে বৈদিক দেবতা বলা হয়।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6958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421">
        <p15:prstTrans prst="fracture"/>
      </p:transition>
    </mc:Choice>
    <mc:Fallback>
      <p:transition spd="slow" advTm="204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74890-133F-41F5-BD66-19A0F5847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AB674890-133F-41F5-BD66-19A0F5847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AB674890-133F-41F5-BD66-19A0F5847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AB674890-133F-41F5-BD66-19A0F5847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72E748-2795-4707-B9E7-87665C87F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5572E748-2795-4707-B9E7-87665C87F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5572E748-2795-4707-B9E7-87665C87F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graphicEl>
                                              <a:dgm id="{5572E748-2795-4707-B9E7-87665C87F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618F1-F4F2-4DF5-B8B8-87B6826A4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ADE618F1-F4F2-4DF5-B8B8-87B6826A4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ADE618F1-F4F2-4DF5-B8B8-87B6826A4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graphicEl>
                                              <a:dgm id="{ADE618F1-F4F2-4DF5-B8B8-87B6826A4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graphicEl>
                                              <a:dgm id="{CA1DB2B3-9BF6-489D-AA01-4F0A17C75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>
                                            <p:graphicEl>
                                              <a:dgm id="{9ADCC738-25CC-4006-9A67-F240517B0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>
                                            <p:graphicEl>
                                              <a:dgm id="{64737847-3510-45CA-92F8-D71BCC06F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>
                                            <p:graphicEl>
                                              <a:dgm id="{245280E6-DD75-4473-B2B0-F43A66B99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>
                                            <p:graphicEl>
                                              <a:dgm id="{CA82EFE9-B9EC-4897-88F2-D6916C578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">
                                            <p:graphicEl>
                                              <a:dgm id="{EB9A5B32-66E3-49A4-8BA9-82C54A31A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5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ABAF1C-2D1D-4578-BD03-4556CF5FFC58}"/>
              </a:ext>
            </a:extLst>
          </p:cNvPr>
          <p:cNvSpPr txBox="1"/>
          <p:nvPr/>
        </p:nvSpPr>
        <p:spPr>
          <a:xfrm>
            <a:off x="4874007" y="1261701"/>
            <a:ext cx="612056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বৈদিক দেব-দেবীর কোন বিগ্রহ বা মূর্তি ছিল না। বৈদিক পূজাপদ্ধতি ছিল যোগ বা হোম ভিত্তিক।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EB042D-CE8D-4EE6-A137-2944CDDD3073}"/>
              </a:ext>
            </a:extLst>
          </p:cNvPr>
          <p:cNvSpPr txBox="1"/>
          <p:nvPr/>
        </p:nvSpPr>
        <p:spPr>
          <a:xfrm>
            <a:off x="2352977" y="8352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বৈদিক দেবতা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EB4375-4049-4A1E-81EC-BC506052909E}"/>
              </a:ext>
            </a:extLst>
          </p:cNvPr>
          <p:cNvSpPr txBox="1"/>
          <p:nvPr/>
        </p:nvSpPr>
        <p:spPr>
          <a:xfrm>
            <a:off x="4874008" y="2538268"/>
            <a:ext cx="6120563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বৈদিক উপাসনা রীতিতে প্রতিমা পূজা ছিল না। হোমানল বা অগ্নির মাধ্যমে বেদের মন্ত্র উচ্চারণ করে অন্যান্য দেবতাকে আহবান করা হতো।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4BA702-B55C-4472-B0EF-0A70932CA04D}"/>
              </a:ext>
            </a:extLst>
          </p:cNvPr>
          <p:cNvSpPr txBox="1"/>
          <p:nvPr/>
        </p:nvSpPr>
        <p:spPr>
          <a:xfrm>
            <a:off x="3937835" y="5086693"/>
            <a:ext cx="799290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যজ্ঞের মাধ্যমে বৈদিক ঋষিরা দেব-দেবীর সান্নিধ্য লাভ করতেন।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5FF20D-49A3-45DC-86AB-30F4AE6FE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0" y="1099184"/>
            <a:ext cx="3893306" cy="3114645"/>
          </a:xfrm>
          <a:prstGeom prst="rect">
            <a:avLst/>
          </a:prstGeom>
          <a:ln w="28575">
            <a:noFill/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7747AD-CD75-43E1-96A5-031ED3E93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0" y="4358166"/>
            <a:ext cx="3075140" cy="2303387"/>
          </a:xfrm>
          <a:prstGeom prst="rect">
            <a:avLst/>
          </a:prstGeom>
          <a:solidFill>
            <a:schemeClr val="accent2"/>
          </a:solidFill>
          <a:ln w="28575">
            <a:noFill/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9618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323">
        <p15:prstTrans prst="airplane"/>
      </p:transition>
    </mc:Choice>
    <mc:Fallback>
      <p:transition spd="slow" advTm="73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ABAF1C-2D1D-4578-BD03-4556CF5FFC58}"/>
              </a:ext>
            </a:extLst>
          </p:cNvPr>
          <p:cNvSpPr txBox="1"/>
          <p:nvPr/>
        </p:nvSpPr>
        <p:spPr>
          <a:xfrm>
            <a:off x="3824222" y="1193110"/>
            <a:ext cx="7455877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পুরাণে যে-সকল দেবতার বর্ণনা করা হয়েছে, তাদের পৌরাণিক দেবতা বলা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EB042D-CE8D-4EE6-A137-2944CDDD3073}"/>
              </a:ext>
            </a:extLst>
          </p:cNvPr>
          <p:cNvSpPr txBox="1"/>
          <p:nvPr/>
        </p:nvSpPr>
        <p:spPr>
          <a:xfrm>
            <a:off x="2352980" y="8352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পৌরাণিক দেবতা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EB4375-4049-4A1E-81EC-BC506052909E}"/>
              </a:ext>
            </a:extLst>
          </p:cNvPr>
          <p:cNvSpPr txBox="1"/>
          <p:nvPr/>
        </p:nvSpPr>
        <p:spPr>
          <a:xfrm>
            <a:off x="3824223" y="2715012"/>
            <a:ext cx="745587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বেদে উল্লিখিত বিষ্ণুকে পুরাণে দেখা যায় শঙ্খ-চক্র-গদা-পদ্মধারীরুপে। বেদের বিষ্ণু মূলত সূর্য।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423B32-9680-4F0C-82D6-A82114EA4800}"/>
              </a:ext>
            </a:extLst>
          </p:cNvPr>
          <p:cNvSpPr txBox="1"/>
          <p:nvPr/>
        </p:nvSpPr>
        <p:spPr>
          <a:xfrm>
            <a:off x="3824222" y="4355287"/>
            <a:ext cx="745587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যজ্ঞের জন্য প্রজ্বলিত অগ্নিকে বিভিন্ন দেবতার জন্য ঘৃত, পিঠে, পায়েস, প্রভৃতি অর্পণ করা হতো।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7DCCB3E-74D4-43E6-80F5-808E4912E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3" y="1193110"/>
            <a:ext cx="2840337" cy="436250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51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321">
        <p15:prstTrans prst="fallOver"/>
      </p:transition>
    </mc:Choice>
    <mc:Fallback>
      <p:transition spd="slow" advTm="63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AF26ADE5-87D4-4F0D-B41C-BFB6F7F53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766646"/>
              </p:ext>
            </p:extLst>
          </p:nvPr>
        </p:nvGraphicFramePr>
        <p:xfrm>
          <a:off x="0" y="116114"/>
          <a:ext cx="12046857" cy="663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8648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486">
        <p14:doors dir="vert"/>
      </p:transition>
    </mc:Choice>
    <mc:Fallback>
      <p:transition spd="slow" advTm="124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5C17C3-27FD-45A6-A9FA-EE2EDCAC9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DD5C17C3-27FD-45A6-A9FA-EE2EDCAC9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graphicEl>
                                              <a:dgm id="{DD5C17C3-27FD-45A6-A9FA-EE2EDCAC9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graphicEl>
                                              <a:dgm id="{DD5C17C3-27FD-45A6-A9FA-EE2EDCAC9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graphicEl>
                                              <a:dgm id="{DD5C17C3-27FD-45A6-A9FA-EE2EDCAC9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5885B3-B2D7-4B0F-8AA6-57FE561A4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C25885B3-B2D7-4B0F-8AA6-57FE561A4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graphicEl>
                                              <a:dgm id="{C25885B3-B2D7-4B0F-8AA6-57FE561A4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graphicEl>
                                              <a:dgm id="{C25885B3-B2D7-4B0F-8AA6-57FE561A4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graphicEl>
                                              <a:dgm id="{C25885B3-B2D7-4B0F-8AA6-57FE561A4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D5DF04-BD96-4F41-B01D-AAB8CD9B1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17D5DF04-BD96-4F41-B01D-AAB8CD9B1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graphicEl>
                                              <a:dgm id="{17D5DF04-BD96-4F41-B01D-AAB8CD9B1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graphicEl>
                                              <a:dgm id="{17D5DF04-BD96-4F41-B01D-AAB8CD9B1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graphicEl>
                                              <a:dgm id="{17D5DF04-BD96-4F41-B01D-AAB8CD9B1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AAA8C8-6289-4671-89D7-D35344A0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21AAA8C8-6289-4671-89D7-D35344A01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graphicEl>
                                              <a:dgm id="{21AAA8C8-6289-4671-89D7-D35344A0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graphicEl>
                                              <a:dgm id="{21AAA8C8-6289-4671-89D7-D35344A0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graphicEl>
                                              <a:dgm id="{21AAA8C8-6289-4671-89D7-D35344A0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E49AEF-AFFF-484E-BA4F-1BBA84EC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83E49AEF-AFFF-484E-BA4F-1BBA84ECB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graphicEl>
                                              <a:dgm id="{83E49AEF-AFFF-484E-BA4F-1BBA84EC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graphicEl>
                                              <a:dgm id="{83E49AEF-AFFF-484E-BA4F-1BBA84EC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graphicEl>
                                              <a:dgm id="{83E49AEF-AFFF-484E-BA4F-1BBA84EC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4E62A9-5409-40BC-8DF6-84679C7D9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BE4E62A9-5409-40BC-8DF6-84679C7D9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graphicEl>
                                              <a:dgm id="{BE4E62A9-5409-40BC-8DF6-84679C7D9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graphicEl>
                                              <a:dgm id="{BE4E62A9-5409-40BC-8DF6-84679C7D9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graphicEl>
                                              <a:dgm id="{BE4E62A9-5409-40BC-8DF6-84679C7D9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ABAF1C-2D1D-4578-BD03-4556CF5FFC58}"/>
              </a:ext>
            </a:extLst>
          </p:cNvPr>
          <p:cNvSpPr txBox="1"/>
          <p:nvPr/>
        </p:nvSpPr>
        <p:spPr>
          <a:xfrm>
            <a:off x="1749624" y="5146529"/>
            <a:ext cx="8662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বেদে ও পুরাণে যে-সকল দেবতার কথা বলা হয়নি, কিন্তু ভক্তগণ তাদের পূজা করেন তাঁদের বলা হয় লৌকিক দেবতা।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EB042D-CE8D-4EE6-A137-2944CDDD3073}"/>
              </a:ext>
            </a:extLst>
          </p:cNvPr>
          <p:cNvSpPr txBox="1"/>
          <p:nvPr/>
        </p:nvSpPr>
        <p:spPr>
          <a:xfrm>
            <a:off x="2352975" y="347472"/>
            <a:ext cx="7455877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লৌকিক দেবতা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BD5774-9847-480C-889B-285AE9E40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50" y="1302692"/>
            <a:ext cx="3640329" cy="36403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89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484">
        <p14:honeycomb/>
      </p:transition>
    </mc:Choice>
    <mc:Fallback>
      <p:transition spd="slow" advTm="64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0770ECB-5733-4C2D-9EA0-D148AEA5BAC8}"/>
              </a:ext>
            </a:extLst>
          </p:cNvPr>
          <p:cNvGrpSpPr/>
          <p:nvPr/>
        </p:nvGrpSpPr>
        <p:grpSpPr>
          <a:xfrm>
            <a:off x="3516198" y="480769"/>
            <a:ext cx="7364236" cy="5795988"/>
            <a:chOff x="3547385" y="362292"/>
            <a:chExt cx="7618456" cy="5980451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3C2472F-E9CE-4CC3-B795-F269355E8699}"/>
                </a:ext>
              </a:extLst>
            </p:cNvPr>
            <p:cNvSpPr txBox="1"/>
            <p:nvPr/>
          </p:nvSpPr>
          <p:spPr>
            <a:xfrm>
              <a:off x="3547385" y="362292"/>
              <a:ext cx="4587947" cy="92333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B430385-0B5D-4C4D-9BCF-559D94C8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6433" y="1528138"/>
              <a:ext cx="2913056" cy="255763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6636FDE-65E7-406C-B68A-55B40A5D5361}"/>
                </a:ext>
              </a:extLst>
            </p:cNvPr>
            <p:cNvSpPr/>
            <p:nvPr/>
          </p:nvSpPr>
          <p:spPr>
            <a:xfrm>
              <a:off x="6954432" y="4290456"/>
              <a:ext cx="4211409" cy="1569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নবম ও দশম</a:t>
              </a: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 মিনিট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735D81BD-8D9F-4591-95EF-9201ECE05ED2}"/>
                </a:ext>
              </a:extLst>
            </p:cNvPr>
            <p:cNvGrpSpPr/>
            <p:nvPr/>
          </p:nvGrpSpPr>
          <p:grpSpPr>
            <a:xfrm>
              <a:off x="6212124" y="1828800"/>
              <a:ext cx="445247" cy="4513943"/>
              <a:chOff x="6662058" y="1828800"/>
              <a:chExt cx="445247" cy="4513943"/>
            </a:xfrm>
          </p:grpSpPr>
          <p:sp>
            <p:nvSpPr>
              <p:cNvPr id="2" name="Arrow: Up-Down 1">
                <a:extLst>
                  <a:ext uri="{FF2B5EF4-FFF2-40B4-BE49-F238E27FC236}">
                    <a16:creationId xmlns="" xmlns:a16="http://schemas.microsoft.com/office/drawing/2014/main" id="{9BEA42A5-728E-468B-9BF6-92279529AB09}"/>
                  </a:ext>
                </a:extLst>
              </p:cNvPr>
              <p:cNvSpPr/>
              <p:nvPr/>
            </p:nvSpPr>
            <p:spPr>
              <a:xfrm>
                <a:off x="6662058" y="2017486"/>
                <a:ext cx="93516" cy="4191655"/>
              </a:xfrm>
              <a:prstGeom prst="upDown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Up-Down 13">
                <a:extLst>
                  <a:ext uri="{FF2B5EF4-FFF2-40B4-BE49-F238E27FC236}">
                    <a16:creationId xmlns="" xmlns:a16="http://schemas.microsoft.com/office/drawing/2014/main" id="{9AC84955-BFCF-47CA-A5A4-94CB88506E6B}"/>
                  </a:ext>
                </a:extLst>
              </p:cNvPr>
              <p:cNvSpPr/>
              <p:nvPr/>
            </p:nvSpPr>
            <p:spPr>
              <a:xfrm>
                <a:off x="6830269" y="1828800"/>
                <a:ext cx="93516" cy="4513943"/>
              </a:xfrm>
              <a:prstGeom prst="upDown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row: Up-Down 14">
                <a:extLst>
                  <a:ext uri="{FF2B5EF4-FFF2-40B4-BE49-F238E27FC236}">
                    <a16:creationId xmlns="" xmlns:a16="http://schemas.microsoft.com/office/drawing/2014/main" id="{28097D1A-F0FC-4CA0-AB99-8F250534432B}"/>
                  </a:ext>
                </a:extLst>
              </p:cNvPr>
              <p:cNvSpPr/>
              <p:nvPr/>
            </p:nvSpPr>
            <p:spPr>
              <a:xfrm>
                <a:off x="7013789" y="2017486"/>
                <a:ext cx="93516" cy="4191655"/>
              </a:xfrm>
              <a:prstGeom prst="upDown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778559" y="4263564"/>
            <a:ext cx="521452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বীণা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মিত্র</a:t>
            </a:r>
            <a:r>
              <a:rPr lang="en-US" sz="2400" dirty="0" smtClean="0"/>
              <a:t>                                                       </a:t>
            </a:r>
            <a:r>
              <a:rPr lang="en-US" sz="2400" dirty="0" err="1" smtClean="0"/>
              <a:t>সিনিয়র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শিক্ষিকা</a:t>
            </a:r>
            <a:r>
              <a:rPr lang="en-US" sz="2400" dirty="0" smtClean="0"/>
              <a:t>                                     </a:t>
            </a:r>
            <a:r>
              <a:rPr lang="en-US" sz="2400" dirty="0" err="1" smtClean="0"/>
              <a:t>নলিনীদাস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বালিকা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</a:t>
            </a:r>
            <a:r>
              <a:rPr lang="en-US" sz="2400" dirty="0" smtClean="0"/>
              <a:t>    </a:t>
            </a:r>
            <a:r>
              <a:rPr lang="en-US" sz="2400" dirty="0" err="1" smtClean="0"/>
              <a:t>ভোলা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সদর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ভোলা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71" y="1822220"/>
            <a:ext cx="3058497" cy="2293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53825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17">
        <p15:prstTrans prst="curtains"/>
      </p:transition>
    </mc:Choice>
    <mc:Fallback>
      <p:transition spd="slow" advTm="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EB042D-CE8D-4EE6-A137-2944CDDD3073}"/>
              </a:ext>
            </a:extLst>
          </p:cNvPr>
          <p:cNvSpPr txBox="1"/>
          <p:nvPr/>
        </p:nvSpPr>
        <p:spPr>
          <a:xfrm>
            <a:off x="2352977" y="8352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লৌকিক দেবতা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8FAE99A2-88E1-4D65-99A6-7E0ED4BB4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652472"/>
              </p:ext>
            </p:extLst>
          </p:nvPr>
        </p:nvGraphicFramePr>
        <p:xfrm>
          <a:off x="0" y="1099185"/>
          <a:ext cx="12024360" cy="528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5748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140">
        <p15:prstTrans prst="pageCurlDouble"/>
      </p:transition>
    </mc:Choice>
    <mc:Fallback>
      <p:transition spd="slow" advTm="51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0DCECD-D275-4BCD-817D-03F6B8D30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graphicEl>
                                              <a:dgm id="{870DCECD-D275-4BCD-817D-03F6B8D30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F9880B-8B9F-417A-82E6-2BF0A3DA3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2FF9880B-8B9F-417A-82E6-2BF0A3DA3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E6342C-6E04-40D1-BFE8-809041F05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76E6342C-6E04-40D1-BFE8-809041F05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A195E1-EB81-4951-AABD-E36C97568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56A195E1-EB81-4951-AABD-E36C97568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C966AA-DA98-4778-990A-474B68E4A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dgm id="{2AC966AA-DA98-4778-990A-474B68E4A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E73741-1BC0-443C-9313-1D0362A23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59E73741-1BC0-443C-9313-1D0362A23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82C982C-DF7D-4009-9DAD-3C33847D1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dgm id="{582C982C-DF7D-4009-9DAD-3C33847D1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0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EAB38AA-4FFD-405D-A120-563BC2FE1272}"/>
              </a:ext>
            </a:extLst>
          </p:cNvPr>
          <p:cNvGrpSpPr/>
          <p:nvPr/>
        </p:nvGrpSpPr>
        <p:grpSpPr>
          <a:xfrm>
            <a:off x="2153607" y="766365"/>
            <a:ext cx="8115643" cy="5307165"/>
            <a:chOff x="2133058" y="550607"/>
            <a:chExt cx="8115643" cy="530716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D95F502-3945-4EF0-946D-ECF9A24F3FD6}"/>
                </a:ext>
              </a:extLst>
            </p:cNvPr>
            <p:cNvSpPr txBox="1"/>
            <p:nvPr/>
          </p:nvSpPr>
          <p:spPr>
            <a:xfrm>
              <a:off x="2133058" y="550607"/>
              <a:ext cx="6565187" cy="830997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47E41CE-327D-4A44-98CC-6E80EBEA4B25}"/>
                </a:ext>
              </a:extLst>
            </p:cNvPr>
            <p:cNvSpPr txBox="1"/>
            <p:nvPr/>
          </p:nvSpPr>
          <p:spPr>
            <a:xfrm>
              <a:off x="2133058" y="5211441"/>
              <a:ext cx="8115643" cy="6463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685800" indent="-685800" algn="ctr">
                <a:buFont typeface="Courier New" panose="02070309020205020404" pitchFamily="49" charset="0"/>
                <a:buChar char="o"/>
              </a:pP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দেবতাদের শ্রেণিবিভাগ ব্যাখ্যা কর।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4B759B7-BC94-4092-B16C-91C04B85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292" y="1707855"/>
              <a:ext cx="5873254" cy="3177335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993563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901">
        <p15:prstTrans prst="fracture"/>
      </p:transition>
    </mc:Choice>
    <mc:Fallback>
      <p:transition spd="slow" advTm="9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7BD19D-B840-4A95-BF03-EEC3709096A0}"/>
              </a:ext>
            </a:extLst>
          </p:cNvPr>
          <p:cNvSpPr txBox="1"/>
          <p:nvPr/>
        </p:nvSpPr>
        <p:spPr>
          <a:xfrm>
            <a:off x="1403541" y="5027141"/>
            <a:ext cx="9354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সকল দেব-দেবীর পূজা একই সময় করা হয়না। অনেক দেব-দেবীর জন্য নিদিষ্ট মাস, সময়, তিথি রয়েছে।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7677469-6EFF-47E3-9A93-FC2106AA3492}"/>
              </a:ext>
            </a:extLst>
          </p:cNvPr>
          <p:cNvGrpSpPr/>
          <p:nvPr/>
        </p:nvGrpSpPr>
        <p:grpSpPr>
          <a:xfrm>
            <a:off x="2249771" y="153974"/>
            <a:ext cx="7559083" cy="4723094"/>
            <a:chOff x="2249771" y="153974"/>
            <a:chExt cx="7559083" cy="4723094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30B4BF4-8FC8-44B3-8F74-8E13E88B6E1C}"/>
                </a:ext>
              </a:extLst>
            </p:cNvPr>
            <p:cNvSpPr txBox="1"/>
            <p:nvPr/>
          </p:nvSpPr>
          <p:spPr>
            <a:xfrm>
              <a:off x="2352977" y="153974"/>
              <a:ext cx="7455877" cy="101566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দেব-দেবীর পূজা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E5686B50-182D-4481-B4DC-F27F1147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71" y="1358319"/>
              <a:ext cx="7184514" cy="3518749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9014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150">
        <p14:prism isInverted="1"/>
      </p:transition>
    </mc:Choice>
    <mc:Fallback>
      <p:transition spd="slow" advTm="11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64FBEA-CC7D-47B1-9F90-7CCE974C9733}"/>
              </a:ext>
            </a:extLst>
          </p:cNvPr>
          <p:cNvSpPr txBox="1"/>
          <p:nvPr/>
        </p:nvSpPr>
        <p:spPr>
          <a:xfrm>
            <a:off x="2352979" y="36977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প্রতিদিনই পূজা করা হয়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373C883D-14DF-4A1B-9465-5D28B6398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670808"/>
              </p:ext>
            </p:extLst>
          </p:nvPr>
        </p:nvGraphicFramePr>
        <p:xfrm>
          <a:off x="441960" y="1631607"/>
          <a:ext cx="11201400" cy="511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14441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721">
        <p15:prstTrans prst="fallOver"/>
      </p:transition>
    </mc:Choice>
    <mc:Fallback>
      <p:transition spd="slow" advTm="5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66EB43-F8BA-49CC-A911-B1BFFF7D4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E066EB43-F8BA-49CC-A911-B1BFFF7D4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dgm id="{E066EB43-F8BA-49CC-A911-B1BFFF7D4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78FECC-B6FE-4E45-98D0-4FAA29AD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3378FECC-B6FE-4E45-98D0-4FAA29AD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3378FECC-B6FE-4E45-98D0-4FAA29AD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E101EA6-8E50-45B3-8593-1D89749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8E101EA6-8E50-45B3-8593-1D89749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8E101EA6-8E50-45B3-8593-1D89749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B99796-04CA-447C-818D-39AE0FDE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71B99796-04CA-447C-818D-39AE0FDE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71B99796-04CA-447C-818D-39AE0FDE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59A005-DF3A-4BA0-9210-5F0DD358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FB59A005-DF3A-4BA0-9210-5F0DD358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FB59A005-DF3A-4BA0-9210-5F0DD358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DA8BE-DE1C-413A-AA70-DAD326FC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B3CDA8BE-DE1C-413A-AA70-DAD326FC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B3CDA8BE-DE1C-413A-AA70-DAD326FC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64FBEA-CC7D-47B1-9F90-7CCE974C9733}"/>
              </a:ext>
            </a:extLst>
          </p:cNvPr>
          <p:cNvSpPr txBox="1"/>
          <p:nvPr/>
        </p:nvSpPr>
        <p:spPr>
          <a:xfrm>
            <a:off x="2352980" y="391201"/>
            <a:ext cx="7455877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তিথিতে পূজা করা 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373C883D-14DF-4A1B-9465-5D28B6398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504696"/>
              </p:ext>
            </p:extLst>
          </p:nvPr>
        </p:nvGraphicFramePr>
        <p:xfrm>
          <a:off x="527688" y="1024411"/>
          <a:ext cx="11122702" cy="5122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13818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526">
        <p15:prstTrans prst="crush"/>
      </p:transition>
    </mc:Choice>
    <mc:Fallback>
      <p:transition spd="slow" advTm="55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66EB43-F8BA-49CC-A911-B1BFFF7D4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E066EB43-F8BA-49CC-A911-B1BFFF7D4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dgm id="{E066EB43-F8BA-49CC-A911-B1BFFF7D4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78FECC-B6FE-4E45-98D0-4FAA29AD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3378FECC-B6FE-4E45-98D0-4FAA29AD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3378FECC-B6FE-4E45-98D0-4FAA29ADB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E101EA6-8E50-45B3-8593-1D89749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8E101EA6-8E50-45B3-8593-1D89749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8E101EA6-8E50-45B3-8593-1D89749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B99796-04CA-447C-818D-39AE0FDE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71B99796-04CA-447C-818D-39AE0FDE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71B99796-04CA-447C-818D-39AE0FDE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59A005-DF3A-4BA0-9210-5F0DD358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FB59A005-DF3A-4BA0-9210-5F0DD358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FB59A005-DF3A-4BA0-9210-5F0DD358B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DA8BE-DE1C-413A-AA70-DAD326FC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B3CDA8BE-DE1C-413A-AA70-DAD326FC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B3CDA8BE-DE1C-413A-AA70-DAD326FC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64FBEA-CC7D-47B1-9F90-7CCE974C9733}"/>
              </a:ext>
            </a:extLst>
          </p:cNvPr>
          <p:cNvSpPr txBox="1"/>
          <p:nvPr/>
        </p:nvSpPr>
        <p:spPr>
          <a:xfrm>
            <a:off x="5068680" y="290286"/>
            <a:ext cx="202447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পূজা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03ABD26-4EF4-4634-BF35-174F6B1EB24C}"/>
              </a:ext>
            </a:extLst>
          </p:cNvPr>
          <p:cNvSpPr txBox="1"/>
          <p:nvPr/>
        </p:nvSpPr>
        <p:spPr>
          <a:xfrm>
            <a:off x="1893848" y="2842075"/>
            <a:ext cx="2233751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পূজা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F5FDFC8-0070-4E65-9FE0-D1AC18DADED2}"/>
              </a:ext>
            </a:extLst>
          </p:cNvPr>
          <p:cNvSpPr txBox="1"/>
          <p:nvPr/>
        </p:nvSpPr>
        <p:spPr>
          <a:xfrm>
            <a:off x="8234124" y="2670625"/>
            <a:ext cx="2024477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সর্বজনীন পূজা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72AA551-0E9F-420D-9990-3825B5269F56}"/>
              </a:ext>
            </a:extLst>
          </p:cNvPr>
          <p:cNvSpPr txBox="1"/>
          <p:nvPr/>
        </p:nvSpPr>
        <p:spPr>
          <a:xfrm>
            <a:off x="583619" y="3973745"/>
            <a:ext cx="4484913" cy="18774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সদস্যদের অংশগ্রহণের মাধ্যমে যে পূজা করা হয় তাকে পারিবারিক পূজা বলে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E23054B-1725-4BF7-B212-480E118E1712}"/>
              </a:ext>
            </a:extLst>
          </p:cNvPr>
          <p:cNvSpPr txBox="1"/>
          <p:nvPr/>
        </p:nvSpPr>
        <p:spPr>
          <a:xfrm>
            <a:off x="7003904" y="3999604"/>
            <a:ext cx="4484913" cy="18158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সকল মানুষের অংশগ্রহণে যে পূজা করা হয় তাকে সর্বজনীন পূজা বলে।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51D6833-585B-450A-AE61-48BC345B9BF9}"/>
              </a:ext>
            </a:extLst>
          </p:cNvPr>
          <p:cNvGrpSpPr/>
          <p:nvPr/>
        </p:nvGrpSpPr>
        <p:grpSpPr>
          <a:xfrm>
            <a:off x="2819400" y="1121283"/>
            <a:ext cx="6309360" cy="1549342"/>
            <a:chOff x="2819400" y="1121283"/>
            <a:chExt cx="6309360" cy="1549342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9DDC3D32-DE7D-4B2F-814B-288DE00B305A}"/>
                </a:ext>
              </a:extLst>
            </p:cNvPr>
            <p:cNvCxnSpPr/>
            <p:nvPr/>
          </p:nvCxnSpPr>
          <p:spPr>
            <a:xfrm>
              <a:off x="5958999" y="1121283"/>
              <a:ext cx="0" cy="518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E673D2ED-187F-4A38-99BA-B65C4FC550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9400" y="1639443"/>
              <a:ext cx="313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A763009D-0BB9-4DE4-BF80-E2F4445B959C}"/>
                </a:ext>
              </a:extLst>
            </p:cNvPr>
            <p:cNvCxnSpPr/>
            <p:nvPr/>
          </p:nvCxnSpPr>
          <p:spPr>
            <a:xfrm>
              <a:off x="5958999" y="1639443"/>
              <a:ext cx="31697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BEB4921-C934-4EA3-8645-F9F23EFD57CB}"/>
                </a:ext>
              </a:extLst>
            </p:cNvPr>
            <p:cNvCxnSpPr/>
            <p:nvPr/>
          </p:nvCxnSpPr>
          <p:spPr>
            <a:xfrm>
              <a:off x="9128760" y="1639443"/>
              <a:ext cx="0" cy="1031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B566C50C-F3A9-473C-9EF4-522EECB15F85}"/>
                </a:ext>
              </a:extLst>
            </p:cNvPr>
            <p:cNvCxnSpPr/>
            <p:nvPr/>
          </p:nvCxnSpPr>
          <p:spPr>
            <a:xfrm>
              <a:off x="2819400" y="1639443"/>
              <a:ext cx="0" cy="1031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09C9C8D-DA77-4D05-84C8-6406171D8195}"/>
              </a:ext>
            </a:extLst>
          </p:cNvPr>
          <p:cNvGrpSpPr/>
          <p:nvPr/>
        </p:nvGrpSpPr>
        <p:grpSpPr>
          <a:xfrm>
            <a:off x="3010724" y="3255400"/>
            <a:ext cx="6118036" cy="889795"/>
            <a:chOff x="3010724" y="3255400"/>
            <a:chExt cx="6118036" cy="88979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F7223FA-D6C7-4FEA-AF18-E2F5CC82FFA0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3010724" y="3796182"/>
              <a:ext cx="0" cy="3490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2EA8A40D-1164-4779-8461-3B551B5CD80D}"/>
                </a:ext>
              </a:extLst>
            </p:cNvPr>
            <p:cNvCxnSpPr/>
            <p:nvPr/>
          </p:nvCxnSpPr>
          <p:spPr>
            <a:xfrm>
              <a:off x="9128760" y="3255400"/>
              <a:ext cx="0" cy="744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9777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708">
        <p15:prstTrans prst="peelOff"/>
      </p:transition>
    </mc:Choice>
    <mc:Fallback>
      <p:transition spd="slow" advTm="8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28" grpId="0" animBg="1"/>
      <p:bldP spid="29" grpId="0" animBg="1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6730A4-AC92-4C87-BBBF-24F2E59AAC96}"/>
              </a:ext>
            </a:extLst>
          </p:cNvPr>
          <p:cNvSpPr txBox="1"/>
          <p:nvPr/>
        </p:nvSpPr>
        <p:spPr>
          <a:xfrm>
            <a:off x="4057649" y="275993"/>
            <a:ext cx="3457575" cy="64633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C76DCED-90FB-4C49-B239-D463DC428652}"/>
              </a:ext>
            </a:extLst>
          </p:cNvPr>
          <p:cNvGrpSpPr/>
          <p:nvPr/>
        </p:nvGrpSpPr>
        <p:grpSpPr>
          <a:xfrm>
            <a:off x="394932" y="2822431"/>
            <a:ext cx="11176005" cy="2225169"/>
            <a:chOff x="394932" y="2822431"/>
            <a:chExt cx="11176005" cy="222516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8FCA285F-B945-4B77-97CF-8ACB4B129C55}"/>
                </a:ext>
              </a:extLst>
            </p:cNvPr>
            <p:cNvGrpSpPr/>
            <p:nvPr/>
          </p:nvGrpSpPr>
          <p:grpSpPr>
            <a:xfrm>
              <a:off x="394932" y="2967335"/>
              <a:ext cx="4484913" cy="2076274"/>
              <a:chOff x="394932" y="2967335"/>
              <a:chExt cx="4484913" cy="2076274"/>
            </a:xfrm>
          </p:grpSpPr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EEF301C4-0B56-43B4-8688-4B7A8CA90DA3}"/>
                  </a:ext>
                </a:extLst>
              </p:cNvPr>
              <p:cNvSpPr txBox="1"/>
              <p:nvPr/>
            </p:nvSpPr>
            <p:spPr>
              <a:xfrm>
                <a:off x="394932" y="3966391"/>
                <a:ext cx="4484913" cy="1077218"/>
              </a:xfrm>
              <a:prstGeom prst="rect">
                <a:avLst/>
              </a:prstGeom>
              <a:ln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পারিবারিক পুজা পরিবারে কি প্রভাব সৃষ্টি করে ব্যাখ্যা কর।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" name="Callout: Down Arrow 2">
                <a:extLst>
                  <a:ext uri="{FF2B5EF4-FFF2-40B4-BE49-F238E27FC236}">
                    <a16:creationId xmlns="" xmlns:a16="http://schemas.microsoft.com/office/drawing/2014/main" id="{620514BD-E03A-40D4-8C80-CBC975BA524E}"/>
                  </a:ext>
                </a:extLst>
              </p:cNvPr>
              <p:cNvSpPr/>
              <p:nvPr/>
            </p:nvSpPr>
            <p:spPr>
              <a:xfrm>
                <a:off x="1962473" y="2967335"/>
                <a:ext cx="1349829" cy="923330"/>
              </a:xfrm>
              <a:prstGeom prst="downArrowCallout">
                <a:avLst>
                  <a:gd name="adj1" fmla="val 15568"/>
                  <a:gd name="adj2" fmla="val 26572"/>
                  <a:gd name="adj3" fmla="val 25000"/>
                  <a:gd name="adj4" fmla="val 6497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‘ক’ দল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7A54DB26-C53A-4C1A-82E6-5CD5E542B9FC}"/>
                </a:ext>
              </a:extLst>
            </p:cNvPr>
            <p:cNvGrpSpPr/>
            <p:nvPr/>
          </p:nvGrpSpPr>
          <p:grpSpPr>
            <a:xfrm>
              <a:off x="7086024" y="2822431"/>
              <a:ext cx="4484913" cy="2225169"/>
              <a:chOff x="7086024" y="2822431"/>
              <a:chExt cx="4484913" cy="2225169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6E96E486-58DF-42A9-986F-3F8FF3757BD5}"/>
                  </a:ext>
                </a:extLst>
              </p:cNvPr>
              <p:cNvSpPr txBox="1"/>
              <p:nvPr/>
            </p:nvSpPr>
            <p:spPr>
              <a:xfrm>
                <a:off x="7086024" y="3970382"/>
                <a:ext cx="4484913" cy="1077218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সর্বজনীন পূজা সমাজে কিরুপ প্রভাব সৃষ্টিকরে ব্যাখ্যা কর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Callout: Down Arrow 6">
                <a:extLst>
                  <a:ext uri="{FF2B5EF4-FFF2-40B4-BE49-F238E27FC236}">
                    <a16:creationId xmlns="" xmlns:a16="http://schemas.microsoft.com/office/drawing/2014/main" id="{A7C11177-749E-429F-A02A-B934414E1FD3}"/>
                  </a:ext>
                </a:extLst>
              </p:cNvPr>
              <p:cNvSpPr/>
              <p:nvPr/>
            </p:nvSpPr>
            <p:spPr>
              <a:xfrm>
                <a:off x="8653565" y="2822431"/>
                <a:ext cx="1349829" cy="923330"/>
              </a:xfrm>
              <a:prstGeom prst="downArrowCallout">
                <a:avLst>
                  <a:gd name="adj1" fmla="val 15568"/>
                  <a:gd name="adj2" fmla="val 26572"/>
                  <a:gd name="adj3" fmla="val 25000"/>
                  <a:gd name="adj4" fmla="val 6497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‘খ’ দল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894">
        <p:dissolve/>
      </p:transition>
    </mc:Choice>
    <mc:Fallback>
      <p:transition spd="slow" advTm="389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8762" y="799487"/>
            <a:ext cx="275909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7030A0"/>
                </a:solidFill>
              </a:rPr>
              <a:t>মূল্যায়ন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4688" y="2445249"/>
            <a:ext cx="7325474" cy="206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১/ </a:t>
            </a:r>
            <a:r>
              <a:rPr lang="en-US" sz="3200" dirty="0" err="1" smtClean="0"/>
              <a:t>লৌকিক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দেবতা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?                      ২/ </a:t>
            </a:r>
            <a:r>
              <a:rPr lang="en-US" sz="3200" dirty="0" err="1" smtClean="0"/>
              <a:t>পৌরানিক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দেবতা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বুঝ</a:t>
            </a:r>
            <a:r>
              <a:rPr lang="en-US" sz="3200" dirty="0" smtClean="0"/>
              <a:t> ?         ৩/ </a:t>
            </a:r>
            <a:r>
              <a:rPr lang="en-US" sz="3200" dirty="0" err="1" smtClean="0"/>
              <a:t>সর্বজনীন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পূজার</a:t>
            </a:r>
            <a:r>
              <a:rPr lang="en-US" sz="3200" dirty="0" smtClean="0"/>
              <a:t> ২টি </a:t>
            </a:r>
            <a:r>
              <a:rPr lang="en-US" sz="3200" dirty="0" err="1" smtClean="0"/>
              <a:t>উদাহরন</a:t>
            </a:r>
            <a:r>
              <a:rPr lang="en-US" sz="3200" dirty="0" smtClean="0"/>
              <a:t> </a:t>
            </a:r>
            <a:r>
              <a:rPr lang="en-US" sz="3200" dirty="0" err="1" smtClean="0"/>
              <a:t>দাও</a:t>
            </a:r>
            <a:r>
              <a:rPr lang="en-US" sz="3200" dirty="0" smtClean="0"/>
              <a:t> ?   ৪/ ২ </a:t>
            </a:r>
            <a:r>
              <a:rPr lang="en-US" sz="3200" dirty="0" err="1" smtClean="0"/>
              <a:t>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বৈদিক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দেবতাদের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বল</a:t>
            </a:r>
            <a:r>
              <a:rPr lang="en-US" sz="3200" dirty="0" smtClean="0"/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3987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5">
        <p15:prstTrans prst="airplane"/>
      </p:transition>
    </mc:Choice>
    <mc:Fallback>
      <p:transition spd="slow" advTm="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FC7E3BB-8E4D-4D57-B0D6-F9F751061029}"/>
              </a:ext>
            </a:extLst>
          </p:cNvPr>
          <p:cNvGrpSpPr/>
          <p:nvPr/>
        </p:nvGrpSpPr>
        <p:grpSpPr>
          <a:xfrm>
            <a:off x="295212" y="242398"/>
            <a:ext cx="11571414" cy="5773039"/>
            <a:chOff x="295212" y="242398"/>
            <a:chExt cx="11571414" cy="5773039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9644424-0A19-427D-8F0D-7151EDFADDC7}"/>
                </a:ext>
              </a:extLst>
            </p:cNvPr>
            <p:cNvSpPr txBox="1"/>
            <p:nvPr/>
          </p:nvSpPr>
          <p:spPr>
            <a:xfrm>
              <a:off x="1248699" y="5184440"/>
              <a:ext cx="10154444" cy="830997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685800" indent="-685800">
                <a:buFont typeface="Courier New" panose="02070309020205020404" pitchFamily="49" charset="0"/>
                <a:buChar char="o"/>
              </a:pP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দেবতাদের শ্রণিবিভাগ অনুযায়ী নাম লিখে আনবে।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7B76AA89-5450-4F5A-87BC-25CBCCBE0CD3}"/>
                </a:ext>
              </a:extLst>
            </p:cNvPr>
            <p:cNvSpPr txBox="1"/>
            <p:nvPr/>
          </p:nvSpPr>
          <p:spPr>
            <a:xfrm>
              <a:off x="2237433" y="242398"/>
              <a:ext cx="7455877" cy="101566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D02E594-3284-486C-A4F3-E85FE91D14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" r="2853" b="3746"/>
            <a:stretch/>
          </p:blipFill>
          <p:spPr>
            <a:xfrm>
              <a:off x="295212" y="1696471"/>
              <a:ext cx="3884441" cy="34650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C7B8A58-D4BA-45C0-BB4E-4BE87B5F9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" t="840" r="3875" b="4343"/>
            <a:stretch/>
          </p:blipFill>
          <p:spPr>
            <a:xfrm>
              <a:off x="4445805" y="1696471"/>
              <a:ext cx="3180935" cy="346505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C6884233-9BC5-429A-9B06-8EC13CDB4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" t="235" r="-1"/>
            <a:stretch/>
          </p:blipFill>
          <p:spPr>
            <a:xfrm>
              <a:off x="7892893" y="2210406"/>
              <a:ext cx="3973733" cy="295112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A07AB7B-E69C-44BA-99F3-EA4A49C1417D}"/>
                </a:ext>
              </a:extLst>
            </p:cNvPr>
            <p:cNvSpPr/>
            <p:nvPr/>
          </p:nvSpPr>
          <p:spPr>
            <a:xfrm>
              <a:off x="7863865" y="2210405"/>
              <a:ext cx="743107" cy="257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893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928">
        <p15:prstTrans prst="fallOver"/>
      </p:transition>
    </mc:Choice>
    <mc:Fallback>
      <p:transition spd="slow" advTm="9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08" y="1446819"/>
            <a:ext cx="5231906" cy="54111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4026" y="-122841"/>
            <a:ext cx="523378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ধন্যবাদ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448" y="63452"/>
            <a:ext cx="3590925" cy="346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3975"/>
            <a:ext cx="3464026" cy="346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9078" y="2935237"/>
            <a:ext cx="4381500" cy="346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99515" y="-1"/>
            <a:ext cx="3553406" cy="26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4">
        <p14:prism isInverted="1"/>
      </p:transition>
    </mc:Choice>
    <mc:Fallback>
      <p:transition spd="slow" advTm="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D76BAD-C851-4426-BA88-C6A8D98F1C47}"/>
              </a:ext>
            </a:extLst>
          </p:cNvPr>
          <p:cNvSpPr txBox="1"/>
          <p:nvPr/>
        </p:nvSpPr>
        <p:spPr>
          <a:xfrm>
            <a:off x="2352979" y="28268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40573C3-2157-4545-8D8D-3C8CA943BDCF}"/>
              </a:ext>
            </a:extLst>
          </p:cNvPr>
          <p:cNvGrpSpPr/>
          <p:nvPr/>
        </p:nvGrpSpPr>
        <p:grpSpPr>
          <a:xfrm>
            <a:off x="4515439" y="1376314"/>
            <a:ext cx="7110504" cy="4883084"/>
            <a:chOff x="4926137" y="1376314"/>
            <a:chExt cx="6699806" cy="488308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19239FD-9AC3-4CB5-AC65-45B155260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15"/>
            <a:stretch/>
          </p:blipFill>
          <p:spPr>
            <a:xfrm>
              <a:off x="4926137" y="1489435"/>
              <a:ext cx="3274433" cy="47699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6B22A24A-1CEB-4AAA-B9A1-14365D16B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52" y="1376314"/>
              <a:ext cx="3265491" cy="48830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6" y="1376314"/>
            <a:ext cx="3799002" cy="4883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181">
        <p:dissolve/>
      </p:transition>
    </mc:Choice>
    <mc:Fallback>
      <p:transition spd="slow" advTm="518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D4C4D59-3133-4ACA-916C-9182FC607A0F}"/>
              </a:ext>
            </a:extLst>
          </p:cNvPr>
          <p:cNvGrpSpPr/>
          <p:nvPr/>
        </p:nvGrpSpPr>
        <p:grpSpPr>
          <a:xfrm>
            <a:off x="80095" y="461298"/>
            <a:ext cx="12001648" cy="6095223"/>
            <a:chOff x="80095" y="461298"/>
            <a:chExt cx="12001648" cy="6095223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B1AAC0C-E47C-47AC-8B32-3E870ADCFB8A}"/>
                </a:ext>
              </a:extLst>
            </p:cNvPr>
            <p:cNvSpPr txBox="1"/>
            <p:nvPr/>
          </p:nvSpPr>
          <p:spPr>
            <a:xfrm>
              <a:off x="2170474" y="461298"/>
              <a:ext cx="7455877" cy="101566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পাঠ-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264D2B9A-BA17-4495-BB8A-B80804826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226" y="1815107"/>
              <a:ext cx="5678374" cy="2365989"/>
            </a:xfrm>
            <a:prstGeom prst="rect">
              <a:avLst/>
            </a:prstGeom>
          </p:spPr>
        </p:pic>
        <p:sp>
          <p:nvSpPr>
            <p:cNvPr id="5" name="Ribbon: Tilted Up 4">
              <a:extLst>
                <a:ext uri="{FF2B5EF4-FFF2-40B4-BE49-F238E27FC236}">
                  <a16:creationId xmlns="" xmlns:a16="http://schemas.microsoft.com/office/drawing/2014/main" id="{9404F680-0752-46B9-92B3-D8E9648A3592}"/>
                </a:ext>
              </a:extLst>
            </p:cNvPr>
            <p:cNvSpPr/>
            <p:nvPr/>
          </p:nvSpPr>
          <p:spPr>
            <a:xfrm>
              <a:off x="80095" y="4631036"/>
              <a:ext cx="12001648" cy="1925485"/>
            </a:xfrm>
            <a:prstGeom prst="ribbon2">
              <a:avLst>
                <a:gd name="adj1" fmla="val 33333"/>
                <a:gd name="adj2" fmla="val 6354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দেব-দেবীর </a:t>
              </a:r>
              <a:r>
                <a:rPr lang="bn-IN" sz="60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ধারণা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786">
        <p15:prstTrans prst="fallOver"/>
      </p:transition>
    </mc:Choice>
    <mc:Fallback>
      <p:transition spd="slow" advTm="17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3F371F-6C15-4E23-AAAB-4C54581F8D59}"/>
              </a:ext>
            </a:extLst>
          </p:cNvPr>
          <p:cNvSpPr txBox="1"/>
          <p:nvPr/>
        </p:nvSpPr>
        <p:spPr>
          <a:xfrm>
            <a:off x="394636" y="1020279"/>
            <a:ext cx="11492563" cy="46474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দেব-দেবীর ধারণা ব্যাখ্যা করতে </a:t>
            </a: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দেবতাদের শ্রেণিবিভাগ ব্যাখ্যা করতে </a:t>
            </a: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ব-দেবীর 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 সম্পর্কে </a:t>
            </a: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95512" y="1645920"/>
            <a:ext cx="2261936" cy="38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30265" y="1771048"/>
            <a:ext cx="2002055" cy="38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0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1">
        <p14:prism isContent="1" isInverted="1"/>
      </p:transition>
    </mc:Choice>
    <mc:Fallback>
      <p:transition spd="slow" advTm="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1D5354-C954-413D-8BD2-E54F420F3E54}"/>
              </a:ext>
            </a:extLst>
          </p:cNvPr>
          <p:cNvSpPr txBox="1"/>
          <p:nvPr/>
        </p:nvSpPr>
        <p:spPr>
          <a:xfrm>
            <a:off x="2352979" y="282688"/>
            <a:ext cx="7455877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B1EC662-328F-4996-8694-FE911E06C1AC}"/>
              </a:ext>
            </a:extLst>
          </p:cNvPr>
          <p:cNvGrpSpPr/>
          <p:nvPr/>
        </p:nvGrpSpPr>
        <p:grpSpPr>
          <a:xfrm>
            <a:off x="912018" y="1329350"/>
            <a:ext cx="10060781" cy="4713741"/>
            <a:chOff x="926533" y="1144813"/>
            <a:chExt cx="10060781" cy="471374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CD6FF1A-DD59-41A5-A175-3A2F066112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30" b="13512"/>
            <a:stretch/>
          </p:blipFill>
          <p:spPr>
            <a:xfrm>
              <a:off x="926533" y="1144813"/>
              <a:ext cx="10060781" cy="467572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B40B17E-483B-4762-8910-FF0376A7CDC0}"/>
                </a:ext>
              </a:extLst>
            </p:cNvPr>
            <p:cNvSpPr/>
            <p:nvPr/>
          </p:nvSpPr>
          <p:spPr>
            <a:xfrm>
              <a:off x="4295659" y="5406738"/>
              <a:ext cx="3890397" cy="451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73693" y="6131293"/>
            <a:ext cx="817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ব্রক্ষ্মা</a:t>
            </a:r>
            <a:r>
              <a:rPr lang="en-US" dirty="0" smtClean="0"/>
              <a:t>                                               </a:t>
            </a:r>
            <a:r>
              <a:rPr lang="en-US" dirty="0" err="1" smtClean="0"/>
              <a:t>বিষ্ণু</a:t>
            </a:r>
            <a:r>
              <a:rPr lang="en-US" dirty="0" smtClean="0"/>
              <a:t>                                                   </a:t>
            </a:r>
            <a:r>
              <a:rPr lang="en-US" dirty="0" err="1" smtClean="0"/>
              <a:t>শিব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197">
        <p15:prstTrans prst="peelOff"/>
      </p:transition>
    </mc:Choice>
    <mc:Fallback>
      <p:transition spd="slow" advTm="41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7082B6-0868-46B0-87A7-E26C8FD6B2FD}"/>
              </a:ext>
            </a:extLst>
          </p:cNvPr>
          <p:cNvSpPr txBox="1"/>
          <p:nvPr/>
        </p:nvSpPr>
        <p:spPr>
          <a:xfrm>
            <a:off x="1975845" y="5301726"/>
            <a:ext cx="8210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 যখন নিজের কোনো গুণ বা ক্ষমতাকে কোনো বিশেষ আকার বা রুপে প্রকাশ করেন, তখন তাঁকে দেবতা বলে।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430CF9-8EC5-4954-AFBE-1B26A00B5BC6}"/>
              </a:ext>
            </a:extLst>
          </p:cNvPr>
          <p:cNvGrpSpPr/>
          <p:nvPr/>
        </p:nvGrpSpPr>
        <p:grpSpPr>
          <a:xfrm>
            <a:off x="2352978" y="117031"/>
            <a:ext cx="7455877" cy="4960560"/>
            <a:chOff x="2352978" y="117031"/>
            <a:chExt cx="7455877" cy="496056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A55D882-FA9A-4B73-9289-348BBDD1DC96}"/>
                </a:ext>
              </a:extLst>
            </p:cNvPr>
            <p:cNvSpPr txBox="1"/>
            <p:nvPr/>
          </p:nvSpPr>
          <p:spPr>
            <a:xfrm>
              <a:off x="2352978" y="117031"/>
              <a:ext cx="7455877" cy="6463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দেবতা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CE5361C-4E19-4474-A8AB-9E31F4DA9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559" y="1175401"/>
              <a:ext cx="7304709" cy="3902190"/>
            </a:xfrm>
            <a:prstGeom prst="rect">
              <a:avLst/>
            </a:prstGeom>
            <a:ln w="57150">
              <a:noFill/>
              <a:prstDash val="lg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91984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4302">
        <p15:prstTrans prst="origami"/>
      </p:transition>
    </mc:Choice>
    <mc:Fallback>
      <p:transition spd="slow" advTm="43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AC7417-0B8A-4B39-9DD4-F4E338A4C7E3}"/>
              </a:ext>
            </a:extLst>
          </p:cNvPr>
          <p:cNvSpPr txBox="1"/>
          <p:nvPr/>
        </p:nvSpPr>
        <p:spPr>
          <a:xfrm>
            <a:off x="1442963" y="5338510"/>
            <a:ext cx="9583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দেবতারা আলাদা গুণ বা শক্তির অধিকারী হলেও ঈশ্বর নন। ঈশ্বর এক ও অদ্বিতীয়। দেবতারা এক ঈশ্বরের বিভিন্ন গুন বা শক্তির প্রকাশ।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02" y="616018"/>
            <a:ext cx="7979342" cy="4562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8648" y="0"/>
            <a:ext cx="2002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দেবতা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621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93">
        <p15:prstTrans prst="pageCurlDouble"/>
      </p:transition>
    </mc:Choice>
    <mc:Fallback>
      <p:transition spd="slow" advTm="13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B5727A-8D06-4E33-984C-3574185D5556}"/>
              </a:ext>
            </a:extLst>
          </p:cNvPr>
          <p:cNvSpPr txBox="1"/>
          <p:nvPr/>
        </p:nvSpPr>
        <p:spPr>
          <a:xfrm>
            <a:off x="1162591" y="5423520"/>
            <a:ext cx="983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দেবতাদের কৃপা লাভ এবং সুখ-শান্তিতে বসবাস করার জন্য পূজা করে। দেবতাদের পূজা করলে ঈশ্বর সন্তুষ্ট হন এবং অভীষ্ট দান করেন।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BEED56A-19F4-406C-8880-2A980C59307E}"/>
              </a:ext>
            </a:extLst>
          </p:cNvPr>
          <p:cNvGrpSpPr/>
          <p:nvPr/>
        </p:nvGrpSpPr>
        <p:grpSpPr>
          <a:xfrm>
            <a:off x="2352977" y="251785"/>
            <a:ext cx="7455877" cy="5071510"/>
            <a:chOff x="2352977" y="251785"/>
            <a:chExt cx="7455877" cy="507151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1366145-2AE1-4B18-850C-A52B4BFC9518}"/>
                </a:ext>
              </a:extLst>
            </p:cNvPr>
            <p:cNvSpPr txBox="1"/>
            <p:nvPr/>
          </p:nvSpPr>
          <p:spPr>
            <a:xfrm>
              <a:off x="2352977" y="251785"/>
              <a:ext cx="7455877" cy="64633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দেবতা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4978676-4A32-4326-B605-24E98ED20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977" y="1118180"/>
              <a:ext cx="7455877" cy="4205115"/>
            </a:xfrm>
            <a:prstGeom prst="rect">
              <a:avLst/>
            </a:prstGeom>
            <a:ln w="28575">
              <a:noFill/>
              <a:prstDash val="lg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50616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607">
        <p15:prstTrans prst="peelOff"/>
      </p:transition>
    </mc:Choice>
    <mc:Fallback>
      <p:transition spd="slow" advTm="3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1.4|1.6|1.4|1.1|1.1|1.1|1.1|1|1.1|1.2|1.1|1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|0.8|0.8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0.8|1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|2.6|1|1.2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3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1.4|1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1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0.9|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7|0.8|1.1|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2|1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.8|1.7|1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</TotalTime>
  <Words>579</Words>
  <Application>Microsoft Office PowerPoint</Application>
  <PresentationFormat>Custom</PresentationFormat>
  <Paragraphs>105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dipakkumar1980@outlook.com</cp:lastModifiedBy>
  <cp:revision>403</cp:revision>
  <dcterms:created xsi:type="dcterms:W3CDTF">2019-11-12T14:46:08Z</dcterms:created>
  <dcterms:modified xsi:type="dcterms:W3CDTF">2020-03-21T01:22:53Z</dcterms:modified>
</cp:coreProperties>
</file>