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84" r:id="rId3"/>
    <p:sldId id="266" r:id="rId4"/>
    <p:sldId id="275" r:id="rId5"/>
    <p:sldId id="280" r:id="rId6"/>
    <p:sldId id="279" r:id="rId7"/>
    <p:sldId id="282" r:id="rId8"/>
    <p:sldId id="278" r:id="rId9"/>
    <p:sldId id="277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5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95220-DF22-43A2-A72C-DB92240421D5}" type="doc">
      <dgm:prSet loTypeId="urn:microsoft.com/office/officeart/2005/8/layout/venn1" loCatId="relationship" qsTypeId="urn:microsoft.com/office/officeart/2005/8/quickstyle/3d9" qsCatId="3D" csTypeId="urn:microsoft.com/office/officeart/2005/8/colors/accent3_5" csCatId="accent3" phldr="1"/>
      <dgm:spPr/>
    </dgm:pt>
    <dgm:pt modelId="{C9117E12-B09C-4919-A623-E126D4CF73DF}">
      <dgm:prSet phldrT="[Text]" custT="1"/>
      <dgm:spPr/>
      <dgm:t>
        <a:bodyPr/>
        <a:lstStyle/>
        <a:p>
          <a:r>
            <a:rPr lang="bn-BD" sz="4400" smtClean="0"/>
            <a:t>রক্ত</a:t>
          </a:r>
          <a:r>
            <a:rPr lang="bn-BD" sz="2800" smtClean="0"/>
            <a:t> </a:t>
          </a:r>
          <a:endParaRPr lang="en-US" sz="2800" dirty="0"/>
        </a:p>
      </dgm:t>
    </dgm:pt>
    <dgm:pt modelId="{22420E61-8AC1-4CD5-A4E1-39C340E49C1F}" type="parTrans" cxnId="{F0C6FEFA-BBAB-4FE5-953A-57528EAE400B}">
      <dgm:prSet/>
      <dgm:spPr/>
      <dgm:t>
        <a:bodyPr/>
        <a:lstStyle/>
        <a:p>
          <a:endParaRPr lang="en-US"/>
        </a:p>
      </dgm:t>
    </dgm:pt>
    <dgm:pt modelId="{516E36F9-E66E-4F04-9B39-6C6CBB13D740}" type="sibTrans" cxnId="{F0C6FEFA-BBAB-4FE5-953A-57528EAE400B}">
      <dgm:prSet/>
      <dgm:spPr/>
      <dgm:t>
        <a:bodyPr/>
        <a:lstStyle/>
        <a:p>
          <a:endParaRPr lang="en-US"/>
        </a:p>
      </dgm:t>
    </dgm:pt>
    <dgm:pt modelId="{891A6D7B-8052-4332-9237-3103EDA89052}">
      <dgm:prSet phldrT="[Text]" custT="1"/>
      <dgm:spPr/>
      <dgm:t>
        <a:bodyPr/>
        <a:lstStyle/>
        <a:p>
          <a:r>
            <a:rPr lang="bn-BD" sz="2800" smtClean="0"/>
            <a:t> রক্ত কনিকা</a:t>
          </a:r>
          <a:endParaRPr lang="en-US" sz="2800" dirty="0"/>
        </a:p>
      </dgm:t>
    </dgm:pt>
    <dgm:pt modelId="{35FB1093-1F17-420A-BCD0-259D705F14DB}" type="parTrans" cxnId="{F7E33174-4DD3-4787-B8CD-EA1BC4DAA976}">
      <dgm:prSet/>
      <dgm:spPr/>
      <dgm:t>
        <a:bodyPr/>
        <a:lstStyle/>
        <a:p>
          <a:endParaRPr lang="en-US"/>
        </a:p>
      </dgm:t>
    </dgm:pt>
    <dgm:pt modelId="{377B5820-B56D-4A4D-8045-F7ECF4ACCDE2}" type="sibTrans" cxnId="{F7E33174-4DD3-4787-B8CD-EA1BC4DAA976}">
      <dgm:prSet/>
      <dgm:spPr/>
      <dgm:t>
        <a:bodyPr/>
        <a:lstStyle/>
        <a:p>
          <a:endParaRPr lang="en-US"/>
        </a:p>
      </dgm:t>
    </dgm:pt>
    <dgm:pt modelId="{E1476B8B-78E2-4641-88F2-3C3A519D86ED}">
      <dgm:prSet phldrT="[Text]" custT="1"/>
      <dgm:spPr/>
      <dgm:t>
        <a:bodyPr/>
        <a:lstStyle/>
        <a:p>
          <a:r>
            <a:rPr lang="bn-BD" sz="5400" smtClean="0">
              <a:latin typeface="NikoshBAN" pitchFamily="2" charset="0"/>
              <a:cs typeface="NikoshBAN" pitchFamily="2" charset="0"/>
            </a:rPr>
            <a:t>রক্ত</a:t>
          </a:r>
          <a:r>
            <a:rPr lang="bn-BD" sz="4800" smtClean="0">
              <a:latin typeface="NikoshBAN" pitchFamily="2" charset="0"/>
              <a:cs typeface="NikoshBAN" pitchFamily="2" charset="0"/>
            </a:rPr>
            <a:t>রস</a:t>
          </a:r>
          <a:r>
            <a:rPr lang="bn-BD" sz="2700" smtClean="0"/>
            <a:t> </a:t>
          </a:r>
          <a:endParaRPr lang="en-US" sz="2700" dirty="0"/>
        </a:p>
      </dgm:t>
    </dgm:pt>
    <dgm:pt modelId="{F31348B0-92A2-468A-9561-DD93205B43B7}" type="parTrans" cxnId="{D10A8D1A-7419-4930-B6CB-C611537DFF28}">
      <dgm:prSet/>
      <dgm:spPr/>
      <dgm:t>
        <a:bodyPr/>
        <a:lstStyle/>
        <a:p>
          <a:endParaRPr lang="en-US"/>
        </a:p>
      </dgm:t>
    </dgm:pt>
    <dgm:pt modelId="{63A67B20-22D7-41B9-B0BA-F6B28BB945E4}" type="sibTrans" cxnId="{D10A8D1A-7419-4930-B6CB-C611537DFF28}">
      <dgm:prSet/>
      <dgm:spPr/>
      <dgm:t>
        <a:bodyPr/>
        <a:lstStyle/>
        <a:p>
          <a:endParaRPr lang="en-US"/>
        </a:p>
      </dgm:t>
    </dgm:pt>
    <dgm:pt modelId="{0B39BE2C-D33A-4C92-8FB9-172103569BFD}" type="pres">
      <dgm:prSet presAssocID="{B4295220-DF22-43A2-A72C-DB92240421D5}" presName="compositeShape" presStyleCnt="0">
        <dgm:presLayoutVars>
          <dgm:chMax val="7"/>
          <dgm:dir/>
          <dgm:resizeHandles val="exact"/>
        </dgm:presLayoutVars>
      </dgm:prSet>
      <dgm:spPr/>
    </dgm:pt>
    <dgm:pt modelId="{B66E7B62-C002-44AC-A33D-A22A4D57F2EE}" type="pres">
      <dgm:prSet presAssocID="{C9117E12-B09C-4919-A623-E126D4CF73DF}" presName="circ1" presStyleLbl="vennNode1" presStyleIdx="0" presStyleCnt="3"/>
      <dgm:spPr/>
      <dgm:t>
        <a:bodyPr/>
        <a:lstStyle/>
        <a:p>
          <a:endParaRPr lang="en-US"/>
        </a:p>
      </dgm:t>
    </dgm:pt>
    <dgm:pt modelId="{3C8D2DBF-2487-4057-AE10-9FD2E468E664}" type="pres">
      <dgm:prSet presAssocID="{C9117E12-B09C-4919-A623-E126D4CF73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D0B16-FAAB-41FB-A9C0-12594A91BE28}" type="pres">
      <dgm:prSet presAssocID="{891A6D7B-8052-4332-9237-3103EDA89052}" presName="circ2" presStyleLbl="vennNode1" presStyleIdx="1" presStyleCnt="3"/>
      <dgm:spPr/>
      <dgm:t>
        <a:bodyPr/>
        <a:lstStyle/>
        <a:p>
          <a:endParaRPr lang="en-US"/>
        </a:p>
      </dgm:t>
    </dgm:pt>
    <dgm:pt modelId="{C56EF443-5F86-407F-B959-290266F26CA3}" type="pres">
      <dgm:prSet presAssocID="{891A6D7B-8052-4332-9237-3103EDA8905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2FAD5-B2C5-4F6A-9A64-E254424DE24C}" type="pres">
      <dgm:prSet presAssocID="{E1476B8B-78E2-4641-88F2-3C3A519D86ED}" presName="circ3" presStyleLbl="vennNode1" presStyleIdx="2" presStyleCnt="3"/>
      <dgm:spPr/>
      <dgm:t>
        <a:bodyPr/>
        <a:lstStyle/>
        <a:p>
          <a:endParaRPr lang="en-US"/>
        </a:p>
      </dgm:t>
    </dgm:pt>
    <dgm:pt modelId="{2A2584AB-0EA1-4C5F-94ED-1E5F8DAAA61E}" type="pres">
      <dgm:prSet presAssocID="{E1476B8B-78E2-4641-88F2-3C3A519D86E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CEB6F-CA45-460B-9CED-A585EF55B4EE}" type="presOf" srcId="{C9117E12-B09C-4919-A623-E126D4CF73DF}" destId="{B66E7B62-C002-44AC-A33D-A22A4D57F2EE}" srcOrd="0" destOrd="0" presId="urn:microsoft.com/office/officeart/2005/8/layout/venn1"/>
    <dgm:cxn modelId="{DFE6353D-C54F-4372-8013-FF1EFC9F4BCE}" type="presOf" srcId="{E1476B8B-78E2-4641-88F2-3C3A519D86ED}" destId="{D022FAD5-B2C5-4F6A-9A64-E254424DE24C}" srcOrd="0" destOrd="0" presId="urn:microsoft.com/office/officeart/2005/8/layout/venn1"/>
    <dgm:cxn modelId="{F0C6FEFA-BBAB-4FE5-953A-57528EAE400B}" srcId="{B4295220-DF22-43A2-A72C-DB92240421D5}" destId="{C9117E12-B09C-4919-A623-E126D4CF73DF}" srcOrd="0" destOrd="0" parTransId="{22420E61-8AC1-4CD5-A4E1-39C340E49C1F}" sibTransId="{516E36F9-E66E-4F04-9B39-6C6CBB13D740}"/>
    <dgm:cxn modelId="{A18639F7-0382-4F27-B44B-19A7F2556421}" type="presOf" srcId="{891A6D7B-8052-4332-9237-3103EDA89052}" destId="{47FD0B16-FAAB-41FB-A9C0-12594A91BE28}" srcOrd="0" destOrd="0" presId="urn:microsoft.com/office/officeart/2005/8/layout/venn1"/>
    <dgm:cxn modelId="{1A0E0DA1-68A3-4530-BC64-0945CFC0FA5D}" type="presOf" srcId="{891A6D7B-8052-4332-9237-3103EDA89052}" destId="{C56EF443-5F86-407F-B959-290266F26CA3}" srcOrd="1" destOrd="0" presId="urn:microsoft.com/office/officeart/2005/8/layout/venn1"/>
    <dgm:cxn modelId="{37A32354-7179-4E28-96ED-73797A21933E}" type="presOf" srcId="{C9117E12-B09C-4919-A623-E126D4CF73DF}" destId="{3C8D2DBF-2487-4057-AE10-9FD2E468E664}" srcOrd="1" destOrd="0" presId="urn:microsoft.com/office/officeart/2005/8/layout/venn1"/>
    <dgm:cxn modelId="{D10A8D1A-7419-4930-B6CB-C611537DFF28}" srcId="{B4295220-DF22-43A2-A72C-DB92240421D5}" destId="{E1476B8B-78E2-4641-88F2-3C3A519D86ED}" srcOrd="2" destOrd="0" parTransId="{F31348B0-92A2-468A-9561-DD93205B43B7}" sibTransId="{63A67B20-22D7-41B9-B0BA-F6B28BB945E4}"/>
    <dgm:cxn modelId="{034F5FFE-F83F-4AB8-B75C-CD4A8F061847}" type="presOf" srcId="{E1476B8B-78E2-4641-88F2-3C3A519D86ED}" destId="{2A2584AB-0EA1-4C5F-94ED-1E5F8DAAA61E}" srcOrd="1" destOrd="0" presId="urn:microsoft.com/office/officeart/2005/8/layout/venn1"/>
    <dgm:cxn modelId="{F7E33174-4DD3-4787-B8CD-EA1BC4DAA976}" srcId="{B4295220-DF22-43A2-A72C-DB92240421D5}" destId="{891A6D7B-8052-4332-9237-3103EDA89052}" srcOrd="1" destOrd="0" parTransId="{35FB1093-1F17-420A-BCD0-259D705F14DB}" sibTransId="{377B5820-B56D-4A4D-8045-F7ECF4ACCDE2}"/>
    <dgm:cxn modelId="{6A174090-ED73-4827-B34D-8B92377E3E41}" type="presOf" srcId="{B4295220-DF22-43A2-A72C-DB92240421D5}" destId="{0B39BE2C-D33A-4C92-8FB9-172103569BFD}" srcOrd="0" destOrd="0" presId="urn:microsoft.com/office/officeart/2005/8/layout/venn1"/>
    <dgm:cxn modelId="{25CDEEFC-F8D5-4723-9DE5-4A58BC9E9018}" type="presParOf" srcId="{0B39BE2C-D33A-4C92-8FB9-172103569BFD}" destId="{B66E7B62-C002-44AC-A33D-A22A4D57F2EE}" srcOrd="0" destOrd="0" presId="urn:microsoft.com/office/officeart/2005/8/layout/venn1"/>
    <dgm:cxn modelId="{4C1BF58E-752E-4FC8-A052-50159DBCBCA5}" type="presParOf" srcId="{0B39BE2C-D33A-4C92-8FB9-172103569BFD}" destId="{3C8D2DBF-2487-4057-AE10-9FD2E468E664}" srcOrd="1" destOrd="0" presId="urn:microsoft.com/office/officeart/2005/8/layout/venn1"/>
    <dgm:cxn modelId="{33DDD498-1190-4EDC-8438-0864F506F188}" type="presParOf" srcId="{0B39BE2C-D33A-4C92-8FB9-172103569BFD}" destId="{47FD0B16-FAAB-41FB-A9C0-12594A91BE28}" srcOrd="2" destOrd="0" presId="urn:microsoft.com/office/officeart/2005/8/layout/venn1"/>
    <dgm:cxn modelId="{920AEF28-1DDC-44AA-B181-96D96A07EA47}" type="presParOf" srcId="{0B39BE2C-D33A-4C92-8FB9-172103569BFD}" destId="{C56EF443-5F86-407F-B959-290266F26CA3}" srcOrd="3" destOrd="0" presId="urn:microsoft.com/office/officeart/2005/8/layout/venn1"/>
    <dgm:cxn modelId="{7AE83D06-0907-41A5-AFAC-DBBDBFD3646D}" type="presParOf" srcId="{0B39BE2C-D33A-4C92-8FB9-172103569BFD}" destId="{D022FAD5-B2C5-4F6A-9A64-E254424DE24C}" srcOrd="4" destOrd="0" presId="urn:microsoft.com/office/officeart/2005/8/layout/venn1"/>
    <dgm:cxn modelId="{E06ACE61-94F0-4434-9C1A-49E2D3693E54}" type="presParOf" srcId="{0B39BE2C-D33A-4C92-8FB9-172103569BFD}" destId="{2A2584AB-0EA1-4C5F-94ED-1E5F8DAAA61E}" srcOrd="5" destOrd="0" presId="urn:microsoft.com/office/officeart/2005/8/layout/venn1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E7B62-C002-44AC-A33D-A22A4D57F2EE}">
      <dsp:nvSpPr>
        <dsp:cNvPr id="0" name=""/>
        <dsp:cNvSpPr/>
      </dsp:nvSpPr>
      <dsp:spPr>
        <a:xfrm>
          <a:off x="2255519" y="74294"/>
          <a:ext cx="3566160" cy="3566160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smtClean="0"/>
            <a:t>রক্ত</a:t>
          </a:r>
          <a:r>
            <a:rPr lang="bn-BD" sz="2800" kern="1200" smtClean="0"/>
            <a:t> </a:t>
          </a:r>
          <a:endParaRPr lang="en-US" sz="2800" kern="1200" dirty="0"/>
        </a:p>
      </dsp:txBody>
      <dsp:txXfrm>
        <a:off x="2731007" y="698372"/>
        <a:ext cx="2615184" cy="1604772"/>
      </dsp:txXfrm>
    </dsp:sp>
    <dsp:sp modelId="{47FD0B16-FAAB-41FB-A9C0-12594A91BE28}">
      <dsp:nvSpPr>
        <dsp:cNvPr id="0" name=""/>
        <dsp:cNvSpPr/>
      </dsp:nvSpPr>
      <dsp:spPr>
        <a:xfrm>
          <a:off x="3542309" y="2303145"/>
          <a:ext cx="3566160" cy="3566160"/>
        </a:xfrm>
        <a:prstGeom prst="ellipse">
          <a:avLst/>
        </a:prstGeom>
        <a:solidFill>
          <a:schemeClr val="accent3">
            <a:shade val="80000"/>
            <a:alpha val="50000"/>
            <a:hueOff val="9"/>
            <a:satOff val="-378"/>
            <a:lumOff val="2455"/>
            <a:alphaOff val="15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smtClean="0"/>
            <a:t> রক্ত কনিকা</a:t>
          </a:r>
          <a:endParaRPr lang="en-US" sz="2800" kern="1200" dirty="0"/>
        </a:p>
      </dsp:txBody>
      <dsp:txXfrm>
        <a:off x="4632960" y="3224403"/>
        <a:ext cx="2139696" cy="1961388"/>
      </dsp:txXfrm>
    </dsp:sp>
    <dsp:sp modelId="{D022FAD5-B2C5-4F6A-9A64-E254424DE24C}">
      <dsp:nvSpPr>
        <dsp:cNvPr id="0" name=""/>
        <dsp:cNvSpPr/>
      </dsp:nvSpPr>
      <dsp:spPr>
        <a:xfrm>
          <a:off x="968730" y="2303145"/>
          <a:ext cx="3566160" cy="3566160"/>
        </a:xfrm>
        <a:prstGeom prst="ellipse">
          <a:avLst/>
        </a:prstGeom>
        <a:solidFill>
          <a:schemeClr val="accent3">
            <a:shade val="80000"/>
            <a:alpha val="50000"/>
            <a:hueOff val="17"/>
            <a:satOff val="-756"/>
            <a:lumOff val="4911"/>
            <a:alphaOff val="3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smtClean="0">
              <a:latin typeface="NikoshBAN" pitchFamily="2" charset="0"/>
              <a:cs typeface="NikoshBAN" pitchFamily="2" charset="0"/>
            </a:rPr>
            <a:t>রক্ত</a:t>
          </a:r>
          <a:r>
            <a:rPr lang="bn-BD" sz="4800" kern="1200" smtClean="0">
              <a:latin typeface="NikoshBAN" pitchFamily="2" charset="0"/>
              <a:cs typeface="NikoshBAN" pitchFamily="2" charset="0"/>
            </a:rPr>
            <a:t>রস</a:t>
          </a:r>
          <a:r>
            <a:rPr lang="bn-BD" sz="2700" kern="1200" smtClean="0"/>
            <a:t> </a:t>
          </a:r>
          <a:endParaRPr lang="en-US" sz="2700" kern="1200" dirty="0"/>
        </a:p>
      </dsp:txBody>
      <dsp:txXfrm>
        <a:off x="1304543" y="3224403"/>
        <a:ext cx="2139696" cy="196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6D491-5DE3-444A-8020-6D17304FB15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902B7-90A2-42AB-B339-E368B6BD4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2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902B7-90A2-42AB-B339-E368B6BD41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7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902B7-90A2-42AB-B339-E368B6BD41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4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3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9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6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8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5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67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610600" cy="4546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94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382000" cy="402336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2">
              <a:buNone/>
            </a:pP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১। রক্তের সংজ্ঞা দাও ।</a:t>
            </a:r>
          </a:p>
          <a:p>
            <a:pPr lvl="2">
              <a:buNone/>
            </a:pP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২।রক্ত কণিকা কত প্রকার ও কি কি ?</a:t>
            </a:r>
          </a:p>
          <a:p>
            <a:pPr lvl="2">
              <a:buNone/>
            </a:pP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৩।রক্ত লাল দেখায় কেন ?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10600" cy="3581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শ্বেত রক্ত কণিকা কাজ লেখ  ।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 রসের উপাদান গুলির নাম লেখ ।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3657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১।রক্ত কাকে বলে?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 রক্তের উপাদান কয়টি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৩।কোন কণিকা রক্ত জমাট বাধায়?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620000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38784"/>
          </a:xfrm>
        </p:spPr>
        <p:style>
          <a:lnRef idx="1">
            <a:schemeClr val="accent2"/>
          </a:lnRef>
          <a:fillRef idx="1001">
            <a:schemeClr val="dk1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 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9" descr="bl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7010400" cy="4221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05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যা শিখতে পারব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36115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রক্তের  সংজ্ঞা বলতে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রক্তের  বিভিন্ন উপাদান গুলির নাম বলতে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৩।রক্তের কনিকা গুলির নাম  বলতে পারবে।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8412" y="304800"/>
            <a:ext cx="7290054" cy="14996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 সম্পর্কে আলোচনা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blo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3962400" cy="4221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Bloo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57400"/>
            <a:ext cx="3595592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_blood_cells_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90500"/>
            <a:ext cx="7543800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457200" y="1676400"/>
            <a:ext cx="2057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 ধারক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3657600"/>
            <a:ext cx="1905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শ্বেত রক্ত কণিকা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52600" y="4419600"/>
            <a:ext cx="2362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লোহিত রক্ত কণিকা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00200" y="5257800"/>
            <a:ext cx="2895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অনুচক্রিকা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6096000"/>
            <a:ext cx="3581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চিত্র-রক্তের বিভিন্ন কণিকা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_blood_ce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762000"/>
            <a:ext cx="3200400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white-red-blood-ce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5095651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5638800"/>
            <a:ext cx="3429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 কণিকা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0806578"/>
              </p:ext>
            </p:extLst>
          </p:nvPr>
        </p:nvGraphicFramePr>
        <p:xfrm>
          <a:off x="533400" y="5334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rved Right Arrow 2"/>
          <p:cNvSpPr/>
          <p:nvPr/>
        </p:nvSpPr>
        <p:spPr>
          <a:xfrm>
            <a:off x="2819400" y="2590800"/>
            <a:ext cx="4572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5867400" y="2362200"/>
            <a:ext cx="381000" cy="685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731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191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রক্তঃ জীব দেহ কেটে গেলে লাল রঙের যে তরল পদার্থ নির্গত হয় তাই রক্ত 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রক্তে হিমোগ্লোবিন নামক রঞ্জক পদার্থ থকায় রক্ত লাল দেখায় 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রক্তের উপাদানঃ-রক্ত এক প্রকার তরল যোজক কলা । রক্ত, রক্তরস ও রক্তকনিকা নিয়ে গঠিত 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রক্তরস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402336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রক্তে বর্ণহিন তরল পর্দাথকে রক্তরস বলে ।রক্তের শতকরা প্রায়</a:t>
            </a:r>
          </a:p>
          <a:p>
            <a:pPr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৫৫ভাগ রক্তরস । </a:t>
            </a:r>
          </a:p>
          <a:p>
            <a:pPr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রক্তকনিকাঃ-মানব দেহে তিন প্রকার রক্তকনিকা দেখাযায় ।যথাঃ-</a:t>
            </a:r>
          </a:p>
          <a:p>
            <a:pPr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(১)লোহিত রক্তকনিকা ।</a:t>
            </a:r>
          </a:p>
          <a:p>
            <a:pPr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(২)শ্বেতরক্ত কনিকা ।</a:t>
            </a:r>
          </a:p>
          <a:p>
            <a:pPr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(৩)অনুচক্রিকা ।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197</Words>
  <Application>Microsoft Office PowerPoint</Application>
  <PresentationFormat>On-screen Show (4:3)</PresentationFormat>
  <Paragraphs>44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NikoshBAN</vt:lpstr>
      <vt:lpstr>Tw Cen MT</vt:lpstr>
      <vt:lpstr>Tw Cen MT Condensed</vt:lpstr>
      <vt:lpstr>Vrinda</vt:lpstr>
      <vt:lpstr>Wingdings</vt:lpstr>
      <vt:lpstr>Wingdings 3</vt:lpstr>
      <vt:lpstr>Integral</vt:lpstr>
      <vt:lpstr>স্বাগতম</vt:lpstr>
      <vt:lpstr>চিত্রটি লক্ষ কর</vt:lpstr>
      <vt:lpstr> আমরা যা শিখতে পারব</vt:lpstr>
      <vt:lpstr>রক্ত সম্পর্কে আলোচনা</vt:lpstr>
      <vt:lpstr>PowerPoint Presentation</vt:lpstr>
      <vt:lpstr>PowerPoint Presentation</vt:lpstr>
      <vt:lpstr>PowerPoint Presentation</vt:lpstr>
      <vt:lpstr>রক্ত </vt:lpstr>
      <vt:lpstr>রক্তরস</vt:lpstr>
      <vt:lpstr>একক কাজ</vt:lpstr>
      <vt:lpstr>দলীয় কাজ</vt:lpstr>
      <vt:lpstr>মূল্যায়ন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বাংলা  আমি তোমায় ভালো বাসি চিরদিন তোমার আকাশ,তোমার বাতাস আমার প্রাণে লা</dc:title>
  <dc:creator>Amir Hamza</dc:creator>
  <cp:lastModifiedBy>ELITE</cp:lastModifiedBy>
  <cp:revision>124</cp:revision>
  <dcterms:created xsi:type="dcterms:W3CDTF">2006-08-16T00:00:00Z</dcterms:created>
  <dcterms:modified xsi:type="dcterms:W3CDTF">2020-03-21T01:22:37Z</dcterms:modified>
</cp:coreProperties>
</file>