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5" r:id="rId8"/>
    <p:sldId id="262" r:id="rId9"/>
    <p:sldId id="263" r:id="rId10"/>
    <p:sldId id="269" r:id="rId11"/>
    <p:sldId id="264" r:id="rId12"/>
    <p:sldId id="271" r:id="rId13"/>
    <p:sldId id="266" r:id="rId14"/>
    <p:sldId id="267" r:id="rId15"/>
    <p:sldId id="272" r:id="rId16"/>
    <p:sldId id="273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95" y="4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4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7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363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3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185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4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5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1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6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1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1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5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FA46-FAA9-43F1-884E-B79245E7BA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D990D4-F66F-4BCF-AB26-6C66B5E9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7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rifbdfinance0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5514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ও স্বাগতম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89" y="1865313"/>
            <a:ext cx="6021247" cy="4046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982535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4" y="770020"/>
            <a:ext cx="3744227" cy="31763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867301" y="4417996"/>
            <a:ext cx="261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রণদা প্রসাদ সাহা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5672" y="2560320"/>
            <a:ext cx="560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উদ্যোগের বৈশিষ্ট্য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746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1006"/>
            <a:ext cx="8911687" cy="93365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উদ্যোগের বৈশিষ্ট্য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8917"/>
            <a:ext cx="8915400" cy="497626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স্থাপনের কর্ম উদ্যোগ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ঝুঁকি গ্রহণ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চিন্তা-ভাবনাকে বাস্তবে রূপ দান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সফলভাবে পরিচালনা করা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 কর্মসংস্থান সৃষ্টি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অন্যদের কর্মসংস্থান সৃষ্টি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মানবসম্পদের সঠিক ব্যবহার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 অর্থনৈতিক উন্নয়নে অবদান রাখা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দায়বদ্ধতা গ্রহণ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417" y="2006925"/>
            <a:ext cx="2480037" cy="2619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939889" y="4865132"/>
            <a:ext cx="294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সৈয়দ আলমগীর-এসিআই গ্রুপ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8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782" y="885525"/>
            <a:ext cx="3782730" cy="29934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74796" y="4273617"/>
            <a:ext cx="2877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লতিফুর রহমান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8787" y="1722922"/>
            <a:ext cx="5303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উদ্যোক্তার গুণাবলি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33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705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উদ্যোগের গুণাবলি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15427"/>
            <a:ext cx="8915400" cy="439874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আত্নবিশ্বাস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স্বাধীচেতা মনোভাব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উদ্যম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সাংগঠিক ক্ষমতা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সাহস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অধ্যবসায়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সংবেদনশীল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586" y="2163778"/>
            <a:ext cx="3139100" cy="21999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6545655" y="4553893"/>
            <a:ext cx="2770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আজাদ-হা-মীম গ্রুপ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285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276600" y="307975"/>
            <a:ext cx="8915400" cy="6467475"/>
          </a:xfrm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একাগ্রতা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নমনীয়তা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উদ্ভাবনী শক্তি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কঠোর পরিশ্রম করার ক্ষমতা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ঝুঁকি গ্রহণের ক্ষমতা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নেতৃত্বদানের যোগ্যতা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পুঁজি সংগ্রহের ক্ষমতা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কৃতিত্ব অর্জনের আকাঙ্ক্ষা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চ্যালেঞ্জ গ্রহণ করার মানসিকতা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ব্যর্থতা থেকে শিক্ষা গ্রহণের মানসিকতা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669" y="656564"/>
            <a:ext cx="2411381" cy="2419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7734300" y="3429000"/>
            <a:ext cx="3944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 আকবার সোবাহান-বসুন্ধরা গ্রুপ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53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896682"/>
          </a:xfrm>
        </p:spPr>
        <p:txBody>
          <a:bodyPr>
            <a:normAutofit fontScale="90000"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501" y="1809549"/>
            <a:ext cx="10065111" cy="4101673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 কাকে বলে?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 কাকে বলে?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উদ্যোক্তা কাকে বলে?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উদ্যোগের বৈশিষ্ট্য কী কী?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উদ্যোক্তার গুণাবলি কী কী?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581" y="1868798"/>
            <a:ext cx="1881188" cy="17716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686392" y="3929204"/>
            <a:ext cx="3818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Mark Zuckerberg-Facebook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31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5390"/>
            <a:ext cx="6288525" cy="832919"/>
          </a:xfrm>
        </p:spPr>
        <p:txBody>
          <a:bodyPr>
            <a:normAutofit fontScale="90000"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838669"/>
            <a:ext cx="8915400" cy="2471596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একজন নতুন ব্যবসায় উদ্যোক্তার জন্য কী কী গুণাবলি থাকা উচিৎ বলে তুমি মনে কর-ব্যাখ্যা কর।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037" y="1239051"/>
            <a:ext cx="2669169" cy="24288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215612" y="1991762"/>
            <a:ext cx="4019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শেখ আকিজ উদ্দীন-আকিজ গ্রুপ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443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619" y="2088682"/>
            <a:ext cx="4939622" cy="3657600"/>
          </a:xfrm>
          <a:prstGeom prst="roundRect">
            <a:avLst>
              <a:gd name="adj" fmla="val 8594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4169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475748" y="265113"/>
            <a:ext cx="3320716" cy="785812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7010400" y="1598613"/>
            <a:ext cx="5181600" cy="4262437"/>
          </a:xfrm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আরিফ হোসাইন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 হাই স্কুল,যশোর সেনানিবাস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০১৯১১-৪৪৫০৮৪ </a:t>
            </a:r>
          </a:p>
          <a:p>
            <a:r>
              <a:rPr lang="bn-BD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arifbdfinance07@gmail.com</a:t>
            </a:r>
            <a:r>
              <a:rPr lang="bn-B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528" y="1978860"/>
            <a:ext cx="1872926" cy="1815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66291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9712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19747"/>
            <a:ext cx="8915400" cy="4091475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964" y="2147006"/>
            <a:ext cx="2423711" cy="30023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21196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02" y="1058779"/>
            <a:ext cx="3560444" cy="22715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393" y="1058779"/>
            <a:ext cx="2993456" cy="22715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486" y="1058779"/>
            <a:ext cx="3171374" cy="22715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6882063" y="4572000"/>
            <a:ext cx="3416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97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67" y="798897"/>
            <a:ext cx="3778969" cy="26024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414" y="872190"/>
            <a:ext cx="3400425" cy="25291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865" y="872190"/>
            <a:ext cx="3667325" cy="25736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7526956" y="4985886"/>
            <a:ext cx="313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উদ্যোক্তা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1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41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535" y="1883121"/>
            <a:ext cx="10921465" cy="4028101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Business Entrepreneurship &amp; Entrepreneur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30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1810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96177"/>
            <a:ext cx="8915400" cy="4015045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 ও ব্যবসায় উদ্যোগের ধারণা ব্যাখ্যা করতে পারবে।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 ও ব্যবসায় উদ্যোগের পার্থক্য ব্যাখ্যা করতে পারবে।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উদ্যোগের বৈশিষ্ট্য ব্যাখ্যা করতে পারবে।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উদ্যাক্তার গুণাবলি ব্যাখ্যা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74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39963" y="231775"/>
            <a:ext cx="9952037" cy="156845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ব্যক্তি দৃঢ় মনোবল ও সাহসিকার সাথে ফলাফল অনিশ্চিত জেনেও ব্যবসায় জেনেও ব্যবসায় স্থাপন করেন ও সফলভাবে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পরিচালনা করেন, তাকে ব্যবসায় উদ্যোক্তা বা শিল্পোদ্যাক্তা বলে 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39" y="2188794"/>
            <a:ext cx="2319338" cy="2524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59" y="2313622"/>
            <a:ext cx="2143125" cy="2524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710" y="2313622"/>
            <a:ext cx="2847975" cy="24278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925" y="2245944"/>
            <a:ext cx="2367814" cy="2466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24101" y="4966636"/>
            <a:ext cx="2024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হেনরি ফোর্ড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0339" y="4966636"/>
            <a:ext cx="2406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কনোকে ম্যাটসুসিটা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4923" y="5089746"/>
            <a:ext cx="2444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স্যামসন এইচ চৌধুরী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46131" y="5089746"/>
            <a:ext cx="2531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জহুরুল ইসলাম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69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 ও ব্যবসায় উদ্যোগের মধ্যে পার্থক্য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94561" y="1972703"/>
            <a:ext cx="3262964" cy="423186"/>
          </a:xfrm>
        </p:spPr>
        <p:txBody>
          <a:bodyPr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366788" y="2877954"/>
            <a:ext cx="4908884" cy="3025072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উদ্যোগ যে কোনো বিষয়ের ব্যাপারে হতে পারে। </a:t>
            </a:r>
          </a:p>
          <a:p>
            <a:pPr marL="0" indent="0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উদ্যোগের উদ্দেশ্য মানবক্যাণ।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417590"/>
          </a:xfrm>
        </p:spPr>
        <p:txBody>
          <a:bodyPr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805061" y="2877954"/>
            <a:ext cx="4966636" cy="3021844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লাভের আশায় ঝুঁকি নিয়ে অর্থ ও শ্রম বিনিয়োগ করাই হলো ব্যবসায় উদ্যোগ। </a:t>
            </a:r>
          </a:p>
          <a:p>
            <a:pPr marL="0" indent="0">
              <a:buNone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উদ্যোগের উদ্দেশ্য মুনাফা অর্জন।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3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 animBg="1"/>
      <p:bldP spid="8" grpId="0" build="p"/>
      <p:bldP spid="9" grpId="0" build="p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312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NikoshBAN</vt:lpstr>
      <vt:lpstr>Wingdings 3</vt:lpstr>
      <vt:lpstr>Wisp</vt:lpstr>
      <vt:lpstr>সবাইকে শুভেচ্ছা ও স্বাগতম </vt:lpstr>
      <vt:lpstr>শিক্ষক পরিচিতি </vt:lpstr>
      <vt:lpstr>পাঠ পরিচিতি </vt:lpstr>
      <vt:lpstr>PowerPoint Presentation</vt:lpstr>
      <vt:lpstr>PowerPoint Presentation</vt:lpstr>
      <vt:lpstr>পাঠ শিরোনাম </vt:lpstr>
      <vt:lpstr>শিখনফল </vt:lpstr>
      <vt:lpstr>যে ব্যক্তি দৃঢ় মনোবল ও সাহসিকার সাথে ফলাফল অনিশ্চিত জেনেও ব্যবসায় জেনেও ব্যবসায় স্থাপন করেন ও সফলভাবে ব্যবসায় পরিচালনা করেন, তাকে ব্যবসায় উদ্যোক্তা বা শিল্পোদ্যাক্তা বলে ।  </vt:lpstr>
      <vt:lpstr>উদ্যোগ ও ব্যবসায় উদ্যোগের মধ্যে পার্থক্য </vt:lpstr>
      <vt:lpstr>PowerPoint Presentation</vt:lpstr>
      <vt:lpstr>ব্যবসায় উদ্যোগের বৈশিষ্ট্য </vt:lpstr>
      <vt:lpstr>PowerPoint Presentation</vt:lpstr>
      <vt:lpstr>ব্যবসায় উদ্যোগের গুণাবলি </vt:lpstr>
      <vt:lpstr>PowerPoint Presentation</vt:lpstr>
      <vt:lpstr>মূল্যায়ন </vt:lpstr>
      <vt:lpstr>বাড়ির কাজ </vt:lpstr>
      <vt:lpstr>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ও স্বাগতম </dc:title>
  <dc:creator>hp</dc:creator>
  <cp:lastModifiedBy>hp</cp:lastModifiedBy>
  <cp:revision>11</cp:revision>
  <dcterms:created xsi:type="dcterms:W3CDTF">2020-03-20T16:18:34Z</dcterms:created>
  <dcterms:modified xsi:type="dcterms:W3CDTF">2020-03-20T18:12:40Z</dcterms:modified>
</cp:coreProperties>
</file>