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2" r:id="rId5"/>
    <p:sldId id="259" r:id="rId6"/>
    <p:sldId id="272" r:id="rId7"/>
    <p:sldId id="261" r:id="rId8"/>
    <p:sldId id="265" r:id="rId9"/>
    <p:sldId id="260" r:id="rId10"/>
    <p:sldId id="271" r:id="rId11"/>
    <p:sldId id="268" r:id="rId12"/>
    <p:sldId id="267" r:id="rId13"/>
    <p:sldId id="264" r:id="rId14"/>
    <p:sldId id="263" r:id="rId15"/>
    <p:sldId id="270" r:id="rId16"/>
    <p:sldId id="269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4A408-8BCE-4016-847D-4A6D1E47C44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0D9F35-68C8-4045-B96B-1051CB7A760F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উৎপাদন 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বৃদ্ধি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B2B2A1-E35F-4AE6-8B7B-58373A7DB744}" type="parTrans" cxnId="{C99AA401-C10D-44D4-801E-6CDA0A008C0F}">
      <dgm:prSet/>
      <dgm:spPr/>
      <dgm:t>
        <a:bodyPr/>
        <a:lstStyle/>
        <a:p>
          <a:endParaRPr lang="en-US"/>
        </a:p>
      </dgm:t>
    </dgm:pt>
    <dgm:pt modelId="{40A98D01-CA8E-41AA-AEEB-A9DB4865C866}" type="sibTrans" cxnId="{C99AA401-C10D-44D4-801E-6CDA0A008C0F}">
      <dgm:prSet/>
      <dgm:spPr/>
      <dgm:t>
        <a:bodyPr/>
        <a:lstStyle/>
        <a:p>
          <a:endParaRPr lang="en-US"/>
        </a:p>
      </dgm:t>
    </dgm:pt>
    <dgm:pt modelId="{6D3900DD-2769-44AF-896F-1E8632229688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বিক্রয় বৃদ্ধি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877F5A-B232-4FCB-93DB-A0061C66C181}" type="parTrans" cxnId="{2B1DCB46-06C2-4A27-818E-9476E6E620F9}">
      <dgm:prSet/>
      <dgm:spPr/>
      <dgm:t>
        <a:bodyPr/>
        <a:lstStyle/>
        <a:p>
          <a:endParaRPr lang="en-US"/>
        </a:p>
      </dgm:t>
    </dgm:pt>
    <dgm:pt modelId="{59AA0348-BB51-49E6-8A84-484494CE52EA}" type="sibTrans" cxnId="{2B1DCB46-06C2-4A27-818E-9476E6E620F9}">
      <dgm:prSet/>
      <dgm:spPr/>
      <dgm:t>
        <a:bodyPr/>
        <a:lstStyle/>
        <a:p>
          <a:endParaRPr lang="en-US"/>
        </a:p>
      </dgm:t>
    </dgm:pt>
    <dgm:pt modelId="{4D0A168F-ACC3-48DA-A691-5927F2A5A3D7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মুনাফা বৃদ্ধি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1B7E9B-C93F-4830-AC43-9FF2DB49A588}" type="parTrans" cxnId="{B45C73B3-2213-4CC1-9829-8DD0E8BB3F1E}">
      <dgm:prSet/>
      <dgm:spPr/>
      <dgm:t>
        <a:bodyPr/>
        <a:lstStyle/>
        <a:p>
          <a:endParaRPr lang="en-US"/>
        </a:p>
      </dgm:t>
    </dgm:pt>
    <dgm:pt modelId="{5AA2D092-FA47-4F95-BDE2-83D845E8C91B}" type="sibTrans" cxnId="{B45C73B3-2213-4CC1-9829-8DD0E8BB3F1E}">
      <dgm:prSet/>
      <dgm:spPr/>
      <dgm:t>
        <a:bodyPr/>
        <a:lstStyle/>
        <a:p>
          <a:endParaRPr lang="en-US"/>
        </a:p>
      </dgm:t>
    </dgm:pt>
    <dgm:pt modelId="{88D9A80A-D94B-4DB9-98A1-4E4291CB5686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সুনাম বৃদ্ধি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C650B9-2517-49E0-AF44-E57767A5A90A}" type="parTrans" cxnId="{44A09A2D-B343-4AF2-AEE8-88905AC103EC}">
      <dgm:prSet/>
      <dgm:spPr/>
      <dgm:t>
        <a:bodyPr/>
        <a:lstStyle/>
        <a:p>
          <a:endParaRPr lang="en-US"/>
        </a:p>
      </dgm:t>
    </dgm:pt>
    <dgm:pt modelId="{70020D62-A2D2-4DC6-9897-A13CE07D2BA3}" type="sibTrans" cxnId="{44A09A2D-B343-4AF2-AEE8-88905AC103EC}">
      <dgm:prSet/>
      <dgm:spPr/>
      <dgm:t>
        <a:bodyPr/>
        <a:lstStyle/>
        <a:p>
          <a:endParaRPr lang="en-US"/>
        </a:p>
      </dgm:t>
    </dgm:pt>
    <dgm:pt modelId="{205C43EC-5208-4E0B-BF9F-23F92CAFA81E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প্রচারে গতিশীলতা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F893AC-9873-431B-8046-7F9B59727ED6}" type="parTrans" cxnId="{B522F2D1-EE4D-40E9-BD7A-C146EBD4E1DE}">
      <dgm:prSet/>
      <dgm:spPr/>
      <dgm:t>
        <a:bodyPr/>
        <a:lstStyle/>
        <a:p>
          <a:endParaRPr lang="en-US"/>
        </a:p>
      </dgm:t>
    </dgm:pt>
    <dgm:pt modelId="{F63FEFD5-1BF4-4BDD-822B-CF01C1EFC352}" type="sibTrans" cxnId="{B522F2D1-EE4D-40E9-BD7A-C146EBD4E1DE}">
      <dgm:prSet/>
      <dgm:spPr/>
      <dgm:t>
        <a:bodyPr/>
        <a:lstStyle/>
        <a:p>
          <a:endParaRPr lang="en-US"/>
        </a:p>
      </dgm:t>
    </dgm:pt>
    <dgm:pt modelId="{C5F85F5B-F7FD-48BA-9E0D-BA73F00BAC58}" type="pres">
      <dgm:prSet presAssocID="{E2D4A408-8BCE-4016-847D-4A6D1E47C4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A856FD-F3C8-43AA-BB77-CDA0F3C761D7}" type="pres">
      <dgm:prSet presAssocID="{400D9F35-68C8-4045-B96B-1051CB7A760F}" presName="node" presStyleLbl="node1" presStyleIdx="0" presStyleCnt="5" custScaleX="13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5458C-5969-4795-B7DA-B7CADBD7DEFB}" type="pres">
      <dgm:prSet presAssocID="{40A98D01-CA8E-41AA-AEEB-A9DB4865C86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BBC89E5-A2FA-442E-85C8-7972232685E0}" type="pres">
      <dgm:prSet presAssocID="{40A98D01-CA8E-41AA-AEEB-A9DB4865C86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D34BF48-69F5-4F0F-8EBA-B4B803047B2C}" type="pres">
      <dgm:prSet presAssocID="{6D3900DD-2769-44AF-896F-1E8632229688}" presName="node" presStyleLbl="node1" presStyleIdx="1" presStyleCnt="5" custScaleX="150224" custScaleY="125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EB05E-F948-45B9-90F1-F7413442A4AF}" type="pres">
      <dgm:prSet presAssocID="{59AA0348-BB51-49E6-8A84-484494CE52E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51B6B47-FA5D-4C09-9EC3-DC032A0E989F}" type="pres">
      <dgm:prSet presAssocID="{59AA0348-BB51-49E6-8A84-484494CE52E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20F170B-A8A9-4464-BA41-8FC88703425B}" type="pres">
      <dgm:prSet presAssocID="{4D0A168F-ACC3-48DA-A691-5927F2A5A3D7}" presName="node" presStyleLbl="node1" presStyleIdx="2" presStyleCnt="5" custScaleX="127894" custRadScaleRad="109032" custRadScaleInc="-23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60A6C-6042-44A6-994F-DB681403D428}" type="pres">
      <dgm:prSet presAssocID="{5AA2D092-FA47-4F95-BDE2-83D845E8C91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FCF7CAE-9E10-4BBA-96B2-BBC5682709E3}" type="pres">
      <dgm:prSet presAssocID="{5AA2D092-FA47-4F95-BDE2-83D845E8C91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5D4B806-811A-47FA-AE01-512D7D42E2A6}" type="pres">
      <dgm:prSet presAssocID="{88D9A80A-D94B-4DB9-98A1-4E4291CB5686}" presName="node" presStyleLbl="node1" presStyleIdx="3" presStyleCnt="5" custScaleX="149605" custRadScaleRad="109845" custRadScaleInc="25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3CAE2-A3EB-428C-99DB-071D91C6D9F9}" type="pres">
      <dgm:prSet presAssocID="{70020D62-A2D2-4DC6-9897-A13CE07D2BA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2FEF29A-AE28-40F9-A933-CCF5EE9BAEDB}" type="pres">
      <dgm:prSet presAssocID="{70020D62-A2D2-4DC6-9897-A13CE07D2BA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AE68873-1087-408E-98BA-DA2F87EB30BD}" type="pres">
      <dgm:prSet presAssocID="{205C43EC-5208-4E0B-BF9F-23F92CAFA81E}" presName="node" presStyleLbl="node1" presStyleIdx="4" presStyleCnt="5" custScaleX="134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B7C2-5883-4B92-A102-D0E2719F8770}" type="pres">
      <dgm:prSet presAssocID="{F63FEFD5-1BF4-4BDD-822B-CF01C1EFC35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FA96C0C2-1B51-400E-99DB-1201568B00AD}" type="pres">
      <dgm:prSet presAssocID="{F63FEFD5-1BF4-4BDD-822B-CF01C1EFC35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21D9684D-61C9-4A3D-84CC-66AC348A5B00}" type="presOf" srcId="{F63FEFD5-1BF4-4BDD-822B-CF01C1EFC352}" destId="{BBFAB7C2-5883-4B92-A102-D0E2719F8770}" srcOrd="0" destOrd="0" presId="urn:microsoft.com/office/officeart/2005/8/layout/cycle2"/>
    <dgm:cxn modelId="{6E4CDDCD-0699-4FFD-9DB5-7BE9C00784BF}" type="presOf" srcId="{88D9A80A-D94B-4DB9-98A1-4E4291CB5686}" destId="{B5D4B806-811A-47FA-AE01-512D7D42E2A6}" srcOrd="0" destOrd="0" presId="urn:microsoft.com/office/officeart/2005/8/layout/cycle2"/>
    <dgm:cxn modelId="{B522F2D1-EE4D-40E9-BD7A-C146EBD4E1DE}" srcId="{E2D4A408-8BCE-4016-847D-4A6D1E47C440}" destId="{205C43EC-5208-4E0B-BF9F-23F92CAFA81E}" srcOrd="4" destOrd="0" parTransId="{D7F893AC-9873-431B-8046-7F9B59727ED6}" sibTransId="{F63FEFD5-1BF4-4BDD-822B-CF01C1EFC352}"/>
    <dgm:cxn modelId="{595872F9-00E0-4EEF-941E-31764EEE9C34}" type="presOf" srcId="{40A98D01-CA8E-41AA-AEEB-A9DB4865C866}" destId="{BBBC89E5-A2FA-442E-85C8-7972232685E0}" srcOrd="1" destOrd="0" presId="urn:microsoft.com/office/officeart/2005/8/layout/cycle2"/>
    <dgm:cxn modelId="{44A09A2D-B343-4AF2-AEE8-88905AC103EC}" srcId="{E2D4A408-8BCE-4016-847D-4A6D1E47C440}" destId="{88D9A80A-D94B-4DB9-98A1-4E4291CB5686}" srcOrd="3" destOrd="0" parTransId="{1FC650B9-2517-49E0-AF44-E57767A5A90A}" sibTransId="{70020D62-A2D2-4DC6-9897-A13CE07D2BA3}"/>
    <dgm:cxn modelId="{0D8E7C5D-2EC0-4C3B-9D98-00B25DD60173}" type="presOf" srcId="{5AA2D092-FA47-4F95-BDE2-83D845E8C91B}" destId="{2FCF7CAE-9E10-4BBA-96B2-BBC5682709E3}" srcOrd="1" destOrd="0" presId="urn:microsoft.com/office/officeart/2005/8/layout/cycle2"/>
    <dgm:cxn modelId="{C99AA401-C10D-44D4-801E-6CDA0A008C0F}" srcId="{E2D4A408-8BCE-4016-847D-4A6D1E47C440}" destId="{400D9F35-68C8-4045-B96B-1051CB7A760F}" srcOrd="0" destOrd="0" parTransId="{87B2B2A1-E35F-4AE6-8B7B-58373A7DB744}" sibTransId="{40A98D01-CA8E-41AA-AEEB-A9DB4865C866}"/>
    <dgm:cxn modelId="{43350E98-9BEF-4B30-8565-ECC89CEECA19}" type="presOf" srcId="{59AA0348-BB51-49E6-8A84-484494CE52EA}" destId="{551B6B47-FA5D-4C09-9EC3-DC032A0E989F}" srcOrd="1" destOrd="0" presId="urn:microsoft.com/office/officeart/2005/8/layout/cycle2"/>
    <dgm:cxn modelId="{9BDF6027-2BBB-43DC-ABA5-E94F316BF21B}" type="presOf" srcId="{70020D62-A2D2-4DC6-9897-A13CE07D2BA3}" destId="{45A3CAE2-A3EB-428C-99DB-071D91C6D9F9}" srcOrd="0" destOrd="0" presId="urn:microsoft.com/office/officeart/2005/8/layout/cycle2"/>
    <dgm:cxn modelId="{8A93013C-AA89-400F-ADCD-759D58F7DB88}" type="presOf" srcId="{70020D62-A2D2-4DC6-9897-A13CE07D2BA3}" destId="{92FEF29A-AE28-40F9-A933-CCF5EE9BAEDB}" srcOrd="1" destOrd="0" presId="urn:microsoft.com/office/officeart/2005/8/layout/cycle2"/>
    <dgm:cxn modelId="{4250998F-F949-468D-BAF5-632DFBE973B5}" type="presOf" srcId="{4D0A168F-ACC3-48DA-A691-5927F2A5A3D7}" destId="{520F170B-A8A9-4464-BA41-8FC88703425B}" srcOrd="0" destOrd="0" presId="urn:microsoft.com/office/officeart/2005/8/layout/cycle2"/>
    <dgm:cxn modelId="{FF4DEDCE-4298-4120-971D-2EC33B810615}" type="presOf" srcId="{205C43EC-5208-4E0B-BF9F-23F92CAFA81E}" destId="{DAE68873-1087-408E-98BA-DA2F87EB30BD}" srcOrd="0" destOrd="0" presId="urn:microsoft.com/office/officeart/2005/8/layout/cycle2"/>
    <dgm:cxn modelId="{FBD1D523-8DE5-47DE-9661-DEDA048A2BCC}" type="presOf" srcId="{40A98D01-CA8E-41AA-AEEB-A9DB4865C866}" destId="{9995458C-5969-4795-B7DA-B7CADBD7DEFB}" srcOrd="0" destOrd="0" presId="urn:microsoft.com/office/officeart/2005/8/layout/cycle2"/>
    <dgm:cxn modelId="{E9757F59-C98E-410C-96E8-023A4A0B59DD}" type="presOf" srcId="{E2D4A408-8BCE-4016-847D-4A6D1E47C440}" destId="{C5F85F5B-F7FD-48BA-9E0D-BA73F00BAC58}" srcOrd="0" destOrd="0" presId="urn:microsoft.com/office/officeart/2005/8/layout/cycle2"/>
    <dgm:cxn modelId="{D49DF04C-CA3C-4D3C-A226-E2C3693CB28F}" type="presOf" srcId="{400D9F35-68C8-4045-B96B-1051CB7A760F}" destId="{87A856FD-F3C8-43AA-BB77-CDA0F3C761D7}" srcOrd="0" destOrd="0" presId="urn:microsoft.com/office/officeart/2005/8/layout/cycle2"/>
    <dgm:cxn modelId="{2C345E18-6526-410C-B790-A42E8971002E}" type="presOf" srcId="{5AA2D092-FA47-4F95-BDE2-83D845E8C91B}" destId="{C8D60A6C-6042-44A6-994F-DB681403D428}" srcOrd="0" destOrd="0" presId="urn:microsoft.com/office/officeart/2005/8/layout/cycle2"/>
    <dgm:cxn modelId="{2B1DCB46-06C2-4A27-818E-9476E6E620F9}" srcId="{E2D4A408-8BCE-4016-847D-4A6D1E47C440}" destId="{6D3900DD-2769-44AF-896F-1E8632229688}" srcOrd="1" destOrd="0" parTransId="{EE877F5A-B232-4FCB-93DB-A0061C66C181}" sibTransId="{59AA0348-BB51-49E6-8A84-484494CE52EA}"/>
    <dgm:cxn modelId="{B45C73B3-2213-4CC1-9829-8DD0E8BB3F1E}" srcId="{E2D4A408-8BCE-4016-847D-4A6D1E47C440}" destId="{4D0A168F-ACC3-48DA-A691-5927F2A5A3D7}" srcOrd="2" destOrd="0" parTransId="{6C1B7E9B-C93F-4830-AC43-9FF2DB49A588}" sibTransId="{5AA2D092-FA47-4F95-BDE2-83D845E8C91B}"/>
    <dgm:cxn modelId="{6A7911B2-8A44-4FD7-AAD8-FADC05ACB945}" type="presOf" srcId="{59AA0348-BB51-49E6-8A84-484494CE52EA}" destId="{E7CEB05E-F948-45B9-90F1-F7413442A4AF}" srcOrd="0" destOrd="0" presId="urn:microsoft.com/office/officeart/2005/8/layout/cycle2"/>
    <dgm:cxn modelId="{E233DC13-4080-4405-820C-BB105DEE7D1D}" type="presOf" srcId="{F63FEFD5-1BF4-4BDD-822B-CF01C1EFC352}" destId="{FA96C0C2-1B51-400E-99DB-1201568B00AD}" srcOrd="1" destOrd="0" presId="urn:microsoft.com/office/officeart/2005/8/layout/cycle2"/>
    <dgm:cxn modelId="{BAC6A373-2A17-45F1-996D-9C22B37EB645}" type="presOf" srcId="{6D3900DD-2769-44AF-896F-1E8632229688}" destId="{DD34BF48-69F5-4F0F-8EBA-B4B803047B2C}" srcOrd="0" destOrd="0" presId="urn:microsoft.com/office/officeart/2005/8/layout/cycle2"/>
    <dgm:cxn modelId="{1949963B-5E2E-437C-A45D-B443F6765573}" type="presParOf" srcId="{C5F85F5B-F7FD-48BA-9E0D-BA73F00BAC58}" destId="{87A856FD-F3C8-43AA-BB77-CDA0F3C761D7}" srcOrd="0" destOrd="0" presId="urn:microsoft.com/office/officeart/2005/8/layout/cycle2"/>
    <dgm:cxn modelId="{A8630C16-A6F5-4E66-934F-858FB436F83F}" type="presParOf" srcId="{C5F85F5B-F7FD-48BA-9E0D-BA73F00BAC58}" destId="{9995458C-5969-4795-B7DA-B7CADBD7DEFB}" srcOrd="1" destOrd="0" presId="urn:microsoft.com/office/officeart/2005/8/layout/cycle2"/>
    <dgm:cxn modelId="{D1DB6068-A9D0-46FF-A6A3-25AB4727AB83}" type="presParOf" srcId="{9995458C-5969-4795-B7DA-B7CADBD7DEFB}" destId="{BBBC89E5-A2FA-442E-85C8-7972232685E0}" srcOrd="0" destOrd="0" presId="urn:microsoft.com/office/officeart/2005/8/layout/cycle2"/>
    <dgm:cxn modelId="{EFC54ED8-1AFC-48ED-BE8C-40BDEE09152C}" type="presParOf" srcId="{C5F85F5B-F7FD-48BA-9E0D-BA73F00BAC58}" destId="{DD34BF48-69F5-4F0F-8EBA-B4B803047B2C}" srcOrd="2" destOrd="0" presId="urn:microsoft.com/office/officeart/2005/8/layout/cycle2"/>
    <dgm:cxn modelId="{2548DB37-02C6-4088-9170-A7898A7FDB78}" type="presParOf" srcId="{C5F85F5B-F7FD-48BA-9E0D-BA73F00BAC58}" destId="{E7CEB05E-F948-45B9-90F1-F7413442A4AF}" srcOrd="3" destOrd="0" presId="urn:microsoft.com/office/officeart/2005/8/layout/cycle2"/>
    <dgm:cxn modelId="{3B40032A-AA64-4CCD-BC80-701B3A54274B}" type="presParOf" srcId="{E7CEB05E-F948-45B9-90F1-F7413442A4AF}" destId="{551B6B47-FA5D-4C09-9EC3-DC032A0E989F}" srcOrd="0" destOrd="0" presId="urn:microsoft.com/office/officeart/2005/8/layout/cycle2"/>
    <dgm:cxn modelId="{F879B8FE-A584-4BF6-AE63-DC767C40FF1A}" type="presParOf" srcId="{C5F85F5B-F7FD-48BA-9E0D-BA73F00BAC58}" destId="{520F170B-A8A9-4464-BA41-8FC88703425B}" srcOrd="4" destOrd="0" presId="urn:microsoft.com/office/officeart/2005/8/layout/cycle2"/>
    <dgm:cxn modelId="{D7B55922-5E01-4B25-980D-394F0BBAFFC9}" type="presParOf" srcId="{C5F85F5B-F7FD-48BA-9E0D-BA73F00BAC58}" destId="{C8D60A6C-6042-44A6-994F-DB681403D428}" srcOrd="5" destOrd="0" presId="urn:microsoft.com/office/officeart/2005/8/layout/cycle2"/>
    <dgm:cxn modelId="{C4B820D2-E3EE-4EA3-9CE3-CF82779361A3}" type="presParOf" srcId="{C8D60A6C-6042-44A6-994F-DB681403D428}" destId="{2FCF7CAE-9E10-4BBA-96B2-BBC5682709E3}" srcOrd="0" destOrd="0" presId="urn:microsoft.com/office/officeart/2005/8/layout/cycle2"/>
    <dgm:cxn modelId="{153CD6A7-7B49-4810-BE7B-1FDD1E4ACC28}" type="presParOf" srcId="{C5F85F5B-F7FD-48BA-9E0D-BA73F00BAC58}" destId="{B5D4B806-811A-47FA-AE01-512D7D42E2A6}" srcOrd="6" destOrd="0" presId="urn:microsoft.com/office/officeart/2005/8/layout/cycle2"/>
    <dgm:cxn modelId="{79227361-A833-49E5-8BBB-A57F686175F9}" type="presParOf" srcId="{C5F85F5B-F7FD-48BA-9E0D-BA73F00BAC58}" destId="{45A3CAE2-A3EB-428C-99DB-071D91C6D9F9}" srcOrd="7" destOrd="0" presId="urn:microsoft.com/office/officeart/2005/8/layout/cycle2"/>
    <dgm:cxn modelId="{58EBDDC8-B9A3-4CBB-9F43-EB9A7C425A11}" type="presParOf" srcId="{45A3CAE2-A3EB-428C-99DB-071D91C6D9F9}" destId="{92FEF29A-AE28-40F9-A933-CCF5EE9BAEDB}" srcOrd="0" destOrd="0" presId="urn:microsoft.com/office/officeart/2005/8/layout/cycle2"/>
    <dgm:cxn modelId="{7FFC289D-CE99-42D6-8609-75CF80CBC8D3}" type="presParOf" srcId="{C5F85F5B-F7FD-48BA-9E0D-BA73F00BAC58}" destId="{DAE68873-1087-408E-98BA-DA2F87EB30BD}" srcOrd="8" destOrd="0" presId="urn:microsoft.com/office/officeart/2005/8/layout/cycle2"/>
    <dgm:cxn modelId="{0B07A206-16F5-4D05-A4A2-1CDE9767C10D}" type="presParOf" srcId="{C5F85F5B-F7FD-48BA-9E0D-BA73F00BAC58}" destId="{BBFAB7C2-5883-4B92-A102-D0E2719F8770}" srcOrd="9" destOrd="0" presId="urn:microsoft.com/office/officeart/2005/8/layout/cycle2"/>
    <dgm:cxn modelId="{01B509F1-01D1-44E4-9E81-EF00F4758C05}" type="presParOf" srcId="{BBFAB7C2-5883-4B92-A102-D0E2719F8770}" destId="{FA96C0C2-1B51-400E-99DB-1201568B00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D5091D-CCBD-4334-A74E-4FCF4AFAA6A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390E59-B17D-49CD-82D2-7EAFE10604F2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মূল্যের গতিশীলতা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BB7981-CA0A-4A71-B3F9-313C63F5C036}" type="parTrans" cxnId="{EFBBBD2B-AD07-4B91-9982-278DE496DD57}">
      <dgm:prSet/>
      <dgm:spPr/>
      <dgm:t>
        <a:bodyPr/>
        <a:lstStyle/>
        <a:p>
          <a:endParaRPr lang="en-US"/>
        </a:p>
      </dgm:t>
    </dgm:pt>
    <dgm:pt modelId="{C4167E71-7C14-4BFB-A8CC-0183479D594E}" type="sibTrans" cxnId="{EFBBBD2B-AD07-4B91-9982-278DE496DD57}">
      <dgm:prSet/>
      <dgm:spPr/>
      <dgm:t>
        <a:bodyPr/>
        <a:lstStyle/>
        <a:p>
          <a:endParaRPr lang="en-US"/>
        </a:p>
      </dgm:t>
    </dgm:pt>
    <dgm:pt modelId="{F2C704B0-20F8-400C-9AEB-BA7AC0A633AE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জীবনযাত্রার মান উন্নয়ন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6BE576-AECA-4C32-B3B4-70D3F0A7ABEA}" type="parTrans" cxnId="{1878DA62-6E01-4FD6-9656-3E6330805165}">
      <dgm:prSet/>
      <dgm:spPr/>
      <dgm:t>
        <a:bodyPr/>
        <a:lstStyle/>
        <a:p>
          <a:endParaRPr lang="en-US"/>
        </a:p>
      </dgm:t>
    </dgm:pt>
    <dgm:pt modelId="{7F33C3C7-0C48-4B70-A96C-7AC6CE1D921F}" type="sibTrans" cxnId="{1878DA62-6E01-4FD6-9656-3E6330805165}">
      <dgm:prSet/>
      <dgm:spPr/>
      <dgm:t>
        <a:bodyPr/>
        <a:lstStyle/>
        <a:p>
          <a:endParaRPr lang="en-US"/>
        </a:p>
      </dgm:t>
    </dgm:pt>
    <dgm:pt modelId="{98BD4189-41AB-4F55-BC25-80E293156F0C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চাহিদা ও সরবারহের মধ্যে ভারসাম্য স্থাপিত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C8D5DC-C7AD-4D29-A257-B3E009EE04CB}" type="parTrans" cxnId="{40EE1E0C-2274-413E-A66E-128ED0E7CD36}">
      <dgm:prSet/>
      <dgm:spPr/>
      <dgm:t>
        <a:bodyPr/>
        <a:lstStyle/>
        <a:p>
          <a:endParaRPr lang="en-US"/>
        </a:p>
      </dgm:t>
    </dgm:pt>
    <dgm:pt modelId="{D9E189A6-B527-4FDB-9DC1-8AA02CB8D2CC}" type="sibTrans" cxnId="{40EE1E0C-2274-413E-A66E-128ED0E7CD36}">
      <dgm:prSet/>
      <dgm:spPr/>
      <dgm:t>
        <a:bodyPr/>
        <a:lstStyle/>
        <a:p>
          <a:endParaRPr lang="en-US"/>
        </a:p>
      </dgm:t>
    </dgm:pt>
    <dgm:pt modelId="{2BECAF10-999C-4055-8C94-22B22C4B9590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কর্মসংস্থানের সুযোগ সৃষ্টি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D6FD71-6872-450A-80D3-1F0283527178}" type="parTrans" cxnId="{0B5A3E67-C567-422C-87C2-7983E104D1D6}">
      <dgm:prSet/>
      <dgm:spPr/>
      <dgm:t>
        <a:bodyPr/>
        <a:lstStyle/>
        <a:p>
          <a:endParaRPr lang="en-US"/>
        </a:p>
      </dgm:t>
    </dgm:pt>
    <dgm:pt modelId="{6F8A08F4-F863-4B61-B0C2-5DFA24BB1664}" type="sibTrans" cxnId="{0B5A3E67-C567-422C-87C2-7983E104D1D6}">
      <dgm:prSet/>
      <dgm:spPr/>
      <dgm:t>
        <a:bodyPr/>
        <a:lstStyle/>
        <a:p>
          <a:endParaRPr lang="en-US"/>
        </a:p>
      </dgm:t>
    </dgm:pt>
    <dgm:pt modelId="{165FE778-BFA6-4246-A224-9135E20AD481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সামাজিক সচেনতা সৃষ্টি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C6171F-9DBC-4972-B3AC-D142E593E905}" type="parTrans" cxnId="{DE0A6896-3322-45C4-BE34-155058ABA2EB}">
      <dgm:prSet/>
      <dgm:spPr/>
      <dgm:t>
        <a:bodyPr/>
        <a:lstStyle/>
        <a:p>
          <a:endParaRPr lang="en-US"/>
        </a:p>
      </dgm:t>
    </dgm:pt>
    <dgm:pt modelId="{FC1F2EB9-6B02-4EC7-87FF-51302BA1D3B5}" type="sibTrans" cxnId="{DE0A6896-3322-45C4-BE34-155058ABA2EB}">
      <dgm:prSet/>
      <dgm:spPr/>
      <dgm:t>
        <a:bodyPr/>
        <a:lstStyle/>
        <a:p>
          <a:endParaRPr lang="en-US"/>
        </a:p>
      </dgm:t>
    </dgm:pt>
    <dgm:pt modelId="{CBDCA56C-39ED-48AE-821F-5E7092800A63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জাতীয়বোধ জাগ্রত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C5A6B2-B208-44D0-A351-401C25AB6785}" type="parTrans" cxnId="{21179D12-019C-4471-AC0A-BB632010352E}">
      <dgm:prSet/>
      <dgm:spPr/>
      <dgm:t>
        <a:bodyPr/>
        <a:lstStyle/>
        <a:p>
          <a:endParaRPr lang="en-US"/>
        </a:p>
      </dgm:t>
    </dgm:pt>
    <dgm:pt modelId="{A3083179-F011-4E54-B1DD-7C526BEBDAE9}" type="sibTrans" cxnId="{21179D12-019C-4471-AC0A-BB632010352E}">
      <dgm:prSet/>
      <dgm:spPr/>
      <dgm:t>
        <a:bodyPr/>
        <a:lstStyle/>
        <a:p>
          <a:endParaRPr lang="en-US"/>
        </a:p>
      </dgm:t>
    </dgm:pt>
    <dgm:pt modelId="{821C3131-A060-4B5E-982A-0EC64A5F2337}" type="pres">
      <dgm:prSet presAssocID="{74D5091D-CCBD-4334-A74E-4FCF4AFAA6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0066F4-AD66-4450-921E-01E68F6112C8}" type="pres">
      <dgm:prSet presAssocID="{A5390E59-B17D-49CD-82D2-7EAFE10604F2}" presName="vertFlow" presStyleCnt="0"/>
      <dgm:spPr/>
    </dgm:pt>
    <dgm:pt modelId="{AAB3925B-181C-4B04-9747-5F541D6BCD61}" type="pres">
      <dgm:prSet presAssocID="{A5390E59-B17D-49CD-82D2-7EAFE10604F2}" presName="header" presStyleLbl="node1" presStyleIdx="0" presStyleCnt="2"/>
      <dgm:spPr/>
      <dgm:t>
        <a:bodyPr/>
        <a:lstStyle/>
        <a:p>
          <a:endParaRPr lang="en-US"/>
        </a:p>
      </dgm:t>
    </dgm:pt>
    <dgm:pt modelId="{61F528B5-F43A-446E-ACFA-D090E16ACD2D}" type="pres">
      <dgm:prSet presAssocID="{DA6BE576-AECA-4C32-B3B4-70D3F0A7ABE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CEDD11B-1DD0-4330-80A9-8F8B654DCEEA}" type="pres">
      <dgm:prSet presAssocID="{F2C704B0-20F8-400C-9AEB-BA7AC0A633AE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37F36-0425-4561-A82F-468D2381D93D}" type="pres">
      <dgm:prSet presAssocID="{7F33C3C7-0C48-4B70-A96C-7AC6CE1D921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6747530-7A0A-49F0-B8C6-A293D868AB9E}" type="pres">
      <dgm:prSet presAssocID="{98BD4189-41AB-4F55-BC25-80E293156F0C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F86B5-934F-4ACF-97B2-AE7981982AB0}" type="pres">
      <dgm:prSet presAssocID="{A5390E59-B17D-49CD-82D2-7EAFE10604F2}" presName="hSp" presStyleCnt="0"/>
      <dgm:spPr/>
    </dgm:pt>
    <dgm:pt modelId="{23BA4DD8-CBD2-4E6E-A8EE-95FB26BA4B25}" type="pres">
      <dgm:prSet presAssocID="{2BECAF10-999C-4055-8C94-22B22C4B9590}" presName="vertFlow" presStyleCnt="0"/>
      <dgm:spPr/>
    </dgm:pt>
    <dgm:pt modelId="{BCEE7BDB-84C7-4E2B-B0A8-73C461C3FB52}" type="pres">
      <dgm:prSet presAssocID="{2BECAF10-999C-4055-8C94-22B22C4B9590}" presName="header" presStyleLbl="node1" presStyleIdx="1" presStyleCnt="2"/>
      <dgm:spPr/>
      <dgm:t>
        <a:bodyPr/>
        <a:lstStyle/>
        <a:p>
          <a:endParaRPr lang="en-US"/>
        </a:p>
      </dgm:t>
    </dgm:pt>
    <dgm:pt modelId="{68743567-4ACB-4CF6-A3E6-A3D192D1855A}" type="pres">
      <dgm:prSet presAssocID="{44C6171F-9DBC-4972-B3AC-D142E593E90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8B15D88E-AC6C-43E3-BD53-401AE4BE0DA2}" type="pres">
      <dgm:prSet presAssocID="{165FE778-BFA6-4246-A224-9135E20AD481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47816-3E15-493A-BB2F-600F10653EB9}" type="pres">
      <dgm:prSet presAssocID="{FC1F2EB9-6B02-4EC7-87FF-51302BA1D3B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AB5098F-B909-4126-B47B-F2FFF3A487CE}" type="pres">
      <dgm:prSet presAssocID="{CBDCA56C-39ED-48AE-821F-5E7092800A63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2ECFD5-6B12-477A-A5DA-A221C870692F}" type="presOf" srcId="{165FE778-BFA6-4246-A224-9135E20AD481}" destId="{8B15D88E-AC6C-43E3-BD53-401AE4BE0DA2}" srcOrd="0" destOrd="0" presId="urn:microsoft.com/office/officeart/2005/8/layout/lProcess1"/>
    <dgm:cxn modelId="{7D9DDE83-3040-4EFA-BC70-4C834CFB75B4}" type="presOf" srcId="{7F33C3C7-0C48-4B70-A96C-7AC6CE1D921F}" destId="{FEE37F36-0425-4561-A82F-468D2381D93D}" srcOrd="0" destOrd="0" presId="urn:microsoft.com/office/officeart/2005/8/layout/lProcess1"/>
    <dgm:cxn modelId="{21179D12-019C-4471-AC0A-BB632010352E}" srcId="{2BECAF10-999C-4055-8C94-22B22C4B9590}" destId="{CBDCA56C-39ED-48AE-821F-5E7092800A63}" srcOrd="1" destOrd="0" parTransId="{0BC5A6B2-B208-44D0-A351-401C25AB6785}" sibTransId="{A3083179-F011-4E54-B1DD-7C526BEBDAE9}"/>
    <dgm:cxn modelId="{40EE1E0C-2274-413E-A66E-128ED0E7CD36}" srcId="{A5390E59-B17D-49CD-82D2-7EAFE10604F2}" destId="{98BD4189-41AB-4F55-BC25-80E293156F0C}" srcOrd="1" destOrd="0" parTransId="{86C8D5DC-C7AD-4D29-A257-B3E009EE04CB}" sibTransId="{D9E189A6-B527-4FDB-9DC1-8AA02CB8D2CC}"/>
    <dgm:cxn modelId="{EFBBBD2B-AD07-4B91-9982-278DE496DD57}" srcId="{74D5091D-CCBD-4334-A74E-4FCF4AFAA6A2}" destId="{A5390E59-B17D-49CD-82D2-7EAFE10604F2}" srcOrd="0" destOrd="0" parTransId="{ACBB7981-CA0A-4A71-B3F9-313C63F5C036}" sibTransId="{C4167E71-7C14-4BFB-A8CC-0183479D594E}"/>
    <dgm:cxn modelId="{F9272C82-B38A-4CBC-B055-1B4FDADE991A}" type="presOf" srcId="{F2C704B0-20F8-400C-9AEB-BA7AC0A633AE}" destId="{ACEDD11B-1DD0-4330-80A9-8F8B654DCEEA}" srcOrd="0" destOrd="0" presId="urn:microsoft.com/office/officeart/2005/8/layout/lProcess1"/>
    <dgm:cxn modelId="{DE0A6896-3322-45C4-BE34-155058ABA2EB}" srcId="{2BECAF10-999C-4055-8C94-22B22C4B9590}" destId="{165FE778-BFA6-4246-A224-9135E20AD481}" srcOrd="0" destOrd="0" parTransId="{44C6171F-9DBC-4972-B3AC-D142E593E905}" sibTransId="{FC1F2EB9-6B02-4EC7-87FF-51302BA1D3B5}"/>
    <dgm:cxn modelId="{526954CA-D901-4C7C-90FC-553038DB8ABF}" type="presOf" srcId="{2BECAF10-999C-4055-8C94-22B22C4B9590}" destId="{BCEE7BDB-84C7-4E2B-B0A8-73C461C3FB52}" srcOrd="0" destOrd="0" presId="urn:microsoft.com/office/officeart/2005/8/layout/lProcess1"/>
    <dgm:cxn modelId="{6D24BB59-179F-41FA-930D-0657C21C905B}" type="presOf" srcId="{A5390E59-B17D-49CD-82D2-7EAFE10604F2}" destId="{AAB3925B-181C-4B04-9747-5F541D6BCD61}" srcOrd="0" destOrd="0" presId="urn:microsoft.com/office/officeart/2005/8/layout/lProcess1"/>
    <dgm:cxn modelId="{582FA9B9-7C7D-4FAA-8D45-68627CF04D85}" type="presOf" srcId="{44C6171F-9DBC-4972-B3AC-D142E593E905}" destId="{68743567-4ACB-4CF6-A3E6-A3D192D1855A}" srcOrd="0" destOrd="0" presId="urn:microsoft.com/office/officeart/2005/8/layout/lProcess1"/>
    <dgm:cxn modelId="{32F9CDE0-C05D-486C-923D-74E686393EE0}" type="presOf" srcId="{FC1F2EB9-6B02-4EC7-87FF-51302BA1D3B5}" destId="{F1D47816-3E15-493A-BB2F-600F10653EB9}" srcOrd="0" destOrd="0" presId="urn:microsoft.com/office/officeart/2005/8/layout/lProcess1"/>
    <dgm:cxn modelId="{71E915FC-1C45-40E6-9ABA-5037CC32E9F8}" type="presOf" srcId="{CBDCA56C-39ED-48AE-821F-5E7092800A63}" destId="{6AB5098F-B909-4126-B47B-F2FFF3A487CE}" srcOrd="0" destOrd="0" presId="urn:microsoft.com/office/officeart/2005/8/layout/lProcess1"/>
    <dgm:cxn modelId="{8E83AFD6-0910-45ED-AEA6-249D515B41D9}" type="presOf" srcId="{74D5091D-CCBD-4334-A74E-4FCF4AFAA6A2}" destId="{821C3131-A060-4B5E-982A-0EC64A5F2337}" srcOrd="0" destOrd="0" presId="urn:microsoft.com/office/officeart/2005/8/layout/lProcess1"/>
    <dgm:cxn modelId="{0B5A3E67-C567-422C-87C2-7983E104D1D6}" srcId="{74D5091D-CCBD-4334-A74E-4FCF4AFAA6A2}" destId="{2BECAF10-999C-4055-8C94-22B22C4B9590}" srcOrd="1" destOrd="0" parTransId="{24D6FD71-6872-450A-80D3-1F0283527178}" sibTransId="{6F8A08F4-F863-4B61-B0C2-5DFA24BB1664}"/>
    <dgm:cxn modelId="{1878DA62-6E01-4FD6-9656-3E6330805165}" srcId="{A5390E59-B17D-49CD-82D2-7EAFE10604F2}" destId="{F2C704B0-20F8-400C-9AEB-BA7AC0A633AE}" srcOrd="0" destOrd="0" parTransId="{DA6BE576-AECA-4C32-B3B4-70D3F0A7ABEA}" sibTransId="{7F33C3C7-0C48-4B70-A96C-7AC6CE1D921F}"/>
    <dgm:cxn modelId="{B1AC7A94-593A-476A-9C42-2569CCCC9218}" type="presOf" srcId="{DA6BE576-AECA-4C32-B3B4-70D3F0A7ABEA}" destId="{61F528B5-F43A-446E-ACFA-D090E16ACD2D}" srcOrd="0" destOrd="0" presId="urn:microsoft.com/office/officeart/2005/8/layout/lProcess1"/>
    <dgm:cxn modelId="{83126C9B-B2C4-4DD6-B553-0E31FBE1ED32}" type="presOf" srcId="{98BD4189-41AB-4F55-BC25-80E293156F0C}" destId="{06747530-7A0A-49F0-B8C6-A293D868AB9E}" srcOrd="0" destOrd="0" presId="urn:microsoft.com/office/officeart/2005/8/layout/lProcess1"/>
    <dgm:cxn modelId="{16AE6FFF-C165-4109-AB5A-25F9846A175B}" type="presParOf" srcId="{821C3131-A060-4B5E-982A-0EC64A5F2337}" destId="{690066F4-AD66-4450-921E-01E68F6112C8}" srcOrd="0" destOrd="0" presId="urn:microsoft.com/office/officeart/2005/8/layout/lProcess1"/>
    <dgm:cxn modelId="{FA4A2312-7B85-4CDF-8517-A7C0E159125C}" type="presParOf" srcId="{690066F4-AD66-4450-921E-01E68F6112C8}" destId="{AAB3925B-181C-4B04-9747-5F541D6BCD61}" srcOrd="0" destOrd="0" presId="urn:microsoft.com/office/officeart/2005/8/layout/lProcess1"/>
    <dgm:cxn modelId="{50A19CA9-E24E-4D2E-8E86-AD25E0179D3C}" type="presParOf" srcId="{690066F4-AD66-4450-921E-01E68F6112C8}" destId="{61F528B5-F43A-446E-ACFA-D090E16ACD2D}" srcOrd="1" destOrd="0" presId="urn:microsoft.com/office/officeart/2005/8/layout/lProcess1"/>
    <dgm:cxn modelId="{92497DCC-B636-474A-BED7-0DDB0042AFBF}" type="presParOf" srcId="{690066F4-AD66-4450-921E-01E68F6112C8}" destId="{ACEDD11B-1DD0-4330-80A9-8F8B654DCEEA}" srcOrd="2" destOrd="0" presId="urn:microsoft.com/office/officeart/2005/8/layout/lProcess1"/>
    <dgm:cxn modelId="{38BB34ED-7A27-4D01-B556-250EC9373301}" type="presParOf" srcId="{690066F4-AD66-4450-921E-01E68F6112C8}" destId="{FEE37F36-0425-4561-A82F-468D2381D93D}" srcOrd="3" destOrd="0" presId="urn:microsoft.com/office/officeart/2005/8/layout/lProcess1"/>
    <dgm:cxn modelId="{39B38143-430E-4B9E-82B9-695CD4A04756}" type="presParOf" srcId="{690066F4-AD66-4450-921E-01E68F6112C8}" destId="{06747530-7A0A-49F0-B8C6-A293D868AB9E}" srcOrd="4" destOrd="0" presId="urn:microsoft.com/office/officeart/2005/8/layout/lProcess1"/>
    <dgm:cxn modelId="{7E61981A-2D5B-4574-8B4D-060D5941342D}" type="presParOf" srcId="{821C3131-A060-4B5E-982A-0EC64A5F2337}" destId="{85DF86B5-934F-4ACF-97B2-AE7981982AB0}" srcOrd="1" destOrd="0" presId="urn:microsoft.com/office/officeart/2005/8/layout/lProcess1"/>
    <dgm:cxn modelId="{CEC6A90F-7F79-4DF2-8339-68FC98326E1A}" type="presParOf" srcId="{821C3131-A060-4B5E-982A-0EC64A5F2337}" destId="{23BA4DD8-CBD2-4E6E-A8EE-95FB26BA4B25}" srcOrd="2" destOrd="0" presId="urn:microsoft.com/office/officeart/2005/8/layout/lProcess1"/>
    <dgm:cxn modelId="{6C12C011-2BF0-4927-933D-70883832383A}" type="presParOf" srcId="{23BA4DD8-CBD2-4E6E-A8EE-95FB26BA4B25}" destId="{BCEE7BDB-84C7-4E2B-B0A8-73C461C3FB52}" srcOrd="0" destOrd="0" presId="urn:microsoft.com/office/officeart/2005/8/layout/lProcess1"/>
    <dgm:cxn modelId="{6B26AFBB-B5F8-46E1-84B0-14FDE900DBCC}" type="presParOf" srcId="{23BA4DD8-CBD2-4E6E-A8EE-95FB26BA4B25}" destId="{68743567-4ACB-4CF6-A3E6-A3D192D1855A}" srcOrd="1" destOrd="0" presId="urn:microsoft.com/office/officeart/2005/8/layout/lProcess1"/>
    <dgm:cxn modelId="{68C75E65-2261-4277-8842-75A1EB9EB660}" type="presParOf" srcId="{23BA4DD8-CBD2-4E6E-A8EE-95FB26BA4B25}" destId="{8B15D88E-AC6C-43E3-BD53-401AE4BE0DA2}" srcOrd="2" destOrd="0" presId="urn:microsoft.com/office/officeart/2005/8/layout/lProcess1"/>
    <dgm:cxn modelId="{965A7479-1B0D-48A2-BD99-E29ED5C55DD0}" type="presParOf" srcId="{23BA4DD8-CBD2-4E6E-A8EE-95FB26BA4B25}" destId="{F1D47816-3E15-493A-BB2F-600F10653EB9}" srcOrd="3" destOrd="0" presId="urn:microsoft.com/office/officeart/2005/8/layout/lProcess1"/>
    <dgm:cxn modelId="{7A40AC8C-A351-482D-9788-310F3F0709A4}" type="presParOf" srcId="{23BA4DD8-CBD2-4E6E-A8EE-95FB26BA4B25}" destId="{6AB5098F-B909-4126-B47B-F2FFF3A487CE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30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4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992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86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75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8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5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3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7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6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A373B-C6B7-4812-B697-92ACCD3B4DC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807EAA-507B-451F-8778-BC16CED17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7" Type="http://schemas.openxmlformats.org/officeDocument/2006/relationships/image" Target="../media/image2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fif"/><Relationship Id="rId5" Type="http://schemas.openxmlformats.org/officeDocument/2006/relationships/image" Target="../media/image20.jfif"/><Relationship Id="rId4" Type="http://schemas.openxmlformats.org/officeDocument/2006/relationships/image" Target="../media/image19.jf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ifbdfinance07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fif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fif"/><Relationship Id="rId4" Type="http://schemas.openxmlformats.org/officeDocument/2006/relationships/image" Target="../media/image11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7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fif"/><Relationship Id="rId5" Type="http://schemas.openxmlformats.org/officeDocument/2006/relationships/image" Target="../media/image15.jfif"/><Relationship Id="rId4" Type="http://schemas.openxmlformats.org/officeDocument/2006/relationships/image" Target="../media/image1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0246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en-US" sz="5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874" y="1780515"/>
            <a:ext cx="5622036" cy="377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41027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63" y="493395"/>
            <a:ext cx="2466975" cy="1847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882" y="349016"/>
            <a:ext cx="2466975" cy="1847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413" y="349016"/>
            <a:ext cx="2619375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60" y="3687053"/>
            <a:ext cx="2842712" cy="17288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51" y="3783932"/>
            <a:ext cx="2857500" cy="17288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1309036" y="2550695"/>
            <a:ext cx="2261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নিয়ন আলো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7385" y="2752539"/>
            <a:ext cx="239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26366" y="2444817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মেলা বা প্রদর্শনী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9036" y="5621154"/>
            <a:ext cx="2261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চলচ্চিত্র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3401" y="5804034"/>
            <a:ext cx="2361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প্রাচীরপত্র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26366" y="4648376"/>
            <a:ext cx="28972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বিভিন্ন মাধ্যম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24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7431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বিভিন্ন মাধ্যম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3297"/>
            <a:ext cx="8915400" cy="4714663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 (Newspaper)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সাময়িকী (Periodicals)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প্রচারপত্র (Circular Letter)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বিজ্ঞাপনিফিলক (Hoarding)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প্রচীরপত্র (Poster)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 (Television)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 (Radio) </a:t>
            </a:r>
          </a:p>
          <a:p>
            <a:pPr marL="0" indent="0">
              <a:buNone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51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276600" y="1312752"/>
            <a:ext cx="8915400" cy="4599098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চলচ্চিত্র (Cinema)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পণ্যসজ্জা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Windows Display)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(Fair/Exhibition)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Sample)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নিয়ন আলো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Neon sign)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 বিজ্ঞাপন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Car Advertising) </a:t>
            </a:r>
          </a:p>
          <a:p>
            <a:pPr marL="0" indent="0">
              <a:buNone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0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গুরুত্ব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831505"/>
              </p:ext>
            </p:extLst>
          </p:nvPr>
        </p:nvGraphicFramePr>
        <p:xfrm>
          <a:off x="2589213" y="1865313"/>
          <a:ext cx="8915400" cy="4046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373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42970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4795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6872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83533"/>
            <a:ext cx="8915400" cy="4127689"/>
          </a:xfrm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 কাকে বলে?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মাধ্যমসমূহ কী কী?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গুরুত্ব কী কী? 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32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6872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পণ্য বা সেবার প্রচার ও প্রসারে বিজ্ঞাপনের গুরুত্ব ব্যাখ্যা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78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93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656" y="1910430"/>
            <a:ext cx="4486656" cy="3011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19198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14979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65014" y="2133600"/>
            <a:ext cx="5350598" cy="3777622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আরিফ হোসাইন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 হাই স্কুল,যশোর সেনানিবাস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 ০১৯১১-৪৪৫০৮৪ </a:t>
            </a:r>
          </a:p>
          <a:p>
            <a:r>
              <a:rPr lang="bn-B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bn-BD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arifbdfinance07@gmail.com</a:t>
            </a:r>
            <a:r>
              <a:rPr lang="bn-B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273" y="2437139"/>
            <a:ext cx="1688910" cy="1815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12848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4979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en-US" sz="5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৯ম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316" y="2508985"/>
            <a:ext cx="1876425" cy="24288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07069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109" y="2825671"/>
            <a:ext cx="2266950" cy="12096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62" y="820611"/>
            <a:ext cx="2714625" cy="1685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80" y="682546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86" y="4663524"/>
            <a:ext cx="3028950" cy="1514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443" y="4368249"/>
            <a:ext cx="2533650" cy="1809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4870764" y="1041149"/>
            <a:ext cx="2344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79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7407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37442"/>
            <a:ext cx="8915400" cy="3973780"/>
          </a:xfrm>
        </p:spPr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 (বিজ্ঞাপন)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51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4808"/>
          </a:xfrm>
        </p:spPr>
        <p:txBody>
          <a:bodyPr>
            <a:norm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 কী তা বলতে পারবে।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মাধ্যমসমূহ ব্যাখ্যা করতে পারবে।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গুরুত্ব ব্যাখ্যা করতে পারবে।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67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5" y="1223727"/>
            <a:ext cx="2733675" cy="20838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49" y="1223726"/>
            <a:ext cx="2714625" cy="20174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023" y="1259704"/>
            <a:ext cx="2686050" cy="20903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4363770" y="3965418"/>
            <a:ext cx="211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3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6872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bn-BD" sz="5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বিজ্ঞাপনের ধারণা </a:t>
            </a:r>
            <a:endParaRPr lang="en-US" sz="5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37442"/>
            <a:ext cx="8915400" cy="397378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পণ্য বা সেবা সামগ্রীর প্রতি জনসাধারণের দৃষ্টি আকর্ষণের জন্য যে উপায় বা কৌশল অবলম্বন করা হয় তাকে বিজ্ঞাপন বলে।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কথায়, ক্রেতাসাধারণকে পণ্য ক্রয়ে উদ্ধুদ্ধ করার মাধ্যমকে বিজ্ঞাপন বলে।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42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831" y="561219"/>
            <a:ext cx="1724025" cy="19147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24" y="4179965"/>
            <a:ext cx="2466975" cy="1847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29" y="561219"/>
            <a:ext cx="2619375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850" y="480258"/>
            <a:ext cx="2143125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8" y="480257"/>
            <a:ext cx="19050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660903" y="2580238"/>
            <a:ext cx="1539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সংবাদপত্র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5418" y="2580238"/>
            <a:ext cx="1430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99564" y="2661719"/>
            <a:ext cx="1805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71831" y="2987644"/>
            <a:ext cx="172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সাময়িকী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5050" y="4906978"/>
            <a:ext cx="268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বিজ্ঞাপনীফলক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2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245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NikoshBAN</vt:lpstr>
      <vt:lpstr>Wingdings 3</vt:lpstr>
      <vt:lpstr>Wisp</vt:lpstr>
      <vt:lpstr>সবাইকে শুভেচ্ছা ও স্বাগতম </vt:lpstr>
      <vt:lpstr>শিক্ষক পরিচিতি </vt:lpstr>
      <vt:lpstr>পাঠ পরিচিতি </vt:lpstr>
      <vt:lpstr>PowerPoint Presentation</vt:lpstr>
      <vt:lpstr>পাঠ শিরোনাম </vt:lpstr>
      <vt:lpstr>শিখনফল</vt:lpstr>
      <vt:lpstr>PowerPoint Presentation</vt:lpstr>
      <vt:lpstr>বিজ্ঞাপনের ধারণা </vt:lpstr>
      <vt:lpstr>PowerPoint Presentation</vt:lpstr>
      <vt:lpstr>PowerPoint Presentation</vt:lpstr>
      <vt:lpstr>বিজ্ঞাপনের বিভিন্ন মাধ্যম </vt:lpstr>
      <vt:lpstr>PowerPoint Presentation</vt:lpstr>
      <vt:lpstr>বিজ্ঞাপনের গুরুত্ব </vt:lpstr>
      <vt:lpstr>PowerPoint Presentation</vt:lpstr>
      <vt:lpstr>মূল্যায়ন </vt:lpstr>
      <vt:lpstr>বাড়ির কাজ </vt:lpstr>
      <vt:lpstr>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ও স্বাগতম </dc:title>
  <dc:creator>hp</dc:creator>
  <cp:lastModifiedBy>hp</cp:lastModifiedBy>
  <cp:revision>12</cp:revision>
  <dcterms:created xsi:type="dcterms:W3CDTF">2020-03-21T13:03:36Z</dcterms:created>
  <dcterms:modified xsi:type="dcterms:W3CDTF">2020-03-21T14:59:36Z</dcterms:modified>
</cp:coreProperties>
</file>