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8" r:id="rId3"/>
    <p:sldId id="276" r:id="rId4"/>
    <p:sldId id="275" r:id="rId5"/>
    <p:sldId id="280" r:id="rId6"/>
    <p:sldId id="281" r:id="rId7"/>
    <p:sldId id="283" r:id="rId8"/>
    <p:sldId id="258" r:id="rId9"/>
    <p:sldId id="259" r:id="rId10"/>
    <p:sldId id="261" r:id="rId11"/>
    <p:sldId id="262" r:id="rId12"/>
    <p:sldId id="273" r:id="rId13"/>
    <p:sldId id="272" r:id="rId14"/>
    <p:sldId id="271" r:id="rId15"/>
    <p:sldId id="284" r:id="rId16"/>
    <p:sldId id="274" r:id="rId17"/>
    <p:sldId id="270" r:id="rId18"/>
    <p:sldId id="285" r:id="rId19"/>
    <p:sldId id="269" r:id="rId20"/>
    <p:sldId id="263" r:id="rId21"/>
    <p:sldId id="268" r:id="rId22"/>
    <p:sldId id="279" r:id="rId23"/>
  </p:sldIdLst>
  <p:sldSz cx="23409275" cy="13166725"/>
  <p:notesSz cx="6858000" cy="9144000"/>
  <p:defaultTextStyle>
    <a:defPPr>
      <a:defRPr lang="en-US"/>
    </a:defPPr>
    <a:lvl1pPr marL="0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5022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90044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35066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80088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25110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70132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15154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60176" algn="l" defTabSz="209004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2" d="100"/>
          <a:sy n="32" d="100"/>
        </p:scale>
        <p:origin x="-1002" y="-156"/>
      </p:cViewPr>
      <p:guideLst>
        <p:guide orient="horz" pos="4147"/>
        <p:guide pos="73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56EB9-EC46-4BF1-83ED-32B78BF7564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1997A8-8536-4409-BDFB-49BA3D29901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পবিত্র পানি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267CCC-E731-48A6-AFCB-CF8C76E7FD0B}" type="parTrans" cxnId="{A04CB3DE-71DD-4991-ABF3-6034A8416EBB}">
      <dgm:prSet/>
      <dgm:spPr/>
      <dgm:t>
        <a:bodyPr/>
        <a:lstStyle/>
        <a:p>
          <a:endParaRPr lang="en-US"/>
        </a:p>
      </dgm:t>
    </dgm:pt>
    <dgm:pt modelId="{A6170544-B3CA-43DF-8AAB-FE963BC94424}" type="sibTrans" cxnId="{A04CB3DE-71DD-4991-ABF3-6034A8416EBB}">
      <dgm:prSet/>
      <dgm:spPr/>
      <dgm:t>
        <a:bodyPr/>
        <a:lstStyle/>
        <a:p>
          <a:endParaRPr lang="en-US"/>
        </a:p>
      </dgm:t>
    </dgm:pt>
    <dgm:pt modelId="{FCB93FA4-9304-41F1-8EB5-D1215D36B7E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উচ্ছিষ্ট পানি 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1B9C77-CB1E-4C88-BAB5-36D3BE64E16F}" type="parTrans" cxnId="{E172FD27-2893-4B03-B005-B01838DF69B5}">
      <dgm:prSet/>
      <dgm:spPr/>
      <dgm:t>
        <a:bodyPr/>
        <a:lstStyle/>
        <a:p>
          <a:endParaRPr lang="en-US"/>
        </a:p>
      </dgm:t>
    </dgm:pt>
    <dgm:pt modelId="{2D63E9AD-52ED-4A7F-8BFE-30666F965512}" type="sibTrans" cxnId="{E172FD27-2893-4B03-B005-B01838DF69B5}">
      <dgm:prSet/>
      <dgm:spPr/>
      <dgm:t>
        <a:bodyPr/>
        <a:lstStyle/>
        <a:p>
          <a:endParaRPr lang="en-US"/>
        </a:p>
      </dgm:t>
    </dgm:pt>
    <dgm:pt modelId="{CDAEE2EF-6C12-4C76-BB38-9116508BEFE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ব্যাবহৃত পানি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C61C4FE-58B8-4E59-8AD4-1754D4DF7836}" type="parTrans" cxnId="{60F1C547-38D3-4A23-AF4A-FF5D3EE7237F}">
      <dgm:prSet/>
      <dgm:spPr/>
      <dgm:t>
        <a:bodyPr/>
        <a:lstStyle/>
        <a:p>
          <a:endParaRPr lang="en-US"/>
        </a:p>
      </dgm:t>
    </dgm:pt>
    <dgm:pt modelId="{DDB30B6D-331F-437E-9B44-D8F08726CB9E}" type="sibTrans" cxnId="{60F1C547-38D3-4A23-AF4A-FF5D3EE7237F}">
      <dgm:prSet/>
      <dgm:spPr/>
      <dgm:t>
        <a:bodyPr/>
        <a:lstStyle/>
        <a:p>
          <a:endParaRPr lang="en-US"/>
        </a:p>
      </dgm:t>
    </dgm:pt>
    <dgm:pt modelId="{A91F0EEB-445B-415F-A149-884DED4CB93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নাপাক পানি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133A338-7394-4C66-BAAF-02C033AF3E43}" type="parTrans" cxnId="{0B57290C-5235-433C-915A-9ED403E71A43}">
      <dgm:prSet/>
      <dgm:spPr/>
      <dgm:t>
        <a:bodyPr/>
        <a:lstStyle/>
        <a:p>
          <a:endParaRPr lang="en-US"/>
        </a:p>
      </dgm:t>
    </dgm:pt>
    <dgm:pt modelId="{2CEECA51-C269-4717-8C87-5ADB10E49E78}" type="sibTrans" cxnId="{0B57290C-5235-433C-915A-9ED403E71A43}">
      <dgm:prSet/>
      <dgm:spPr/>
      <dgm:t>
        <a:bodyPr/>
        <a:lstStyle/>
        <a:p>
          <a:endParaRPr lang="en-US"/>
        </a:p>
      </dgm:t>
    </dgm:pt>
    <dgm:pt modelId="{8E21E839-2AD1-4D94-962C-A68C08C2E06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সন্দেহযুক্ত পানি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8199A63-8A06-49FC-B3D8-3711B0BB72DA}" type="parTrans" cxnId="{7B93273B-6B01-4360-B33D-94800A851C33}">
      <dgm:prSet/>
      <dgm:spPr/>
      <dgm:t>
        <a:bodyPr/>
        <a:lstStyle/>
        <a:p>
          <a:endParaRPr lang="en-US"/>
        </a:p>
      </dgm:t>
    </dgm:pt>
    <dgm:pt modelId="{9368E8D9-F245-4CC3-87A1-C520D2D7B6E1}" type="sibTrans" cxnId="{7B93273B-6B01-4360-B33D-94800A851C33}">
      <dgm:prSet/>
      <dgm:spPr/>
      <dgm:t>
        <a:bodyPr/>
        <a:lstStyle/>
        <a:p>
          <a:endParaRPr lang="en-US"/>
        </a:p>
      </dgm:t>
    </dgm:pt>
    <dgm:pt modelId="{112A3F8C-DCE5-43D6-B886-DDF3BFAB82C8}" type="pres">
      <dgm:prSet presAssocID="{43156EB9-EC46-4BF1-83ED-32B78BF756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94954-D51F-443F-8B72-4DF4B62D8212}" type="pres">
      <dgm:prSet presAssocID="{7A1997A8-8536-4409-BDFB-49BA3D2990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66AE3-7F91-4F19-8FDE-3BD2F0098353}" type="pres">
      <dgm:prSet presAssocID="{7A1997A8-8536-4409-BDFB-49BA3D29901C}" presName="spNode" presStyleCnt="0"/>
      <dgm:spPr/>
    </dgm:pt>
    <dgm:pt modelId="{884718BF-770D-4158-86A1-3C739F537BF9}" type="pres">
      <dgm:prSet presAssocID="{A6170544-B3CA-43DF-8AAB-FE963BC9442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FDF6272-CEFF-4269-B840-6801F1D4A7D9}" type="pres">
      <dgm:prSet presAssocID="{FCB93FA4-9304-41F1-8EB5-D1215D36B7EE}" presName="node" presStyleLbl="node1" presStyleIdx="1" presStyleCnt="5" custScaleX="116301" custScaleY="114120" custRadScaleRad="94892" custRadScaleInc="16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8F8A7-09F8-43C9-86B2-5ECF6D887128}" type="pres">
      <dgm:prSet presAssocID="{FCB93FA4-9304-41F1-8EB5-D1215D36B7EE}" presName="spNode" presStyleCnt="0"/>
      <dgm:spPr/>
    </dgm:pt>
    <dgm:pt modelId="{E456746B-40B6-4008-A700-5DE3EFCF5DC6}" type="pres">
      <dgm:prSet presAssocID="{2D63E9AD-52ED-4A7F-8BFE-30666F96551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DC06D13-5350-478A-AB6D-11D0E1CAD7B1}" type="pres">
      <dgm:prSet presAssocID="{CDAEE2EF-6C12-4C76-BB38-9116508BEFE0}" presName="node" presStyleLbl="node1" presStyleIdx="2" presStyleCnt="5" custRadScaleRad="98195" custRadScaleInc="-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948BF-08D9-48ED-A855-D9A84B52DC7C}" type="pres">
      <dgm:prSet presAssocID="{CDAEE2EF-6C12-4C76-BB38-9116508BEFE0}" presName="spNode" presStyleCnt="0"/>
      <dgm:spPr/>
    </dgm:pt>
    <dgm:pt modelId="{D31CFE38-304F-4959-9D87-7E3796422598}" type="pres">
      <dgm:prSet presAssocID="{DDB30B6D-331F-437E-9B44-D8F08726CB9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DCC30A8-C9F2-474D-862E-23476E077BC9}" type="pres">
      <dgm:prSet presAssocID="{A91F0EEB-445B-415F-A149-884DED4CB93D}" presName="node" presStyleLbl="node1" presStyleIdx="3" presStyleCnt="5" custRadScaleRad="97968" custRadScaleInc="7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75ECA-45D8-4EF8-80BF-F919558B8CB5}" type="pres">
      <dgm:prSet presAssocID="{A91F0EEB-445B-415F-A149-884DED4CB93D}" presName="spNode" presStyleCnt="0"/>
      <dgm:spPr/>
    </dgm:pt>
    <dgm:pt modelId="{75D546F5-9FEC-4C20-A08E-A7D0AC84F462}" type="pres">
      <dgm:prSet presAssocID="{2CEECA51-C269-4717-8C87-5ADB10E49E7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2545390-F95F-451F-860A-42373A0B3D7F}" type="pres">
      <dgm:prSet presAssocID="{8E21E839-2AD1-4D94-962C-A68C08C2E06C}" presName="node" presStyleLbl="node1" presStyleIdx="4" presStyleCnt="5" custScaleX="123973" custScaleY="114120" custRadScaleRad="100718" custRadScaleInc="-28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ADB16-2894-4C22-9B01-A98CF92042B3}" type="pres">
      <dgm:prSet presAssocID="{8E21E839-2AD1-4D94-962C-A68C08C2E06C}" presName="spNode" presStyleCnt="0"/>
      <dgm:spPr/>
    </dgm:pt>
    <dgm:pt modelId="{BCAD49B0-0037-4440-A9C9-1797CE775B55}" type="pres">
      <dgm:prSet presAssocID="{9368E8D9-F245-4CC3-87A1-C520D2D7B6E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A7CB393-9D0D-40B1-9910-F74E4340E4EF}" type="presOf" srcId="{43156EB9-EC46-4BF1-83ED-32B78BF75640}" destId="{112A3F8C-DCE5-43D6-B886-DDF3BFAB82C8}" srcOrd="0" destOrd="0" presId="urn:microsoft.com/office/officeart/2005/8/layout/cycle6"/>
    <dgm:cxn modelId="{60F1C547-38D3-4A23-AF4A-FF5D3EE7237F}" srcId="{43156EB9-EC46-4BF1-83ED-32B78BF75640}" destId="{CDAEE2EF-6C12-4C76-BB38-9116508BEFE0}" srcOrd="2" destOrd="0" parTransId="{7C61C4FE-58B8-4E59-8AD4-1754D4DF7836}" sibTransId="{DDB30B6D-331F-437E-9B44-D8F08726CB9E}"/>
    <dgm:cxn modelId="{0A12DFC9-680E-4C2B-90DA-E63920937E9E}" type="presOf" srcId="{9368E8D9-F245-4CC3-87A1-C520D2D7B6E1}" destId="{BCAD49B0-0037-4440-A9C9-1797CE775B55}" srcOrd="0" destOrd="0" presId="urn:microsoft.com/office/officeart/2005/8/layout/cycle6"/>
    <dgm:cxn modelId="{6F06D466-8501-48ED-A428-21D457695612}" type="presOf" srcId="{8E21E839-2AD1-4D94-962C-A68C08C2E06C}" destId="{32545390-F95F-451F-860A-42373A0B3D7F}" srcOrd="0" destOrd="0" presId="urn:microsoft.com/office/officeart/2005/8/layout/cycle6"/>
    <dgm:cxn modelId="{0A0C95E8-F440-4798-8B47-604F3D4CDD63}" type="presOf" srcId="{A91F0EEB-445B-415F-A149-884DED4CB93D}" destId="{5DCC30A8-C9F2-474D-862E-23476E077BC9}" srcOrd="0" destOrd="0" presId="urn:microsoft.com/office/officeart/2005/8/layout/cycle6"/>
    <dgm:cxn modelId="{01571470-C8A0-456B-B3A3-A72FF566CBE1}" type="presOf" srcId="{FCB93FA4-9304-41F1-8EB5-D1215D36B7EE}" destId="{DFDF6272-CEFF-4269-B840-6801F1D4A7D9}" srcOrd="0" destOrd="0" presId="urn:microsoft.com/office/officeart/2005/8/layout/cycle6"/>
    <dgm:cxn modelId="{7B93273B-6B01-4360-B33D-94800A851C33}" srcId="{43156EB9-EC46-4BF1-83ED-32B78BF75640}" destId="{8E21E839-2AD1-4D94-962C-A68C08C2E06C}" srcOrd="4" destOrd="0" parTransId="{08199A63-8A06-49FC-B3D8-3711B0BB72DA}" sibTransId="{9368E8D9-F245-4CC3-87A1-C520D2D7B6E1}"/>
    <dgm:cxn modelId="{63C96B68-AFD4-449E-A6B8-123451A9C7CC}" type="presOf" srcId="{7A1997A8-8536-4409-BDFB-49BA3D29901C}" destId="{CEE94954-D51F-443F-8B72-4DF4B62D8212}" srcOrd="0" destOrd="0" presId="urn:microsoft.com/office/officeart/2005/8/layout/cycle6"/>
    <dgm:cxn modelId="{E172FD27-2893-4B03-B005-B01838DF69B5}" srcId="{43156EB9-EC46-4BF1-83ED-32B78BF75640}" destId="{FCB93FA4-9304-41F1-8EB5-D1215D36B7EE}" srcOrd="1" destOrd="0" parTransId="{C11B9C77-CB1E-4C88-BAB5-36D3BE64E16F}" sibTransId="{2D63E9AD-52ED-4A7F-8BFE-30666F965512}"/>
    <dgm:cxn modelId="{9434EC39-5AA8-4D6A-B6CC-21C41D8D1823}" type="presOf" srcId="{2CEECA51-C269-4717-8C87-5ADB10E49E78}" destId="{75D546F5-9FEC-4C20-A08E-A7D0AC84F462}" srcOrd="0" destOrd="0" presId="urn:microsoft.com/office/officeart/2005/8/layout/cycle6"/>
    <dgm:cxn modelId="{7797056C-60F6-4190-A75D-4F4336785A13}" type="presOf" srcId="{2D63E9AD-52ED-4A7F-8BFE-30666F965512}" destId="{E456746B-40B6-4008-A700-5DE3EFCF5DC6}" srcOrd="0" destOrd="0" presId="urn:microsoft.com/office/officeart/2005/8/layout/cycle6"/>
    <dgm:cxn modelId="{C9D5CE12-C405-4DE6-A14A-8DC015CB1670}" type="presOf" srcId="{A6170544-B3CA-43DF-8AAB-FE963BC94424}" destId="{884718BF-770D-4158-86A1-3C739F537BF9}" srcOrd="0" destOrd="0" presId="urn:microsoft.com/office/officeart/2005/8/layout/cycle6"/>
    <dgm:cxn modelId="{9708899F-A023-4B9F-A61F-31FEE268A5C7}" type="presOf" srcId="{CDAEE2EF-6C12-4C76-BB38-9116508BEFE0}" destId="{5DC06D13-5350-478A-AB6D-11D0E1CAD7B1}" srcOrd="0" destOrd="0" presId="urn:microsoft.com/office/officeart/2005/8/layout/cycle6"/>
    <dgm:cxn modelId="{0B57290C-5235-433C-915A-9ED403E71A43}" srcId="{43156EB9-EC46-4BF1-83ED-32B78BF75640}" destId="{A91F0EEB-445B-415F-A149-884DED4CB93D}" srcOrd="3" destOrd="0" parTransId="{7133A338-7394-4C66-BAAF-02C033AF3E43}" sibTransId="{2CEECA51-C269-4717-8C87-5ADB10E49E78}"/>
    <dgm:cxn modelId="{BB0D045B-591C-4634-AB68-4A576254A8AA}" type="presOf" srcId="{DDB30B6D-331F-437E-9B44-D8F08726CB9E}" destId="{D31CFE38-304F-4959-9D87-7E3796422598}" srcOrd="0" destOrd="0" presId="urn:microsoft.com/office/officeart/2005/8/layout/cycle6"/>
    <dgm:cxn modelId="{A04CB3DE-71DD-4991-ABF3-6034A8416EBB}" srcId="{43156EB9-EC46-4BF1-83ED-32B78BF75640}" destId="{7A1997A8-8536-4409-BDFB-49BA3D29901C}" srcOrd="0" destOrd="0" parTransId="{C9267CCC-E731-48A6-AFCB-CF8C76E7FD0B}" sibTransId="{A6170544-B3CA-43DF-8AAB-FE963BC94424}"/>
    <dgm:cxn modelId="{70C1CE68-A63F-437D-B99C-A740C359A4FB}" type="presParOf" srcId="{112A3F8C-DCE5-43D6-B886-DDF3BFAB82C8}" destId="{CEE94954-D51F-443F-8B72-4DF4B62D8212}" srcOrd="0" destOrd="0" presId="urn:microsoft.com/office/officeart/2005/8/layout/cycle6"/>
    <dgm:cxn modelId="{0F2999B5-6E28-432D-82E5-BCBDC37231BF}" type="presParOf" srcId="{112A3F8C-DCE5-43D6-B886-DDF3BFAB82C8}" destId="{6F066AE3-7F91-4F19-8FDE-3BD2F0098353}" srcOrd="1" destOrd="0" presId="urn:microsoft.com/office/officeart/2005/8/layout/cycle6"/>
    <dgm:cxn modelId="{F0B252C4-74F5-4F32-AF4C-D4E02E52D123}" type="presParOf" srcId="{112A3F8C-DCE5-43D6-B886-DDF3BFAB82C8}" destId="{884718BF-770D-4158-86A1-3C739F537BF9}" srcOrd="2" destOrd="0" presId="urn:microsoft.com/office/officeart/2005/8/layout/cycle6"/>
    <dgm:cxn modelId="{B21FC5C5-AE3D-4574-8F27-8718906926CD}" type="presParOf" srcId="{112A3F8C-DCE5-43D6-B886-DDF3BFAB82C8}" destId="{DFDF6272-CEFF-4269-B840-6801F1D4A7D9}" srcOrd="3" destOrd="0" presId="urn:microsoft.com/office/officeart/2005/8/layout/cycle6"/>
    <dgm:cxn modelId="{E1B47D13-AEDF-4674-98A8-0FDEBF688273}" type="presParOf" srcId="{112A3F8C-DCE5-43D6-B886-DDF3BFAB82C8}" destId="{B688F8A7-09F8-43C9-86B2-5ECF6D887128}" srcOrd="4" destOrd="0" presId="urn:microsoft.com/office/officeart/2005/8/layout/cycle6"/>
    <dgm:cxn modelId="{CCA9BC0A-9A4A-44CF-A5C6-C205935EA4E9}" type="presParOf" srcId="{112A3F8C-DCE5-43D6-B886-DDF3BFAB82C8}" destId="{E456746B-40B6-4008-A700-5DE3EFCF5DC6}" srcOrd="5" destOrd="0" presId="urn:microsoft.com/office/officeart/2005/8/layout/cycle6"/>
    <dgm:cxn modelId="{6BD98B87-B768-4921-82C8-09FFF553AA0D}" type="presParOf" srcId="{112A3F8C-DCE5-43D6-B886-DDF3BFAB82C8}" destId="{5DC06D13-5350-478A-AB6D-11D0E1CAD7B1}" srcOrd="6" destOrd="0" presId="urn:microsoft.com/office/officeart/2005/8/layout/cycle6"/>
    <dgm:cxn modelId="{9167A269-34BB-4580-A562-97B3A0D95C46}" type="presParOf" srcId="{112A3F8C-DCE5-43D6-B886-DDF3BFAB82C8}" destId="{F5E948BF-08D9-48ED-A855-D9A84B52DC7C}" srcOrd="7" destOrd="0" presId="urn:microsoft.com/office/officeart/2005/8/layout/cycle6"/>
    <dgm:cxn modelId="{F4E7DB4A-7A1B-49A3-A1C2-3967668381EF}" type="presParOf" srcId="{112A3F8C-DCE5-43D6-B886-DDF3BFAB82C8}" destId="{D31CFE38-304F-4959-9D87-7E3796422598}" srcOrd="8" destOrd="0" presId="urn:microsoft.com/office/officeart/2005/8/layout/cycle6"/>
    <dgm:cxn modelId="{D78CE671-8EE1-42F5-ACB9-B849A4E68CCA}" type="presParOf" srcId="{112A3F8C-DCE5-43D6-B886-DDF3BFAB82C8}" destId="{5DCC30A8-C9F2-474D-862E-23476E077BC9}" srcOrd="9" destOrd="0" presId="urn:microsoft.com/office/officeart/2005/8/layout/cycle6"/>
    <dgm:cxn modelId="{257CDCDB-00D3-498E-B748-1E2A3CB86E02}" type="presParOf" srcId="{112A3F8C-DCE5-43D6-B886-DDF3BFAB82C8}" destId="{7B775ECA-45D8-4EF8-80BF-F919558B8CB5}" srcOrd="10" destOrd="0" presId="urn:microsoft.com/office/officeart/2005/8/layout/cycle6"/>
    <dgm:cxn modelId="{0447B9A4-0C4A-481D-9881-98D8BD4CE4B8}" type="presParOf" srcId="{112A3F8C-DCE5-43D6-B886-DDF3BFAB82C8}" destId="{75D546F5-9FEC-4C20-A08E-A7D0AC84F462}" srcOrd="11" destOrd="0" presId="urn:microsoft.com/office/officeart/2005/8/layout/cycle6"/>
    <dgm:cxn modelId="{1A490C79-B86A-4F89-832D-DED748D4BF83}" type="presParOf" srcId="{112A3F8C-DCE5-43D6-B886-DDF3BFAB82C8}" destId="{32545390-F95F-451F-860A-42373A0B3D7F}" srcOrd="12" destOrd="0" presId="urn:microsoft.com/office/officeart/2005/8/layout/cycle6"/>
    <dgm:cxn modelId="{0DAB12C3-1EB9-4365-8942-DF6D7451DA4F}" type="presParOf" srcId="{112A3F8C-DCE5-43D6-B886-DDF3BFAB82C8}" destId="{8E4ADB16-2894-4C22-9B01-A98CF92042B3}" srcOrd="13" destOrd="0" presId="urn:microsoft.com/office/officeart/2005/8/layout/cycle6"/>
    <dgm:cxn modelId="{1896E6C0-6EB7-41A0-9E1C-5FF6A310B743}" type="presParOf" srcId="{112A3F8C-DCE5-43D6-B886-DDF3BFAB82C8}" destId="{BCAD49B0-0037-4440-A9C9-1797CE775B55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80311" y="632004"/>
            <a:ext cx="21842653" cy="118973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1071636" y="833551"/>
            <a:ext cx="21266008" cy="5968915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49333" y="3494627"/>
            <a:ext cx="19897884" cy="3511127"/>
          </a:xfrm>
        </p:spPr>
        <p:txBody>
          <a:bodyPr lIns="104502" rIns="104502" bIns="104502"/>
          <a:lstStyle>
            <a:lvl1pPr algn="r">
              <a:defRPr sz="103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849333" y="7074920"/>
            <a:ext cx="19897884" cy="1755563"/>
          </a:xfrm>
        </p:spPr>
        <p:txBody>
          <a:bodyPr lIns="418009" tIns="0"/>
          <a:lstStyle>
            <a:lvl1pPr marL="83602" indent="0" algn="r">
              <a:spcBef>
                <a:spcPts val="0"/>
              </a:spcBef>
              <a:buNone/>
              <a:defRPr sz="4600">
                <a:solidFill>
                  <a:schemeClr val="bg2">
                    <a:shade val="25000"/>
                  </a:schemeClr>
                </a:solidFill>
              </a:defRPr>
            </a:lvl1pPr>
            <a:lvl2pPr marL="1045022" indent="0" algn="ctr">
              <a:buNone/>
            </a:lvl2pPr>
            <a:lvl3pPr marL="2090044" indent="0" algn="ctr">
              <a:buNone/>
            </a:lvl3pPr>
            <a:lvl4pPr marL="3135066" indent="0" algn="ctr">
              <a:buNone/>
            </a:lvl4pPr>
            <a:lvl5pPr marL="4180088" indent="0" algn="ctr">
              <a:buNone/>
            </a:lvl5pPr>
            <a:lvl6pPr marL="5225110" indent="0" algn="ctr">
              <a:buNone/>
            </a:lvl6pPr>
            <a:lvl7pPr marL="6270132" indent="0" algn="ctr">
              <a:buNone/>
            </a:lvl7pPr>
            <a:lvl8pPr marL="7315154" indent="0" algn="ctr">
              <a:buNone/>
            </a:lvl8pPr>
            <a:lvl9pPr marL="8360176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510" y="9567820"/>
            <a:ext cx="20951301" cy="201889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510" y="1018227"/>
            <a:ext cx="20951301" cy="804048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1724" y="1024087"/>
            <a:ext cx="5072010" cy="10094487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5541" y="1024083"/>
            <a:ext cx="15216029" cy="1009449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510" y="9567820"/>
            <a:ext cx="20951301" cy="201889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510" y="1018227"/>
            <a:ext cx="20951301" cy="804048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80311" y="632004"/>
            <a:ext cx="21842653" cy="118973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1071636" y="833552"/>
            <a:ext cx="21266008" cy="833495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993" y="9462486"/>
            <a:ext cx="20951301" cy="1299117"/>
          </a:xfrm>
        </p:spPr>
        <p:txBody>
          <a:bodyPr lIns="209004" bIns="0" anchor="b"/>
          <a:lstStyle>
            <a:lvl1pPr algn="l">
              <a:buNone/>
              <a:defRPr sz="82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8993" y="10798489"/>
            <a:ext cx="20951301" cy="807559"/>
          </a:xfrm>
        </p:spPr>
        <p:txBody>
          <a:bodyPr lIns="271706" tIns="0" anchor="t"/>
          <a:lstStyle>
            <a:lvl1pPr marL="0" marR="83602" indent="0" algn="l">
              <a:spcBef>
                <a:spcPts val="0"/>
              </a:spcBef>
              <a:spcAft>
                <a:spcPts val="0"/>
              </a:spcAft>
              <a:buNone/>
              <a:defRPr sz="41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77" y="1018227"/>
            <a:ext cx="10065988" cy="8426704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4052" y="1018227"/>
            <a:ext cx="10065988" cy="8426704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510" y="9567820"/>
            <a:ext cx="20951301" cy="2018898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536" y="1112467"/>
            <a:ext cx="10065988" cy="1520878"/>
          </a:xfrm>
        </p:spPr>
        <p:txBody>
          <a:bodyPr lIns="334407" anchor="ctr"/>
          <a:lstStyle>
            <a:lvl1pPr marL="0" indent="0" algn="l">
              <a:buNone/>
              <a:defRPr sz="5500" b="1">
                <a:solidFill>
                  <a:schemeClr val="tx1"/>
                </a:solidFill>
              </a:defRPr>
            </a:lvl1pPr>
            <a:lvl2pPr>
              <a:buNone/>
              <a:defRPr sz="4600" b="1"/>
            </a:lvl2pPr>
            <a:lvl3pPr>
              <a:buNone/>
              <a:defRPr sz="4100" b="1"/>
            </a:lvl3pPr>
            <a:lvl4pPr>
              <a:buNone/>
              <a:defRPr sz="3700" b="1"/>
            </a:lvl4pPr>
            <a:lvl5pPr>
              <a:buNone/>
              <a:defRPr sz="3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909876" y="1112467"/>
            <a:ext cx="10065988" cy="1520878"/>
          </a:xfrm>
        </p:spPr>
        <p:txBody>
          <a:bodyPr lIns="313507" anchor="ctr"/>
          <a:lstStyle>
            <a:lvl1pPr marL="0" indent="0" algn="l">
              <a:buNone/>
              <a:defRPr sz="5500" b="1">
                <a:solidFill>
                  <a:schemeClr val="tx1"/>
                </a:solidFill>
              </a:defRPr>
            </a:lvl1pPr>
            <a:lvl2pPr>
              <a:buNone/>
              <a:defRPr sz="4600" b="1"/>
            </a:lvl2pPr>
            <a:lvl3pPr>
              <a:buNone/>
              <a:defRPr sz="4100" b="1"/>
            </a:lvl3pPr>
            <a:lvl4pPr>
              <a:buNone/>
              <a:defRPr sz="3700" b="1"/>
            </a:lvl4pPr>
            <a:lvl5pPr>
              <a:buNone/>
              <a:defRPr sz="3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54536" y="2779642"/>
            <a:ext cx="10065988" cy="6700400"/>
          </a:xfrm>
        </p:spPr>
        <p:txBody>
          <a:bodyPr anchor="t"/>
          <a:lstStyle>
            <a:lvl1pPr algn="l">
              <a:defRPr sz="5500"/>
            </a:lvl1pPr>
            <a:lvl2pPr algn="l">
              <a:defRPr sz="4600"/>
            </a:lvl2pPr>
            <a:lvl3pPr algn="l">
              <a:defRPr sz="4100"/>
            </a:lvl3pPr>
            <a:lvl4pPr algn="l">
              <a:defRPr sz="3700"/>
            </a:lvl4pPr>
            <a:lvl5pPr algn="l">
              <a:defRPr sz="3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09876" y="2779642"/>
            <a:ext cx="10065988" cy="6700400"/>
          </a:xfrm>
        </p:spPr>
        <p:txBody>
          <a:bodyPr anchor="t"/>
          <a:lstStyle>
            <a:lvl1pPr algn="l">
              <a:defRPr sz="5500"/>
            </a:lvl1pPr>
            <a:lvl2pPr algn="l">
              <a:defRPr sz="4600"/>
            </a:lvl2pPr>
            <a:lvl3pPr algn="l">
              <a:defRPr sz="4100"/>
            </a:lvl3pPr>
            <a:lvl4pPr algn="l">
              <a:defRPr sz="3700"/>
            </a:lvl4pPr>
            <a:lvl5pPr algn="l">
              <a:defRPr sz="3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80311" y="632004"/>
            <a:ext cx="21842653" cy="118973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672" y="1024079"/>
            <a:ext cx="7608014" cy="1755563"/>
          </a:xfrm>
        </p:spPr>
        <p:txBody>
          <a:bodyPr anchor="b"/>
          <a:lstStyle>
            <a:lvl1pPr algn="l">
              <a:buNone/>
              <a:defRPr sz="50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179833" y="2779646"/>
            <a:ext cx="7608014" cy="8075346"/>
          </a:xfrm>
        </p:spPr>
        <p:txBody>
          <a:bodyPr lIns="209004"/>
          <a:lstStyle>
            <a:lvl1pPr marL="41801" marR="41801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2700">
                <a:solidFill>
                  <a:schemeClr val="tx1"/>
                </a:solidFill>
              </a:defRPr>
            </a:lvl2pPr>
            <a:lvl3pPr>
              <a:buNone/>
              <a:defRPr sz="2300">
                <a:solidFill>
                  <a:schemeClr val="tx1"/>
                </a:solidFill>
              </a:defRPr>
            </a:lvl3pPr>
            <a:lvl4pPr>
              <a:buNone/>
              <a:defRPr sz="2100">
                <a:solidFill>
                  <a:schemeClr val="tx1"/>
                </a:solidFill>
              </a:defRPr>
            </a:lvl4pPr>
            <a:lvl5pPr>
              <a:buNone/>
              <a:defRPr sz="2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49167" y="1785791"/>
            <a:ext cx="11843288" cy="9070414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  <a:lvl2pPr>
              <a:defRPr sz="5900">
                <a:solidFill>
                  <a:schemeClr val="tx1"/>
                </a:solidFill>
              </a:defRPr>
            </a:lvl2pPr>
            <a:lvl3pPr>
              <a:defRPr sz="5500">
                <a:solidFill>
                  <a:schemeClr val="tx1"/>
                </a:solidFill>
              </a:defRPr>
            </a:lvl3pPr>
            <a:lvl4pPr>
              <a:defRPr sz="4600">
                <a:solidFill>
                  <a:schemeClr val="tx1"/>
                </a:solidFill>
              </a:defRPr>
            </a:lvl4pPr>
            <a:lvl5pPr>
              <a:defRPr sz="46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80311" y="632004"/>
            <a:ext cx="21842653" cy="118973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6386494" y="833551"/>
            <a:ext cx="5951150" cy="8338926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64" y="9622683"/>
            <a:ext cx="21068348" cy="2018898"/>
          </a:xfrm>
        </p:spPr>
        <p:txBody>
          <a:bodyPr anchor="t"/>
          <a:lstStyle>
            <a:lvl1pPr algn="l">
              <a:buNone/>
              <a:defRPr sz="82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6544992" y="1024078"/>
            <a:ext cx="5735272" cy="8085652"/>
          </a:xfrm>
        </p:spPr>
        <p:txBody>
          <a:bodyPr lIns="209004"/>
          <a:lstStyle>
            <a:lvl1pPr marL="104502" indent="0" algn="l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  <a:lvl2pPr>
              <a:defRPr sz="2700">
                <a:solidFill>
                  <a:srgbClr val="FFFFFF"/>
                </a:solidFill>
              </a:defRPr>
            </a:lvl2pPr>
            <a:lvl3pPr>
              <a:defRPr sz="2300">
                <a:solidFill>
                  <a:srgbClr val="FFFFFF"/>
                </a:solidFill>
              </a:defRPr>
            </a:lvl3pPr>
            <a:lvl4pPr>
              <a:defRPr sz="2100">
                <a:solidFill>
                  <a:srgbClr val="FFFFFF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9018" y="836634"/>
            <a:ext cx="15169210" cy="8338926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73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80311" y="632004"/>
            <a:ext cx="21842653" cy="118973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1071636" y="833551"/>
            <a:ext cx="21266008" cy="105333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9004" tIns="104502" rIns="209004" bIns="10450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287510" y="9571871"/>
            <a:ext cx="20951301" cy="2018898"/>
          </a:xfrm>
          <a:prstGeom prst="rect">
            <a:avLst/>
          </a:prstGeom>
        </p:spPr>
        <p:txBody>
          <a:bodyPr vert="horz" lIns="209004" tIns="104502" rIns="209004" bIns="104502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87510" y="1018227"/>
            <a:ext cx="20951301" cy="8040480"/>
          </a:xfrm>
          <a:prstGeom prst="rect">
            <a:avLst/>
          </a:prstGeom>
        </p:spPr>
        <p:txBody>
          <a:bodyPr vert="horz" lIns="418009" tIns="209004" rIns="209004" bIns="104502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9667662" y="11734235"/>
            <a:ext cx="5852319" cy="701006"/>
          </a:xfrm>
          <a:prstGeom prst="rect">
            <a:avLst/>
          </a:prstGeom>
        </p:spPr>
        <p:txBody>
          <a:bodyPr vert="horz" lIns="209004" tIns="104502" rIns="209004" bIns="104502" anchor="b"/>
          <a:lstStyle>
            <a:lvl1pPr algn="r" eaLnBrk="1" latinLnBrk="0" hangingPunct="1">
              <a:defRPr kumimoji="0" sz="2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5519981" y="11734235"/>
            <a:ext cx="5852319" cy="701006"/>
          </a:xfrm>
          <a:prstGeom prst="rect">
            <a:avLst/>
          </a:prstGeom>
        </p:spPr>
        <p:txBody>
          <a:bodyPr vert="horz" lIns="209004" tIns="104502" rIns="209004" bIns="104502" anchor="b"/>
          <a:lstStyle>
            <a:lvl1pPr algn="l" eaLnBrk="1" latinLnBrk="0" hangingPunct="1">
              <a:defRPr kumimoji="0" sz="2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1372299" y="11734235"/>
            <a:ext cx="1170464" cy="701006"/>
          </a:xfrm>
          <a:prstGeom prst="rect">
            <a:avLst/>
          </a:prstGeom>
        </p:spPr>
        <p:txBody>
          <a:bodyPr vert="horz" lIns="209004" tIns="104502" rIns="209004" bIns="104502" anchor="b"/>
          <a:lstStyle>
            <a:lvl1pPr algn="r" eaLnBrk="1" latinLnBrk="0" hangingPunct="1">
              <a:defRPr kumimoji="0" sz="23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82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606113" indent="-606113" algn="l" rtl="0" eaLnBrk="1" latinLnBrk="0" hangingPunct="1">
        <a:spcBef>
          <a:spcPts val="571"/>
        </a:spcBef>
        <a:buClr>
          <a:schemeClr val="accent1"/>
        </a:buClr>
        <a:buSzPct val="80000"/>
        <a:buFont typeface="Wingdings 2"/>
        <a:buChar char=""/>
        <a:defRPr kumimoji="0" sz="6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254026" indent="-459810" algn="l" rtl="0" eaLnBrk="1" latinLnBrk="0" hangingPunct="1">
        <a:spcBef>
          <a:spcPts val="571"/>
        </a:spcBef>
        <a:buClr>
          <a:schemeClr val="accent1"/>
        </a:buClr>
        <a:buSzPct val="100000"/>
        <a:buFont typeface="Verdana"/>
        <a:buChar char="◦"/>
        <a:defRPr kumimoji="0"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1797438" indent="-418009" algn="l" rtl="0" eaLnBrk="1" latinLnBrk="0" hangingPunct="1">
        <a:spcBef>
          <a:spcPts val="571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849" indent="-418009" algn="l" rtl="0" eaLnBrk="1" latinLnBrk="0" hangingPunct="1">
        <a:spcBef>
          <a:spcPts val="526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62" indent="-418009" algn="l" rtl="0" eaLnBrk="1" latinLnBrk="0" hangingPunct="1">
        <a:spcBef>
          <a:spcPts val="57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772" indent="-418009" algn="l" rtl="0" eaLnBrk="1" latinLnBrk="0" hangingPunct="1">
        <a:spcBef>
          <a:spcPts val="571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887482" indent="-418009" algn="l" rtl="0" eaLnBrk="1" latinLnBrk="0" hangingPunct="1">
        <a:spcBef>
          <a:spcPts val="5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93" indent="-418009" algn="l" rtl="0" eaLnBrk="1" latinLnBrk="0" hangingPunct="1">
        <a:spcBef>
          <a:spcPts val="58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911604" indent="-418009" algn="l" rtl="0" eaLnBrk="1" latinLnBrk="0" hangingPunct="1">
        <a:spcBef>
          <a:spcPts val="5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45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900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35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800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25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270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315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3601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-paint-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3" y="585188"/>
            <a:ext cx="22015868" cy="1199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01546" y="5120393"/>
            <a:ext cx="16971724" cy="7212962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45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6" name="Picture 5" descr="niXLpnGi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247" y="2779642"/>
            <a:ext cx="6215698" cy="190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86" y="731486"/>
            <a:ext cx="21263425" cy="1903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পাক ঝুটা বা উচ্ছিষ্ট </a:t>
            </a: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8" y="2340751"/>
            <a:ext cx="9077410" cy="833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242474" y="10972272"/>
            <a:ext cx="10924328" cy="1765317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r"/>
            <a:r>
              <a:rPr lang="bn-IN" sz="10100" dirty="0" smtClean="0">
                <a:latin typeface="NikoshBAN" pitchFamily="2" charset="0"/>
                <a:cs typeface="NikoshBAN" pitchFamily="2" charset="0"/>
              </a:rPr>
              <a:t>হালাল পাখির ঝুটা পাক</a:t>
            </a:r>
          </a:p>
        </p:txBody>
      </p:sp>
      <p:pic>
        <p:nvPicPr>
          <p:cNvPr id="5" name="Picture 4" descr="66741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386493" y="2340751"/>
            <a:ext cx="6047396" cy="409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83026108-sheep-and-lamb-drinking-water-at-suns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97" y="2194454"/>
            <a:ext cx="6242473" cy="424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ndia-lopeared-goat-drinking-water-260nw-13889042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34174" y="6583363"/>
            <a:ext cx="6224589" cy="438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Wasserbüffel_(25787818312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581570" y="6437067"/>
            <a:ext cx="5929843" cy="432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oder-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73" y="2925939"/>
            <a:ext cx="17882085" cy="907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Callout 3"/>
          <p:cNvSpPr/>
          <p:nvPr/>
        </p:nvSpPr>
        <p:spPr>
          <a:xfrm>
            <a:off x="8388323" y="1024079"/>
            <a:ext cx="13070179" cy="2487048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004" tIns="104502" rIns="209004" bIns="104502" rtlCol="0" anchor="ctr"/>
          <a:lstStyle/>
          <a:p>
            <a:pPr algn="ctr"/>
            <a:r>
              <a:rPr lang="bn-IN" sz="8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মুরগী বন্দী করে রাখা হয় তার  ঝুটা পাক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t-drinking-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73" y="2194454"/>
            <a:ext cx="10339096" cy="863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55695" y="731486"/>
            <a:ext cx="20483116" cy="1903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মাকরুহ ঝুটা বা উচ্ছিষ্ট </a:t>
            </a:r>
          </a:p>
        </p:txBody>
      </p:sp>
      <p:pic>
        <p:nvPicPr>
          <p:cNvPr id="6" name="Picture 5" descr="maxresdefaulth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3070178" y="2340751"/>
            <a:ext cx="9168633" cy="4191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maxresdefault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070178" y="7022253"/>
            <a:ext cx="9168633" cy="3913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5387" y="11264866"/>
            <a:ext cx="21458502" cy="1765317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algn="ctr"/>
            <a:r>
              <a:rPr lang="bn-IN" sz="10100" dirty="0" smtClean="0">
                <a:latin typeface="NikoshBAN" pitchFamily="2" charset="0"/>
                <a:cs typeface="NikoshBAN" pitchFamily="2" charset="0"/>
              </a:rPr>
              <a:t>যে প্রাণী ঘরে থাকে তার ঝুটা মাকরুহ </a:t>
            </a:r>
            <a:endParaRPr lang="en-US" sz="10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464" y="9801895"/>
            <a:ext cx="20873270" cy="3319588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0100" dirty="0" smtClean="0">
                <a:latin typeface="NikoshBAN" pitchFamily="2" charset="0"/>
                <a:cs typeface="NikoshBAN" pitchFamily="2" charset="0"/>
              </a:rPr>
              <a:t>যে মুরগী খোলা থাকে এদিক ওদিক ঘুরে ফিরে নাপাক জিনিস খায় , তার ঝুটাও মাকরুহ।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5541" y="731486"/>
            <a:ext cx="20288038" cy="1903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মাকরুহ ঝুটা বা উচ্ছিষ্ট </a:t>
            </a:r>
          </a:p>
        </p:txBody>
      </p:sp>
      <p:pic>
        <p:nvPicPr>
          <p:cNvPr id="2" name="Picture 1" descr="What to Feed Laying H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41" y="2194454"/>
            <a:ext cx="20288038" cy="7314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87" y="731486"/>
            <a:ext cx="21653579" cy="19038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নাপাক ঝুটা বা উচ্ছিষ্ট </a:t>
            </a:r>
          </a:p>
        </p:txBody>
      </p:sp>
      <p:pic>
        <p:nvPicPr>
          <p:cNvPr id="3" name="Picture 2" descr="why-is-my-dog-sick-after-drinking-wa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5386" y="2340751"/>
            <a:ext cx="10729251" cy="848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5387" y="11264866"/>
            <a:ext cx="21458502" cy="1472929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8200" dirty="0" smtClean="0">
                <a:latin typeface="NikoshBAN" pitchFamily="2" charset="0"/>
                <a:cs typeface="NikoshBAN" pitchFamily="2" charset="0"/>
              </a:rPr>
              <a:t>কুকুরের ঝুটা ও হিংস্র প্রাণীর ঝুটা নাপাক </a:t>
            </a:r>
          </a:p>
        </p:txBody>
      </p:sp>
      <p:pic>
        <p:nvPicPr>
          <p:cNvPr id="5" name="Picture 4" descr="tiger-drinking-water-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094792" y="2340751"/>
            <a:ext cx="5072010" cy="409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86629938389ca827be1244cf427434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47112" y="2340751"/>
            <a:ext cx="4433249" cy="409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review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094792" y="7168550"/>
            <a:ext cx="5072010" cy="365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private-expedition-south-africa.ngsversion.1524678641421.adapt.1900.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47111" y="7168550"/>
            <a:ext cx="4537805" cy="365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1082" y="731486"/>
            <a:ext cx="17752034" cy="19038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নাপাক ঝুটা বা উচ্ছিষ্ট </a:t>
            </a:r>
          </a:p>
        </p:txBody>
      </p:sp>
      <p:pic>
        <p:nvPicPr>
          <p:cNvPr id="3" name="Picture 2" descr="why-is-my-dog-sick-after-drinking-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82" y="2633345"/>
            <a:ext cx="17877400" cy="702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5696" y="9948192"/>
            <a:ext cx="19312652" cy="3319588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0100" dirty="0" smtClean="0">
                <a:latin typeface="NikoshBAN" pitchFamily="2" charset="0"/>
                <a:cs typeface="NikoshBAN" pitchFamily="2" charset="0"/>
              </a:rPr>
              <a:t>মদ বা নেশা জাতীয় জিনিস খাওয়ার পর পরই পানি ঝুটা করলে তা হারাম হবে।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70464" y="3218534"/>
            <a:ext cx="10339096" cy="6846161"/>
            <a:chOff x="457200" y="1676400"/>
            <a:chExt cx="4267200" cy="3414141"/>
          </a:xfrm>
        </p:grpSpPr>
        <p:pic>
          <p:nvPicPr>
            <p:cNvPr id="3" name="Picture 2" descr="why-is-my-dog-sick-after-drinking-water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3400" y="1676400"/>
              <a:ext cx="4191000" cy="34141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bucket.water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457200" y="4083996"/>
              <a:ext cx="121920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975386" y="731486"/>
            <a:ext cx="21263425" cy="1903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মাশকুক বা সন্দেহযুক্ত ঝুটা বা উচ্ছিষ্ট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0618" y="10240787"/>
            <a:ext cx="11314483" cy="1472929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/>
            <a:r>
              <a:rPr lang="bn-IN" sz="8200" dirty="0" smtClean="0">
                <a:latin typeface="NikoshBAN" pitchFamily="2" charset="0"/>
                <a:cs typeface="NikoshBAN" pitchFamily="2" charset="0"/>
              </a:rPr>
              <a:t>গাধার ঝুটা  </a:t>
            </a:r>
          </a:p>
        </p:txBody>
      </p:sp>
      <p:pic>
        <p:nvPicPr>
          <p:cNvPr id="5" name="Picture 4" descr="tiger-drinking-water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704638" y="3218533"/>
            <a:ext cx="10339096" cy="658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386493" y="10240787"/>
            <a:ext cx="5657241" cy="1472929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r"/>
            <a:r>
              <a:rPr lang="bn-IN" sz="8200" dirty="0" smtClean="0">
                <a:latin typeface="NikoshBAN" pitchFamily="2" charset="0"/>
                <a:cs typeface="NikoshBAN" pitchFamily="2" charset="0"/>
              </a:rPr>
              <a:t>খচ্চরের ঝুটা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70464" y="2048157"/>
          <a:ext cx="21068348" cy="1024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rainwater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363710" y="1755563"/>
            <a:ext cx="4633086" cy="2808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27694cad52dc0177e2688cf56d4a4b1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630797" y="5266690"/>
            <a:ext cx="5657241" cy="2925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water-bangladesh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070178" y="9509302"/>
            <a:ext cx="5072010" cy="2765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child-dirty-water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462165" y="9363004"/>
            <a:ext cx="5067087" cy="2818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9a7903bc42bcc2469b1c7e76215f1d48-03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121237" y="5266690"/>
            <a:ext cx="5657241" cy="2779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60619" y="1"/>
            <a:ext cx="20288038" cy="1765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209004" tIns="104502" rIns="209004" bIns="104502" rtlCol="0">
            <a:spAutoFit/>
          </a:bodyPr>
          <a:lstStyle/>
          <a:p>
            <a:r>
              <a:rPr lang="bn-IN" sz="10100" dirty="0" smtClean="0">
                <a:latin typeface="NikoshBAN" pitchFamily="2" charset="0"/>
                <a:cs typeface="NikoshBAN" pitchFamily="2" charset="0"/>
              </a:rPr>
              <a:t>পবিত্রতা অর্জনের দিক থেকে পানি পাঁচ প্রকার </a:t>
            </a:r>
            <a:endParaRPr lang="en-US" sz="10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2937" y="1316672"/>
            <a:ext cx="7803092" cy="2534758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/>
            <a:r>
              <a:rPr lang="bn-IN" sz="15100" dirty="0" smtClean="0"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0618" y="8046332"/>
            <a:ext cx="21263425" cy="3304200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20100" dirty="0" smtClean="0">
                <a:latin typeface="NikoshBAN" pitchFamily="2" charset="0"/>
                <a:cs typeface="NikoshBAN" pitchFamily="2" charset="0"/>
              </a:rPr>
              <a:t>ঝুটা পানি কাকে বলে? </a:t>
            </a:r>
            <a:endParaRPr lang="en-US" sz="20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D_Southeast_education_slid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2319" y="3072236"/>
            <a:ext cx="11704638" cy="495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2782" y="1901860"/>
            <a:ext cx="9168633" cy="2534758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/>
            <a:r>
              <a:rPr lang="bn-IN" sz="15100" dirty="0" smtClean="0">
                <a:latin typeface="NikoshBAN" pitchFamily="2" charset="0"/>
                <a:cs typeface="NikoshBAN" pitchFamily="2" charset="0"/>
              </a:rPr>
              <a:t>দলগত কাজ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0773" y="6729659"/>
            <a:ext cx="20092961" cy="2103871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12300" dirty="0" smtClean="0">
                <a:latin typeface="NikoshBAN" pitchFamily="2" charset="0"/>
                <a:cs typeface="NikoshBAN" pitchFamily="2" charset="0"/>
              </a:rPr>
              <a:t>পবিত্র পানির বৈশিষ্ট্য উল্লেখ কর?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64" y="1901860"/>
            <a:ext cx="21068348" cy="2194454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1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932" y="5120394"/>
            <a:ext cx="8583401" cy="4681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বাকি আল হাসান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চিশতিয়া নুরিয়া দাখিল মাদ্রাসা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কেরানীগঞ্জ, ঢাকা-১৩১০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০১৯১৩ ৭৩৫৬৮৬ 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baqi,liton@gmail.com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60333" y="5120393"/>
            <a:ext cx="9168633" cy="68759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7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7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 ষষ্ঠ  </a:t>
            </a:r>
          </a:p>
          <a:p>
            <a:pPr>
              <a:buNone/>
            </a:pP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800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  আকাইদ ও ফিকাহ </a:t>
            </a:r>
          </a:p>
          <a:p>
            <a:pPr>
              <a:buNone/>
            </a:pP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7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  ৩য় </a:t>
            </a:r>
          </a:p>
          <a:p>
            <a:pPr>
              <a:buNone/>
            </a:pP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8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পানির বিধান </a:t>
            </a:r>
          </a:p>
          <a:p>
            <a:pPr>
              <a:buNone/>
            </a:pP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7800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7800" dirty="0" smtClean="0">
                <a:latin typeface="NikoshBAN" pitchFamily="2" charset="0"/>
                <a:cs typeface="NikoshBAN" pitchFamily="2" charset="0"/>
              </a:rPr>
              <a:t>  ১৬-০৬-২০১৯ </a:t>
            </a: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 descr="LI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9" y="5120393"/>
            <a:ext cx="4291700" cy="4681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0309" y="10240786"/>
            <a:ext cx="12680024" cy="2103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09004" tIns="104502" rIns="209004" bIns="104502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+mj-lt"/>
                <a:cs typeface="NikoshBAN" pitchFamily="2" charset="0"/>
              </a:rPr>
              <a:t>BTT COURSE</a:t>
            </a:r>
            <a:endParaRPr lang="bn-IN" dirty="0" smtClean="0">
              <a:latin typeface="+mj-lt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NikoshBAN" pitchFamily="2" charset="0"/>
              </a:rPr>
              <a:t>BATCH : 31, ID-918</a:t>
            </a:r>
          </a:p>
          <a:p>
            <a:pPr>
              <a:buNone/>
            </a:pPr>
            <a:r>
              <a:rPr lang="en-US" dirty="0" err="1" smtClean="0">
                <a:latin typeface="+mj-lt"/>
                <a:cs typeface="NikoshBAN" pitchFamily="2" charset="0"/>
              </a:rPr>
              <a:t>Govt</a:t>
            </a:r>
            <a:r>
              <a:rPr lang="en-US" dirty="0" smtClean="0">
                <a:latin typeface="+mj-lt"/>
                <a:cs typeface="NikoshBAN" pitchFamily="2" charset="0"/>
              </a:rPr>
              <a:t>, Teachers` Training </a:t>
            </a:r>
            <a:r>
              <a:rPr lang="en-US" dirty="0" err="1" smtClean="0">
                <a:latin typeface="+mj-lt"/>
                <a:cs typeface="NikoshBAN" pitchFamily="2" charset="0"/>
              </a:rPr>
              <a:t>College,Dhaka</a:t>
            </a:r>
            <a:r>
              <a:rPr lang="en-US" dirty="0" smtClean="0">
                <a:latin typeface="+mj-lt"/>
                <a:cs typeface="NikoshBAN" pitchFamily="2" charset="0"/>
              </a:rPr>
              <a:t>.</a:t>
            </a:r>
            <a:endParaRPr lang="bn-IN" dirty="0" smtClean="0"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753865" y="8046332"/>
            <a:ext cx="4291700" cy="409631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09004" tIns="104502" rIns="209004" bIns="10450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0309" y="1316673"/>
            <a:ext cx="21848657" cy="2103871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algn="ctr"/>
            <a:r>
              <a:rPr lang="bn-IN" sz="123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12300" dirty="0" smtClean="0"/>
              <a:t> </a:t>
            </a:r>
            <a:endParaRPr lang="en-US" sz="12300" dirty="0"/>
          </a:p>
        </p:txBody>
      </p:sp>
      <p:sp>
        <p:nvSpPr>
          <p:cNvPr id="3" name="TextBox 2"/>
          <p:cNvSpPr txBox="1"/>
          <p:nvPr/>
        </p:nvSpPr>
        <p:spPr>
          <a:xfrm>
            <a:off x="1755696" y="4388909"/>
            <a:ext cx="19897884" cy="3996697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1698161" indent="-1698161">
              <a:buFont typeface="+mj-lt"/>
              <a:buAutoNum type="arabicPeriod"/>
            </a:pPr>
            <a:r>
              <a:rPr lang="as-IN" sz="8200" dirty="0" smtClean="0">
                <a:latin typeface="NikoshBAN" pitchFamily="2" charset="0"/>
                <a:cs typeface="NikoshBAN" pitchFamily="2" charset="0"/>
              </a:rPr>
              <a:t>টিকটিকির মুখ দেয়া পানির হুকুম কী হবে? </a:t>
            </a:r>
          </a:p>
          <a:p>
            <a:pPr marL="1698161" indent="-1698161">
              <a:buFont typeface="+mj-lt"/>
              <a:buAutoNum type="arabicPeriod"/>
            </a:pPr>
            <a:r>
              <a:rPr lang="as-IN" sz="8200" dirty="0" smtClean="0">
                <a:latin typeface="NikoshBAN" pitchFamily="2" charset="0"/>
                <a:cs typeface="NikoshBAN" pitchFamily="2" charset="0"/>
              </a:rPr>
              <a:t>তিনটি প্রাণীর নাম লিখ যাদের ঝুটা নাপাক</a:t>
            </a:r>
            <a:r>
              <a:rPr lang="bn-IN" sz="8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as-IN" sz="8200" dirty="0" smtClean="0">
              <a:latin typeface="NikoshBAN" pitchFamily="2" charset="0"/>
              <a:cs typeface="NikoshBAN" pitchFamily="2" charset="0"/>
            </a:endParaRPr>
          </a:p>
          <a:p>
            <a:pPr marL="1698161" indent="-1698161">
              <a:buFont typeface="+mj-lt"/>
              <a:buAutoNum type="arabicPeriod"/>
            </a:pPr>
            <a:r>
              <a:rPr lang="as-IN" sz="8200" dirty="0" smtClean="0">
                <a:latin typeface="NikoshBAN" pitchFamily="2" charset="0"/>
                <a:cs typeface="NikoshBAN" pitchFamily="2" charset="0"/>
              </a:rPr>
              <a:t>তিনটি প্রাণীর নাম লিখ যাদের ঝুটা পাক</a:t>
            </a:r>
            <a:r>
              <a:rPr lang="bn-IN" sz="8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8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558789" y="8777818"/>
          <a:ext cx="5008850" cy="2663612"/>
        </p:xfrm>
        <a:graphic>
          <a:graphicData uri="http://schemas.openxmlformats.org/presentationml/2006/ole">
            <p:oleObj spid="_x0000_s65537" name="Packager Shell Object" showAsIcon="1" r:id="rId3" imgW="708840" imgH="6076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8169" y="2340752"/>
            <a:ext cx="6242473" cy="1903816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5696" y="6290770"/>
            <a:ext cx="20092961" cy="1765317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10100" dirty="0" smtClean="0">
                <a:latin typeface="NikoshBAN" pitchFamily="2" charset="0"/>
                <a:cs typeface="NikoshBAN" pitchFamily="2" charset="0"/>
              </a:rPr>
              <a:t>পবিত্রতা অর্জনে পানির গুরুত্ব বিশ্লেষণ কর ? </a:t>
            </a:r>
            <a:endParaRPr lang="en-US" sz="10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6314" y="5705581"/>
            <a:ext cx="20873270" cy="7212962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455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5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2571db11c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860" y="1462970"/>
            <a:ext cx="1808899" cy="4974096"/>
          </a:xfrm>
          <a:prstGeom prst="rect">
            <a:avLst/>
          </a:prstGeom>
        </p:spPr>
      </p:pic>
      <p:pic>
        <p:nvPicPr>
          <p:cNvPr id="5" name="Picture 4" descr="maxresdefaulth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86778" y="2487049"/>
            <a:ext cx="2145850" cy="4253607"/>
          </a:xfrm>
          <a:prstGeom prst="rect">
            <a:avLst/>
          </a:prstGeom>
        </p:spPr>
      </p:pic>
      <p:pic>
        <p:nvPicPr>
          <p:cNvPr id="7" name="Picture 6" descr="maxresdefaulth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460334" y="1462970"/>
            <a:ext cx="1689126" cy="4535205"/>
          </a:xfrm>
          <a:prstGeom prst="rect">
            <a:avLst/>
          </a:prstGeom>
        </p:spPr>
      </p:pic>
      <p:pic>
        <p:nvPicPr>
          <p:cNvPr id="9" name="Picture 8" descr="evian_water_liter_u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117576" y="3364830"/>
            <a:ext cx="2252418" cy="6437066"/>
          </a:xfrm>
          <a:prstGeom prst="rect">
            <a:avLst/>
          </a:prstGeom>
        </p:spPr>
      </p:pic>
      <p:pic>
        <p:nvPicPr>
          <p:cNvPr id="10" name="Picture 9" descr="evian_water_liter_uk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191415" y="2194454"/>
            <a:ext cx="1950773" cy="4333699"/>
          </a:xfrm>
          <a:prstGeom prst="rect">
            <a:avLst/>
          </a:prstGeom>
        </p:spPr>
      </p:pic>
      <p:pic>
        <p:nvPicPr>
          <p:cNvPr id="11" name="Picture 10" descr="evian_water_liter_uk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44019" y="1024079"/>
            <a:ext cx="2145850" cy="4355448"/>
          </a:xfrm>
          <a:prstGeom prst="rect">
            <a:avLst/>
          </a:prstGeom>
        </p:spPr>
      </p:pic>
      <p:pic>
        <p:nvPicPr>
          <p:cNvPr id="12" name="Picture 11" descr="Captu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5541" y="3657423"/>
            <a:ext cx="2097373" cy="6290769"/>
          </a:xfrm>
          <a:prstGeom prst="rect">
            <a:avLst/>
          </a:prstGeom>
        </p:spPr>
      </p:pic>
      <p:pic>
        <p:nvPicPr>
          <p:cNvPr id="13" name="Picture 12" descr="water_PNG5023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80309" y="7461144"/>
            <a:ext cx="21848657" cy="6875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ter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9" y="2633346"/>
            <a:ext cx="21848657" cy="949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hildren_of_Iran_Of_qom_کودکان_ایرانی،_کودکان_قمی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9" y="2633345"/>
            <a:ext cx="21848657" cy="965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0309" y="731486"/>
            <a:ext cx="21653579" cy="2319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1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sz="137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কর-</a:t>
            </a:r>
            <a:endParaRPr lang="en-US" sz="13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waterday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9" y="2633345"/>
            <a:ext cx="21848657" cy="965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6005" y="4242612"/>
            <a:ext cx="18727420" cy="5058526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31500" dirty="0" smtClean="0">
                <a:latin typeface="NikoshBAN" pitchFamily="2" charset="0"/>
                <a:cs typeface="NikoshBAN" pitchFamily="2" charset="0"/>
              </a:rPr>
              <a:t>পানির বিধান </a:t>
            </a:r>
            <a:endParaRPr lang="en-US" sz="3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2473" y="1170375"/>
            <a:ext cx="9363710" cy="2534758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algn="ctr"/>
            <a:r>
              <a:rPr lang="bn-IN" sz="151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232" y="5120393"/>
            <a:ext cx="22043734" cy="6982129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1698161" indent="-1698161">
              <a:buFont typeface="+mj-lt"/>
              <a:buAutoNum type="arabicPeriod"/>
            </a:pPr>
            <a:endParaRPr lang="bn-IN" sz="7300" dirty="0" smtClean="0">
              <a:latin typeface="NikoshBAN" pitchFamily="2" charset="0"/>
              <a:cs typeface="NikoshBAN" pitchFamily="2" charset="0"/>
            </a:endParaRPr>
          </a:p>
          <a:p>
            <a:pPr marL="1698161" indent="-1698161"/>
            <a:r>
              <a:rPr lang="bn-IN" sz="7300" dirty="0" smtClean="0">
                <a:latin typeface="NikoshBAN" pitchFamily="2" charset="0"/>
                <a:cs typeface="NikoshBAN" pitchFamily="2" charset="0"/>
              </a:rPr>
              <a:t>১। ঝুটা পানি কি বলতে পারবে  </a:t>
            </a:r>
          </a:p>
          <a:p>
            <a:pPr marL="1698161" indent="-1698161"/>
            <a:r>
              <a:rPr lang="bn-IN" sz="7300" dirty="0" smtClean="0">
                <a:latin typeface="NikoshBAN" pitchFamily="2" charset="0"/>
                <a:cs typeface="NikoshBAN" pitchFamily="2" charset="0"/>
              </a:rPr>
              <a:t>২। পবিত্রতা অর্জনের দিক থেকে পানির প্রকারগুলো লিখতে পারবে </a:t>
            </a:r>
          </a:p>
          <a:p>
            <a:pPr marL="1698161" indent="-1698161"/>
            <a:r>
              <a:rPr lang="bn-IN" sz="7300" dirty="0" smtClean="0">
                <a:latin typeface="NikoshBAN" pitchFamily="2" charset="0"/>
                <a:cs typeface="NikoshBAN" pitchFamily="2" charset="0"/>
              </a:rPr>
              <a:t>৩। ঝুটা পানির হুকুম ব্যাখ্যা করতে পারবে </a:t>
            </a:r>
          </a:p>
          <a:p>
            <a:endParaRPr lang="bn-IN" sz="3700" dirty="0" smtClean="0">
              <a:latin typeface="NikoshBAN" pitchFamily="2" charset="0"/>
              <a:cs typeface="NikoshBAN" pitchFamily="2" charset="0"/>
            </a:endParaRPr>
          </a:p>
          <a:p>
            <a:endParaRPr lang="bn-IN" sz="3700" dirty="0" smtClean="0">
              <a:latin typeface="NikoshBAN" pitchFamily="2" charset="0"/>
              <a:cs typeface="NikoshBAN" pitchFamily="2" charset="0"/>
            </a:endParaRPr>
          </a:p>
          <a:p>
            <a:endParaRPr lang="bn-IN" sz="3700" dirty="0" smtClean="0"/>
          </a:p>
          <a:p>
            <a:endParaRPr lang="en-US" sz="3700" dirty="0"/>
          </a:p>
        </p:txBody>
      </p:sp>
      <p:sp>
        <p:nvSpPr>
          <p:cNvPr id="4" name="TextBox 3"/>
          <p:cNvSpPr txBox="1"/>
          <p:nvPr/>
        </p:nvSpPr>
        <p:spPr>
          <a:xfrm>
            <a:off x="780309" y="3511128"/>
            <a:ext cx="11899715" cy="1334430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73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 </a:t>
            </a:r>
            <a:endParaRPr lang="en-US" sz="73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618" y="1024078"/>
            <a:ext cx="20873270" cy="1611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9100" dirty="0" smtClean="0">
                <a:latin typeface="NikoshBAN" pitchFamily="2" charset="0"/>
                <a:cs typeface="NikoshBAN" pitchFamily="2" charset="0"/>
              </a:rPr>
              <a:t>ঝুটা বা উচ্ছিষ্ট পানি কী?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0618" y="9801896"/>
            <a:ext cx="20873270" cy="3011812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9100" dirty="0" smtClean="0">
                <a:latin typeface="NikoshBAN" pitchFamily="2" charset="0"/>
                <a:cs typeface="NikoshBAN" pitchFamily="2" charset="0"/>
              </a:rPr>
              <a:t>মানুষ বা অন্য প্রাণী পান করার পর পাত্রে অবশিষ্ট যে পানি থাকে তাকে ঝুটা বা উচ্ছিষ্ট পানি</a:t>
            </a:r>
            <a:r>
              <a:rPr lang="en-US" sz="9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100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9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2571db11c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19" y="3072236"/>
            <a:ext cx="5949857" cy="4827799"/>
          </a:xfrm>
          <a:prstGeom prst="rect">
            <a:avLst/>
          </a:prstGeom>
        </p:spPr>
      </p:pic>
      <p:pic>
        <p:nvPicPr>
          <p:cNvPr id="5" name="Picture 4" descr="maxresdefaulth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83401" y="2925939"/>
            <a:ext cx="6242473" cy="5120393"/>
          </a:xfrm>
          <a:prstGeom prst="rect">
            <a:avLst/>
          </a:prstGeom>
        </p:spPr>
      </p:pic>
      <p:pic>
        <p:nvPicPr>
          <p:cNvPr id="6" name="Picture 5" descr="herd-young-calves-drinking-water-260nw-1643505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191415" y="3072236"/>
            <a:ext cx="6242473" cy="482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850" y="1024080"/>
            <a:ext cx="19312652" cy="1903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ঝুটা বা উচ্ছিষ্টের হুকুম চার প্রকার  </a:t>
            </a:r>
            <a:endParaRPr lang="en-US" sz="1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31082" y="3803721"/>
            <a:ext cx="7803092" cy="29259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09004" tIns="104502" rIns="209004" bIns="104502" rtlCol="0" anchor="ctr"/>
          <a:lstStyle/>
          <a:p>
            <a:pPr algn="ctr"/>
            <a:r>
              <a:rPr lang="bn-IN" sz="11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 ঝুটা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31082" y="8338926"/>
            <a:ext cx="7803092" cy="29259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09004" tIns="104502" rIns="209004" bIns="104502" rtlCol="0" anchor="ctr"/>
          <a:lstStyle/>
          <a:p>
            <a:pPr marL="2090044" indent="-2090044" algn="ctr"/>
            <a:r>
              <a:rPr lang="bn-IN" sz="11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নাপাক ঝুটা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875101" y="3803721"/>
            <a:ext cx="7803092" cy="29259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09004" tIns="104502" rIns="209004" bIns="104502" rtlCol="0" anchor="ctr"/>
          <a:lstStyle/>
          <a:p>
            <a:pPr marL="2090044" indent="-2090044" algn="ctr"/>
            <a:r>
              <a:rPr lang="bn-IN" sz="11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মাকরুহ ঝুটা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875101" y="8192629"/>
            <a:ext cx="7803092" cy="29259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09004" tIns="104502" rIns="209004" bIns="104502" rtlCol="0" anchor="ctr"/>
          <a:lstStyle/>
          <a:p>
            <a:pPr marL="2090044" indent="-2090044" algn="ctr"/>
            <a:r>
              <a:rPr lang="bn-IN" sz="11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সন্দেহযুক্ত ঝুটা</a:t>
            </a:r>
            <a:endParaRPr lang="bn-IN" sz="11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27" y="3218533"/>
            <a:ext cx="8583401" cy="3975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 descr="cat-drinking-wat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80024" y="7900035"/>
            <a:ext cx="8680939" cy="4242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 descr="cat-drinking-wa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680025" y="3218533"/>
            <a:ext cx="8610008" cy="4242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 descr="index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340927" y="7607441"/>
            <a:ext cx="8583406" cy="4414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5541" y="731486"/>
            <a:ext cx="20873270" cy="1903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পাক ঝুটা বা উচ্ছিষ্ট </a:t>
            </a:r>
          </a:p>
        </p:txBody>
      </p:sp>
      <p:pic>
        <p:nvPicPr>
          <p:cNvPr id="6" name="Picture 5" descr="water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65541" y="2487049"/>
            <a:ext cx="9948942" cy="6144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5232" y="9509301"/>
            <a:ext cx="11509560" cy="1611428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9100" dirty="0" smtClean="0">
                <a:latin typeface="NikoshBAN" pitchFamily="2" charset="0"/>
                <a:cs typeface="NikoshBAN" pitchFamily="2" charset="0"/>
              </a:rPr>
              <a:t>মানুষের ঝুটা পানি পাক </a:t>
            </a:r>
          </a:p>
        </p:txBody>
      </p:sp>
      <p:pic>
        <p:nvPicPr>
          <p:cNvPr id="9" name="Picture 8" descr="bangladesh_monk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61879" y="2487048"/>
            <a:ext cx="5072010" cy="3950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639" y="2487048"/>
            <a:ext cx="5180769" cy="3950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Muslim-woma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361879" y="7168551"/>
            <a:ext cx="5072010" cy="409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Lead-Picture-new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1704638" y="7168551"/>
            <a:ext cx="5462164" cy="409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87" y="731486"/>
            <a:ext cx="21458502" cy="1903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 algn="ctr"/>
            <a:r>
              <a:rPr lang="bn-IN" sz="11000" dirty="0" smtClean="0">
                <a:latin typeface="NikoshBAN" pitchFamily="2" charset="0"/>
                <a:cs typeface="NikoshBAN" pitchFamily="2" charset="0"/>
              </a:rPr>
              <a:t>পাক ঝুটা বা উচ্ছিষ্ট </a:t>
            </a: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5386" y="2194454"/>
            <a:ext cx="9753865" cy="55592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5386" y="9070412"/>
            <a:ext cx="11314483" cy="1765317"/>
          </a:xfrm>
          <a:prstGeom prst="rect">
            <a:avLst/>
          </a:prstGeom>
          <a:noFill/>
        </p:spPr>
        <p:txBody>
          <a:bodyPr wrap="square" lIns="209004" tIns="104502" rIns="209004" bIns="104502" rtlCol="0">
            <a:spAutoFit/>
          </a:bodyPr>
          <a:lstStyle/>
          <a:p>
            <a:pPr marL="2090044" indent="-2090044"/>
            <a:r>
              <a:rPr lang="bn-IN" sz="10100" dirty="0" smtClean="0">
                <a:latin typeface="NikoshBAN" pitchFamily="2" charset="0"/>
                <a:cs typeface="NikoshBAN" pitchFamily="2" charset="0"/>
              </a:rPr>
              <a:t>হালাল পশুর ঝুটা পাক</a:t>
            </a:r>
          </a:p>
        </p:txBody>
      </p:sp>
      <p:pic>
        <p:nvPicPr>
          <p:cNvPr id="5" name="Picture 4" descr="66741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66803" y="2194454"/>
            <a:ext cx="5102247" cy="4242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83026108-sheep-and-lamb-drinking-water-at-sunse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166802" y="7168550"/>
            <a:ext cx="5267087" cy="4388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ndia-lopeared-goat-drinking-water-260nw-13889042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14483" y="7314847"/>
            <a:ext cx="5267087" cy="4104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Wasserbüffel_(25787818312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314484" y="2194454"/>
            <a:ext cx="5161128" cy="4242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919</TotalTime>
  <Words>275</Words>
  <Application>Microsoft Office PowerPoint</Application>
  <PresentationFormat>Custom</PresentationFormat>
  <Paragraphs>70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Aspect</vt:lpstr>
      <vt:lpstr>Packager Shell Object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Baqi-Al-Hasan Liton</dc:creator>
  <cp:lastModifiedBy>Baqi-Al-Hasan Liton</cp:lastModifiedBy>
  <cp:revision>146</cp:revision>
  <dcterms:created xsi:type="dcterms:W3CDTF">2006-08-16T00:00:00Z</dcterms:created>
  <dcterms:modified xsi:type="dcterms:W3CDTF">2020-03-21T07:37:06Z</dcterms:modified>
</cp:coreProperties>
</file>