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notesMasterIdLst>
    <p:notesMasterId r:id="rId28"/>
  </p:notesMasterIdLst>
  <p:sldIdLst>
    <p:sldId id="297" r:id="rId2"/>
    <p:sldId id="282" r:id="rId3"/>
    <p:sldId id="298" r:id="rId4"/>
    <p:sldId id="283" r:id="rId5"/>
    <p:sldId id="258" r:id="rId6"/>
    <p:sldId id="302" r:id="rId7"/>
    <p:sldId id="259" r:id="rId8"/>
    <p:sldId id="260" r:id="rId9"/>
    <p:sldId id="287" r:id="rId10"/>
    <p:sldId id="261" r:id="rId11"/>
    <p:sldId id="288" r:id="rId12"/>
    <p:sldId id="303" r:id="rId13"/>
    <p:sldId id="304" r:id="rId14"/>
    <p:sldId id="301" r:id="rId15"/>
    <p:sldId id="290" r:id="rId16"/>
    <p:sldId id="264" r:id="rId17"/>
    <p:sldId id="293" r:id="rId18"/>
    <p:sldId id="295" r:id="rId19"/>
    <p:sldId id="279" r:id="rId20"/>
    <p:sldId id="268" r:id="rId21"/>
    <p:sldId id="296" r:id="rId22"/>
    <p:sldId id="299" r:id="rId23"/>
    <p:sldId id="269" r:id="rId24"/>
    <p:sldId id="272" r:id="rId25"/>
    <p:sldId id="277" r:id="rId26"/>
    <p:sldId id="28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61" autoAdjust="0"/>
  </p:normalViewPr>
  <p:slideViewPr>
    <p:cSldViewPr>
      <p:cViewPr varScale="1">
        <p:scale>
          <a:sx n="64" d="100"/>
          <a:sy n="64" d="100"/>
        </p:scale>
        <p:origin x="148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85AED-082C-4EAA-8C2F-87FE733A2A0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82C41-2F22-43C4-B9F5-4A0E455CF7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8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82C41-2F22-43C4-B9F5-4A0E455CF71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ভিডিও</a:t>
            </a:r>
            <a:r>
              <a:rPr lang="en-US" baseline="0" dirty="0"/>
              <a:t> </a:t>
            </a:r>
            <a:r>
              <a:rPr lang="en-US" baseline="0" dirty="0" err="1"/>
              <a:t>প্রদর্শনের</a:t>
            </a:r>
            <a:r>
              <a:rPr lang="en-US" baseline="0" dirty="0"/>
              <a:t> </a:t>
            </a:r>
            <a:r>
              <a:rPr lang="en-US" baseline="0" dirty="0" err="1"/>
              <a:t>মাধ্যমে</a:t>
            </a:r>
            <a:r>
              <a:rPr lang="en-US" baseline="0" dirty="0"/>
              <a:t> </a:t>
            </a:r>
            <a:r>
              <a:rPr lang="en-US" baseline="0" dirty="0" err="1"/>
              <a:t>মনোযোগ</a:t>
            </a:r>
            <a:r>
              <a:rPr lang="en-US" baseline="0" dirty="0"/>
              <a:t> </a:t>
            </a:r>
            <a:r>
              <a:rPr lang="en-US" baseline="0" dirty="0" err="1"/>
              <a:t>আকর্ষণ</a:t>
            </a:r>
            <a:r>
              <a:rPr lang="en-US" baseline="0" dirty="0"/>
              <a:t> ও </a:t>
            </a:r>
            <a:r>
              <a:rPr lang="en-US" baseline="0" dirty="0" err="1"/>
              <a:t>পাঠ</a:t>
            </a:r>
            <a:r>
              <a:rPr lang="en-US" baseline="0" dirty="0"/>
              <a:t> </a:t>
            </a:r>
            <a:r>
              <a:rPr lang="en-US" baseline="0" dirty="0" err="1"/>
              <a:t>ঘোষণা</a:t>
            </a:r>
            <a:r>
              <a:rPr lang="en-US" baseline="0" dirty="0"/>
              <a:t> </a:t>
            </a:r>
            <a:r>
              <a:rPr lang="en-US" baseline="0" dirty="0" err="1"/>
              <a:t>করা</a:t>
            </a:r>
            <a:r>
              <a:rPr lang="en-US" baseline="0" dirty="0"/>
              <a:t> </a:t>
            </a:r>
            <a:r>
              <a:rPr lang="en-US" baseline="0" dirty="0" err="1"/>
              <a:t>হবে</a:t>
            </a:r>
            <a:r>
              <a:rPr lang="en-US" baseline="0" dirty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82C41-2F22-43C4-B9F5-4A0E455CF71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62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পাঠ</a:t>
            </a:r>
            <a:r>
              <a:rPr lang="en-US" dirty="0"/>
              <a:t> </a:t>
            </a:r>
            <a:r>
              <a:rPr lang="en-US" dirty="0" err="1"/>
              <a:t>বোর্ডে</a:t>
            </a:r>
            <a:r>
              <a:rPr lang="en-US" baseline="0" dirty="0"/>
              <a:t> </a:t>
            </a:r>
            <a:r>
              <a:rPr lang="en-US" baseline="0" dirty="0" err="1"/>
              <a:t>লিখে</a:t>
            </a:r>
            <a:r>
              <a:rPr lang="en-US" baseline="0" dirty="0"/>
              <a:t> </a:t>
            </a:r>
            <a:r>
              <a:rPr lang="en-US" baseline="0" dirty="0" err="1"/>
              <a:t>দেওয়া</a:t>
            </a:r>
            <a:r>
              <a:rPr lang="en-US" baseline="0" dirty="0"/>
              <a:t> </a:t>
            </a:r>
            <a:r>
              <a:rPr lang="en-US" baseline="0" dirty="0" err="1"/>
              <a:t>হবে</a:t>
            </a:r>
            <a:r>
              <a:rPr lang="en-US" baseline="0" dirty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82C41-2F22-43C4-B9F5-4A0E455CF71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প্রশ্ন</a:t>
            </a:r>
            <a:r>
              <a:rPr lang="en-US" dirty="0"/>
              <a:t> ও</a:t>
            </a:r>
            <a:r>
              <a:rPr lang="en-US" baseline="0" dirty="0"/>
              <a:t> </a:t>
            </a:r>
            <a:r>
              <a:rPr lang="en-US" dirty="0" err="1"/>
              <a:t>উত্তরের</a:t>
            </a:r>
            <a:r>
              <a:rPr lang="en-US" dirty="0"/>
              <a:t> </a:t>
            </a:r>
            <a:r>
              <a:rPr lang="en-US" dirty="0" err="1"/>
              <a:t>মাধ্যমে</a:t>
            </a:r>
            <a:r>
              <a:rPr lang="en-US" dirty="0"/>
              <a:t> </a:t>
            </a:r>
            <a:r>
              <a:rPr lang="en-US" dirty="0" err="1"/>
              <a:t>সাইবার</a:t>
            </a:r>
            <a:r>
              <a:rPr lang="en-US" baseline="0" dirty="0"/>
              <a:t> </a:t>
            </a:r>
            <a:r>
              <a:rPr lang="en-US" baseline="0" dirty="0" err="1"/>
              <a:t>ক্রাইমের</a:t>
            </a:r>
            <a:r>
              <a:rPr lang="en-US" baseline="0" dirty="0"/>
              <a:t> </a:t>
            </a:r>
            <a:r>
              <a:rPr lang="en-US" baseline="0" dirty="0" err="1"/>
              <a:t>সংজ্ঞা</a:t>
            </a:r>
            <a:r>
              <a:rPr lang="en-US" baseline="0" dirty="0"/>
              <a:t> </a:t>
            </a:r>
            <a:r>
              <a:rPr lang="en-US" baseline="0" dirty="0" err="1"/>
              <a:t>দেওয়া</a:t>
            </a:r>
            <a:r>
              <a:rPr lang="en-US" baseline="0" dirty="0"/>
              <a:t> </a:t>
            </a:r>
            <a:r>
              <a:rPr lang="en-US" baseline="0" dirty="0" err="1"/>
              <a:t>হবে</a:t>
            </a:r>
            <a:r>
              <a:rPr lang="en-US" baseline="0" dirty="0"/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82C41-2F22-43C4-B9F5-4A0E455CF71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সম্প্রতি</a:t>
            </a:r>
            <a:r>
              <a:rPr lang="en-US" dirty="0"/>
              <a:t> </a:t>
            </a:r>
            <a:r>
              <a:rPr lang="en-US" dirty="0" err="1"/>
              <a:t>ঘটে</a:t>
            </a:r>
            <a:r>
              <a:rPr lang="en-US" dirty="0"/>
              <a:t> </a:t>
            </a:r>
            <a:r>
              <a:rPr lang="en-US" dirty="0" err="1"/>
              <a:t>যাওয়া</a:t>
            </a:r>
            <a:r>
              <a:rPr lang="en-US" baseline="0" dirty="0"/>
              <a:t> </a:t>
            </a:r>
            <a:r>
              <a:rPr lang="en-US" baseline="0" dirty="0" err="1"/>
              <a:t>কয়েকটি</a:t>
            </a:r>
            <a:r>
              <a:rPr lang="en-US" baseline="0" dirty="0"/>
              <a:t> </a:t>
            </a:r>
            <a:r>
              <a:rPr lang="en-US" baseline="0" dirty="0" err="1"/>
              <a:t>সাইবার</a:t>
            </a:r>
            <a:r>
              <a:rPr lang="en-US" baseline="0" dirty="0"/>
              <a:t> </a:t>
            </a:r>
            <a:r>
              <a:rPr lang="en-US" baseline="0" dirty="0" err="1"/>
              <a:t>ক্রাইমের</a:t>
            </a:r>
            <a:r>
              <a:rPr lang="en-US" baseline="0" dirty="0"/>
              <a:t> </a:t>
            </a:r>
            <a:r>
              <a:rPr lang="en-US" baseline="0" dirty="0" err="1"/>
              <a:t>বর্ণনা</a:t>
            </a:r>
            <a:r>
              <a:rPr lang="en-US" baseline="0" dirty="0"/>
              <a:t> </a:t>
            </a:r>
            <a:r>
              <a:rPr lang="en-US" baseline="0" dirty="0" err="1"/>
              <a:t>দেওয়া</a:t>
            </a:r>
            <a:r>
              <a:rPr lang="en-US" baseline="0" dirty="0"/>
              <a:t> </a:t>
            </a:r>
            <a:r>
              <a:rPr lang="en-US" baseline="0" dirty="0" err="1"/>
              <a:t>হবে</a:t>
            </a:r>
            <a:r>
              <a:rPr lang="en-US" baseline="0" dirty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82C41-2F22-43C4-B9F5-4A0E455CF71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মাথা</a:t>
            </a:r>
            <a:r>
              <a:rPr lang="en-US" dirty="0"/>
              <a:t> </a:t>
            </a:r>
            <a:r>
              <a:rPr lang="en-US" dirty="0" err="1"/>
              <a:t>খাটানোর</a:t>
            </a:r>
            <a:r>
              <a:rPr lang="en-US" dirty="0"/>
              <a:t> </a:t>
            </a:r>
            <a:r>
              <a:rPr lang="en-US" dirty="0" err="1"/>
              <a:t>মাধ্যমে</a:t>
            </a:r>
            <a:r>
              <a:rPr lang="en-US" dirty="0"/>
              <a:t> </a:t>
            </a:r>
            <a:r>
              <a:rPr lang="en-US" dirty="0" err="1"/>
              <a:t>জোড়ায়</a:t>
            </a:r>
            <a:r>
              <a:rPr lang="en-US" dirty="0"/>
              <a:t> </a:t>
            </a:r>
            <a:r>
              <a:rPr lang="en-US" dirty="0" err="1"/>
              <a:t>কাজ</a:t>
            </a:r>
            <a:r>
              <a:rPr lang="en-US" dirty="0"/>
              <a:t> </a:t>
            </a:r>
            <a:r>
              <a:rPr lang="en-US" dirty="0" err="1"/>
              <a:t>প্রদান</a:t>
            </a:r>
            <a:r>
              <a:rPr lang="en-US" dirty="0"/>
              <a:t> </a:t>
            </a:r>
            <a:r>
              <a:rPr lang="en-US" dirty="0" err="1"/>
              <a:t>করা</a:t>
            </a:r>
            <a:r>
              <a:rPr lang="en-US" dirty="0"/>
              <a:t> </a:t>
            </a:r>
            <a:r>
              <a:rPr lang="en-US" dirty="0" err="1"/>
              <a:t>হবে</a:t>
            </a:r>
            <a:r>
              <a:rPr lang="en-US" dirty="0"/>
              <a:t>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82C41-2F22-43C4-B9F5-4A0E455CF71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82C41-2F22-43C4-B9F5-4A0E455CF71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মূল্যায়নের</a:t>
            </a:r>
            <a:r>
              <a:rPr lang="en-US" baseline="0" dirty="0"/>
              <a:t> </a:t>
            </a:r>
            <a:r>
              <a:rPr lang="en-US" baseline="0" dirty="0" err="1"/>
              <a:t>জন্য</a:t>
            </a:r>
            <a:r>
              <a:rPr lang="en-US" baseline="0" dirty="0"/>
              <a:t> </a:t>
            </a:r>
            <a:r>
              <a:rPr lang="en-US" baseline="0" dirty="0" err="1"/>
              <a:t>সংক্ষিপ্ত</a:t>
            </a:r>
            <a:r>
              <a:rPr lang="en-US" baseline="0" dirty="0"/>
              <a:t> </a:t>
            </a:r>
            <a:r>
              <a:rPr lang="en-US" baseline="0" dirty="0" err="1"/>
              <a:t>প্রশ্ন</a:t>
            </a:r>
            <a:r>
              <a:rPr lang="en-US" baseline="0" dirty="0"/>
              <a:t> </a:t>
            </a:r>
            <a:r>
              <a:rPr lang="en-US" baseline="0" dirty="0" err="1"/>
              <a:t>করা</a:t>
            </a:r>
            <a:r>
              <a:rPr lang="en-US" baseline="0" dirty="0"/>
              <a:t> </a:t>
            </a:r>
            <a:r>
              <a:rPr lang="en-US" baseline="0" dirty="0" err="1"/>
              <a:t>হবে</a:t>
            </a:r>
            <a:r>
              <a:rPr lang="en-US" baseline="0" dirty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82C41-2F22-43C4-B9F5-4A0E455CF71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82C41-2F22-43C4-B9F5-4A0E455CF71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4927C-B061-42F2-AA58-3E1250537677}" type="datetime1">
              <a:rPr lang="en-US" smtClean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E8637">
                  <a:tint val="2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64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A992-D751-44F9-9B2A-EE840343973E}" type="datetime1">
              <a:rPr lang="en-US" smtClean="0">
                <a:solidFill>
                  <a:prstClr val="black"/>
                </a:solidFill>
              </a:rPr>
              <a:pPr/>
              <a:t>3/19/2020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94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5A50-AE4B-450D-BAE0-E649077ED317}" type="datetime1">
              <a:rPr lang="en-US" smtClean="0">
                <a:solidFill>
                  <a:prstClr val="black"/>
                </a:solidFill>
              </a:rPr>
              <a:pPr/>
              <a:t>3/19/2020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11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07B89-F3A3-4106-B858-055036B7E790}" type="datetime1">
              <a:rPr lang="en-US" smtClean="0">
                <a:solidFill>
                  <a:prstClr val="black"/>
                </a:solidFill>
              </a:rPr>
              <a:pPr/>
              <a:t>3/19/2020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4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9FA6-FD63-4714-9B28-818FB3B88722}" type="datetime1">
              <a:rPr lang="en-US" smtClean="0">
                <a:solidFill>
                  <a:prstClr val="white"/>
                </a:solidFill>
              </a:rPr>
              <a:pPr/>
              <a:t>3/19/2020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91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BC99-50D8-47AF-8927-14AA0E48AE52}" type="datetime1">
              <a:rPr lang="en-US" smtClean="0">
                <a:solidFill>
                  <a:prstClr val="white"/>
                </a:solidFill>
              </a:rPr>
              <a:pPr/>
              <a:t>3/19/2020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8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C9F3-AE8A-4DBA-BD7D-A3119703462D}" type="datetime1">
              <a:rPr lang="en-US" smtClean="0">
                <a:solidFill>
                  <a:prstClr val="black"/>
                </a:solidFill>
              </a:rPr>
              <a:pPr/>
              <a:t>3/19/2020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1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30080-4093-4AC4-8C67-AC420D3FA851}" type="datetime1">
              <a:rPr lang="en-US" smtClean="0">
                <a:solidFill>
                  <a:prstClr val="white"/>
                </a:solidFill>
              </a:rPr>
              <a:pPr/>
              <a:t>3/19/2020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2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4658-46BF-4E4C-8DEF-548888543C52}" type="datetime1">
              <a:rPr lang="en-US" smtClean="0">
                <a:solidFill>
                  <a:prstClr val="black"/>
                </a:solidFill>
              </a:rPr>
              <a:pPr/>
              <a:t>3/19/2020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02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7F47B-CE85-4B76-819C-9ECA5CC787F4}" type="datetime1">
              <a:rPr lang="en-US" smtClean="0">
                <a:solidFill>
                  <a:prstClr val="black"/>
                </a:solidFill>
              </a:rPr>
              <a:pPr/>
              <a:t>3/19/2020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61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3C70-B0C5-47F8-8425-C9DF086F6EF3}" type="datetime1">
              <a:rPr lang="en-US" smtClean="0">
                <a:solidFill>
                  <a:prstClr val="white"/>
                </a:solidFill>
              </a:rPr>
              <a:pPr/>
              <a:t>3/19/2020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2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6FB37-4219-445A-B89E-E8AC3390E6B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36393-C77B-483D-AA2C-32CBB60AE2F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E:\MOTIAR\Flower\images2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95" y="0"/>
            <a:ext cx="185310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MOTIAR\Flower\images2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585" y="-61584"/>
            <a:ext cx="1781831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MOTIAR\Flower\images2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00585" y="5014585"/>
            <a:ext cx="1781831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MOTIAR\Flower\images2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4951709"/>
            <a:ext cx="1781831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016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8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6.jpeg"/><Relationship Id="rId7" Type="http://schemas.openxmlformats.org/officeDocument/2006/relationships/image" Target="../media/image19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Relationship Id="rId9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6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935867"/>
            <a:ext cx="7307705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bn-BD" sz="3200" dirty="0">
                <a:latin typeface="NikoshBAN" pitchFamily="2" charset="0"/>
                <a:cs typeface="NikoshBAN" pitchFamily="2" charset="0"/>
              </a:rPr>
              <a:t>পাঠটি শ্রেণিকক্ষে উপস্থাপনের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পরামর্শ ও দিক-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Slide Note </a:t>
            </a:r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 দেয়া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আছে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সম্মানিত শিক্ষকগণ </a:t>
            </a:r>
            <a:r>
              <a:rPr lang="en-US" sz="32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'</a:t>
            </a:r>
            <a:r>
              <a:rPr lang="en-US" sz="32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স্লাইড-নোটগুলো</a:t>
            </a:r>
            <a:r>
              <a:rPr lang="bn-BD" sz="32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'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নি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বেন এবং 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F</a:t>
            </a:r>
            <a:r>
              <a:rPr lang="en-US" sz="3200" dirty="0"/>
              <a:t>5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চেপে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পাঠটি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উপস্থাপন শুরু করতে পারেন।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পাশাপাশি আপনার নিজস্ব চিন্তা-চেতনা কনটেন্টকে আরো বেশী ফলপ্রসু করবে আশা করি...</a:t>
            </a:r>
            <a:endParaRPr lang="en-US" sz="32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1" y="838200"/>
            <a:ext cx="7307705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4000" dirty="0"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জন্য।</a:t>
            </a:r>
          </a:p>
          <a:p>
            <a:pPr algn="ctr"/>
            <a:r>
              <a:rPr lang="bn-BD" sz="4000" dirty="0">
                <a:latin typeface="NikoshBAN" pitchFamily="2" charset="0"/>
                <a:cs typeface="NikoshBAN" pitchFamily="2" charset="0"/>
              </a:rPr>
              <a:t>তাই স্লাইডটি হাইড অবস্থায় আছে।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218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MOTIAR\D,contennt Picture 2\sib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6934200" cy="320040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533400"/>
            <a:ext cx="6248400" cy="769441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NikoshBAN" pitchFamily="2" charset="0"/>
                <a:cs typeface="NikoshBAN" pitchFamily="2" charset="0"/>
              </a:rPr>
              <a:t>রামুতে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বৌদ্ধ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বিহার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পুড়িয়ে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দেওয়া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105400"/>
            <a:ext cx="7848600" cy="1200329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কিছু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দুর্বৃত্ত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মানুষজনকে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ধর্ম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বিদ্বেষী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কথা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বুঝিয়ে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কয়েকটি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 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বৌদ্ধ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বিহার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পুড়িয়ে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" pitchFamily="2" charset="0"/>
                <a:cs typeface="Nikosh" pitchFamily="2" charset="0"/>
              </a:rPr>
              <a:t>দেয়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16933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E:\MOTIAR\Motiar D. Content\Class Viii\Picture\পাট ১৯\u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0"/>
            <a:ext cx="3352799" cy="3057525"/>
          </a:xfrm>
          <a:prstGeom prst="ellipse">
            <a:avLst/>
          </a:prstGeom>
          <a:ln w="63500" cap="rnd">
            <a:solidFill>
              <a:srgbClr val="00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3907" name="Picture 3" descr="E:\MOTIAR\Motiar D. Content\Class Viii\Picture\পাট ১৯\b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457200"/>
            <a:ext cx="3276600" cy="3209925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47700" y="4724400"/>
            <a:ext cx="7696200" cy="646331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২০১৩ </a:t>
            </a:r>
            <a:r>
              <a:rPr lang="en-US" sz="36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সালে</a:t>
            </a:r>
            <a:r>
              <a:rPr lang="en-US" sz="36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১৫ </a:t>
            </a:r>
            <a:r>
              <a:rPr lang="en-US" sz="36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এপ্রিল</a:t>
            </a:r>
            <a:r>
              <a:rPr lang="en-US" sz="36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মার্কিন</a:t>
            </a:r>
            <a:r>
              <a:rPr lang="en-US" sz="36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যুক্তরাষ্ট্রের</a:t>
            </a:r>
            <a:r>
              <a:rPr lang="en-US" sz="36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বস্টন</a:t>
            </a:r>
            <a:r>
              <a:rPr lang="en-US" sz="36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শহর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533400"/>
            <a:ext cx="3124200" cy="3599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46" y="762000"/>
            <a:ext cx="2057400" cy="3599953"/>
          </a:xfrm>
          <a:prstGeom prst="rect">
            <a:avLst/>
          </a:prstGeom>
        </p:spPr>
      </p:pic>
      <p:pic>
        <p:nvPicPr>
          <p:cNvPr id="9" name="Picture 7" descr="C:\Users\RAFI\Desktop\New folder\sport-graphics-running-29816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944" y="762000"/>
            <a:ext cx="2071255" cy="359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RAFI\Desktop\New folder\sport-graphics-running-29816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027" y="762000"/>
            <a:ext cx="2071255" cy="359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RAFI\Desktop\New folder\sport-graphics-running-29816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29267"/>
            <a:ext cx="2071255" cy="359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RAFI\Desktop\New folder\sport-graphics-running-48449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599"/>
            <a:ext cx="962025" cy="314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5800" y="4724400"/>
            <a:ext cx="7772400" cy="707886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ম্যারাথন</a:t>
            </a:r>
            <a:r>
              <a:rPr lang="en-US" sz="40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দৌড়</a:t>
            </a:r>
            <a:r>
              <a:rPr lang="en-US" sz="40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প্রতিযোগিতা</a:t>
            </a:r>
            <a:r>
              <a:rPr lang="en-US" sz="40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অনুষ্ঠিত</a:t>
            </a:r>
            <a:r>
              <a:rPr lang="en-US" sz="40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হচ্ছে</a:t>
            </a:r>
            <a:endParaRPr lang="en-US" sz="4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86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C:\Users\RAFI\Desktop\New folder\explosion-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368" y="3581400"/>
            <a:ext cx="6085609" cy="3283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10198" y="148679"/>
            <a:ext cx="6172198" cy="646331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NikoshBAN" pitchFamily="2" charset="0"/>
                <a:cs typeface="NikoshBAN" pitchFamily="2" charset="0"/>
              </a:rPr>
              <a:t>বস্টনে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শক্তিশালী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বোমা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বিস্ফোড়ন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 descr="E:\MOTIAR\D,contennt Picture 2\sib 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342" y="1066800"/>
            <a:ext cx="6172199" cy="3805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RAFI\Desktop\New folder\man_running_on_cellul_a_h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9068"/>
            <a:ext cx="3333750" cy="400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RAFI\Desktop\New folder\man_running_with_busi_a_hb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228" y="1572924"/>
            <a:ext cx="3333750" cy="444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RAFI\Desktop\New folder\sport-graphics-running-29816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714624"/>
            <a:ext cx="1143000" cy="219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RAFI\Desktop\New folder\sport-graphics-running-92811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29001"/>
            <a:ext cx="992828" cy="139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RAFI\Desktop\New folder\sport-graphics-running-484490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740" y="3342516"/>
            <a:ext cx="809625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RAFI\Desktop\New folder\sport-graphics-running-484490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353" y="2670246"/>
            <a:ext cx="809625" cy="350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RAFI\Desktop\New folder\Explode-05-jun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429" y="1545214"/>
            <a:ext cx="1724024" cy="12930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20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27" y="914400"/>
            <a:ext cx="6477000" cy="3781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5105400"/>
            <a:ext cx="7848600" cy="1077218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২০১১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সালের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৯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জুন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নিউইয়ার্ক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টাইমস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পত্রিকায়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একটি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সংবাদ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ছাপা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হয়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।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8726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5029200"/>
            <a:ext cx="7848600" cy="1200329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সিটি</a:t>
            </a:r>
            <a:r>
              <a:rPr lang="en-US" sz="36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ব্যাংকের</a:t>
            </a:r>
            <a:r>
              <a:rPr lang="en-US" sz="36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লক্ষ</a:t>
            </a:r>
            <a:r>
              <a:rPr lang="en-US" sz="36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লক্ষ</a:t>
            </a:r>
            <a:r>
              <a:rPr lang="en-US" sz="36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গ্রাহকের</a:t>
            </a:r>
            <a:r>
              <a:rPr lang="en-US" sz="36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 </a:t>
            </a:r>
            <a:r>
              <a:rPr lang="en-US" sz="36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কেডিট</a:t>
            </a:r>
            <a:r>
              <a:rPr lang="en-US" sz="36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কার্ডের</a:t>
            </a:r>
            <a:r>
              <a:rPr lang="en-US" sz="36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গোপন</a:t>
            </a:r>
            <a:r>
              <a:rPr lang="en-US" sz="36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নম্বর</a:t>
            </a:r>
            <a:r>
              <a:rPr lang="en-US" sz="36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অপারাধীদের</a:t>
            </a:r>
            <a:r>
              <a:rPr lang="en-US" sz="36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হাতে</a:t>
            </a:r>
            <a:r>
              <a:rPr lang="en-US" sz="36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চলে</a:t>
            </a:r>
            <a:r>
              <a:rPr lang="en-US" sz="36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গেছে</a:t>
            </a:r>
            <a:r>
              <a:rPr lang="en-US" sz="36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।</a:t>
            </a:r>
          </a:p>
        </p:txBody>
      </p:sp>
      <p:pic>
        <p:nvPicPr>
          <p:cNvPr id="5" name="Picture 2" descr="E:\MOTIAR\D,contennt Picture 2\cib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978008"/>
            <a:ext cx="6248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124200"/>
            <a:ext cx="8305800" cy="156966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তিনটি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ঘটনা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কারণে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সংঘঠিত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হয়েছিল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মনে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9017" y="990600"/>
            <a:ext cx="6096000" cy="1323439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8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8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Picture 3" descr="C:\Users\Motiar\Desktop\Untitled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731963"/>
            <a:ext cx="6946900" cy="2687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3400" y="4648200"/>
            <a:ext cx="8077200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Nikosh" pitchFamily="2" charset="0"/>
                <a:cs typeface="Nikosh" pitchFamily="2" charset="0"/>
              </a:rPr>
              <a:t>যারা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ই-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মেইল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ব্যবহার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করে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তাদের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কাছে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অপ্রয়োজনীয়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,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উদ্দোশ্যশূলক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ও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আপত্তিকর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মেইল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পাঠানো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হয়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যাকে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স্প্যাম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মেইল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বলে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।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যা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সময়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ও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সম্পাদের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অপচয়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করে</a:t>
            </a:r>
            <a:r>
              <a:rPr lang="en-US" sz="2000" dirty="0"/>
              <a:t>।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1350" y="304800"/>
            <a:ext cx="4953000" cy="92333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NikoshBAN" pitchFamily="2" charset="0"/>
                <a:cs typeface="NikoshBAN" pitchFamily="2" charset="0"/>
              </a:rPr>
              <a:t>স্প্যাম</a:t>
            </a:r>
            <a:r>
              <a:rPr lang="en-US" sz="5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latin typeface="NikoshBAN" pitchFamily="2" charset="0"/>
                <a:cs typeface="NikoshBAN" pitchFamily="2" charset="0"/>
              </a:rPr>
              <a:t>মেইল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4114800"/>
            <a:ext cx="99695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987550" y="3505200"/>
            <a:ext cx="182245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32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9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5124271"/>
            <a:ext cx="8077200" cy="1200329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Nikosh" pitchFamily="2" charset="0"/>
                <a:cs typeface="Nikosh" pitchFamily="2" charset="0"/>
              </a:rPr>
              <a:t>মোবাইল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ফোন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,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ফেজবুকসহ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নানা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সামাজিক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যোগাযোগ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মাধ্যম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ব্যবহার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করে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নানা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ভাবে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প্রতরণা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atin typeface="Nikosh" pitchFamily="2" charset="0"/>
                <a:cs typeface="Nikosh" pitchFamily="2" charset="0"/>
              </a:rPr>
              <a:t>করে</a:t>
            </a:r>
            <a:r>
              <a:rPr lang="en-US" sz="3600" dirty="0">
                <a:latin typeface="Nikosh" pitchFamily="2" charset="0"/>
                <a:cs typeface="Nikosh" pitchFamily="2" charset="0"/>
              </a:rPr>
              <a:t>।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590800" y="228600"/>
            <a:ext cx="3429000" cy="923330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NikoshBAN" pitchFamily="2" charset="0"/>
                <a:cs typeface="NikoshBAN" pitchFamily="2" charset="0"/>
              </a:rPr>
              <a:t>প্রতারণা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0050" name="Picture 2" descr="E:\MOTIAR\D,contennt Picture 2\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600200"/>
            <a:ext cx="6477000" cy="2895600"/>
          </a:xfrm>
          <a:prstGeom prst="rect">
            <a:avLst/>
          </a:prstGeom>
          <a:noFill/>
        </p:spPr>
      </p:pic>
      <p:pic>
        <p:nvPicPr>
          <p:cNvPr id="9" name="Picture 2" descr="E:\MOTIAR\D,contennt Picture 2\Sib 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086600" cy="304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MOTIAR\D,contennt Picture 2\sib 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219201"/>
            <a:ext cx="7620000" cy="335279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32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381001"/>
            <a:ext cx="64008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আপত্তিকর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প্রকাশ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42" name="Picture 2" descr="E:\MOTIAR\D,contennt Picture 2\sib 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1"/>
            <a:ext cx="6705600" cy="29718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108545" name="Picture 1" descr="E:\MOTIAR\D,contennt Picture 2\sib 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600200"/>
            <a:ext cx="6781800" cy="3124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108547" name="Picture 3" descr="E:\MOTIAR\Motiar D. Content\Class Viii\Picture\পাট ১৯\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1524000"/>
            <a:ext cx="6934200" cy="28956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533400" y="4724400"/>
            <a:ext cx="8077200" cy="18158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Nikosh" pitchFamily="2" charset="0"/>
                <a:cs typeface="Nikosh" pitchFamily="2" charset="0"/>
              </a:rPr>
              <a:t>ইন্টারনেটে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ভূল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করে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বা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ইচ্ছাকৃত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শত্রুতামূলকভাবে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অথবা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রাজনৈতিক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উদ্দেশ্যে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নানা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প্রকার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আপত্তিকর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তথ্য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প্রকাশ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করে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।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আপত্তিকর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এইসব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তথ্য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প্রকাশ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করার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বাংলাদেশে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কয়েকবার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ফেসবুক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,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ইউটিউবের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মতো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জনপ্রিয়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সেবা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বন্ধ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করে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রাখতে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হয়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278174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2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08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08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8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085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085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085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085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085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085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085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085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" dur="200"/>
                                        <p:tgtEl>
                                          <p:spTgt spid="108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8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3" dur="1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4" dur="40" decel="50000" autoRev="1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5" dur="40" decel="100000" autoRev="1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6" dur="40" decel="100000" autoRev="1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E:\MOTIAR\Motiar D. Content\Class Viii\Picture\পাট ১৯\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590550"/>
            <a:ext cx="7467600" cy="56007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71800" y="2057400"/>
            <a:ext cx="6477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8800" b="1" dirty="0">
                <a:solidFill>
                  <a:srgbClr val="00FF00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8800" b="1" dirty="0">
              <a:solidFill>
                <a:srgbClr val="00FF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16 -0.02752 L -0.27917 -0.0164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533400"/>
            <a:ext cx="3886200" cy="769441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হুমকি</a:t>
            </a:r>
            <a:r>
              <a:rPr lang="en-US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প্রদর্শন</a:t>
            </a:r>
            <a:endParaRPr lang="en-US" sz="4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7521" name="Picture 1" descr="C:\Users\Motiar\Desktop\Capture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752600"/>
            <a:ext cx="6248401" cy="2667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7522" name="Picture 2" descr="E:\MOTIAR\Motiar D. Content\Class Viii\Picture\পাট ১৯\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752600"/>
            <a:ext cx="6172200" cy="2743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371600" y="2209800"/>
            <a:ext cx="15240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>
                <a:solidFill>
                  <a:srgbClr val="00FF00"/>
                </a:solidFill>
              </a:rPr>
              <a:t>স্যার</a:t>
            </a:r>
            <a:r>
              <a:rPr lang="en-US" sz="2400" b="1" dirty="0">
                <a:solidFill>
                  <a:srgbClr val="00FF00"/>
                </a:solidFill>
              </a:rPr>
              <a:t>,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4724400"/>
            <a:ext cx="8077200" cy="15696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Nikosh" pitchFamily="2" charset="0"/>
                <a:cs typeface="Nikosh" pitchFamily="2" charset="0"/>
              </a:rPr>
              <a:t>ই-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মেইল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,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ফেসবুক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,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মোবাইলসহ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নানা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সামাজিক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যোগাযোগ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মাধ্যম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ব্যবহার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করে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হুমকি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প্রদর্শন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করা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হয়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।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যেহেতু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মুখমুখি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হতে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হয়না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তাই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সহজে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হুকমি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দেওয়া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যায়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।</a:t>
            </a:r>
          </a:p>
        </p:txBody>
      </p:sp>
      <p:pic>
        <p:nvPicPr>
          <p:cNvPr id="107523" name="Picture 3" descr="E:\MOTIAR\Motiar D. Content\Class Viii\Picture\পাট ১৯\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676400"/>
            <a:ext cx="6248400" cy="2819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736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1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10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0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1075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107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43" dur="10"/>
                                        <p:tgtEl>
                                          <p:spTgt spid="107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Delower\Desktop\Content\Kolamba-awata-aluth-naga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36852"/>
            <a:ext cx="7848600" cy="38351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66800" y="53340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ব্যক্তিগত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সংঘাত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Nikosh" pitchFamily="2" charset="0"/>
              <a:cs typeface="Nikosh" pitchFamily="2" charset="0"/>
            </a:endParaRPr>
          </a:p>
        </p:txBody>
      </p:sp>
      <p:pic>
        <p:nvPicPr>
          <p:cNvPr id="97282" name="Picture 2" descr="E:\MOTIAR\Motiar D. Content\Class Viii\Picture\পাট ১৯\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346" y="1023937"/>
            <a:ext cx="7848599" cy="35480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02410" y="4629989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দলগত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সংঘাত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Nikosh" pitchFamily="2" charset="0"/>
              <a:cs typeface="Nikosh" pitchFamily="2" charset="0"/>
            </a:endParaRPr>
          </a:p>
        </p:txBody>
      </p:sp>
      <p:pic>
        <p:nvPicPr>
          <p:cNvPr id="8" name="Picture 2" descr="E:\MOTIAR\D,contennt Picture 2\sib 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772400" cy="411480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295900" y="3352800"/>
            <a:ext cx="3200400" cy="10668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1500" y="53340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বিভিন্ন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দল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 ও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দেশের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বিরুদ্ধে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একটি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নতুন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যুদ্ধ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শুরু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" pitchFamily="2" charset="0"/>
                <a:cs typeface="Nikosh" pitchFamily="2" charset="0"/>
              </a:rPr>
              <a:t>হয়েছে</a:t>
            </a:r>
            <a:r>
              <a:rPr lang="en-US" sz="3600" dirty="0">
                <a:solidFill>
                  <a:schemeClr val="bg1"/>
                </a:solidFill>
                <a:latin typeface="Nikosh" pitchFamily="2" charset="0"/>
                <a:cs typeface="Nikosh" pitchFamily="2" charset="0"/>
              </a:rPr>
              <a:t>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233164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6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0" y="1447800"/>
            <a:ext cx="3581400" cy="110799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দলগত</a:t>
            </a:r>
            <a:r>
              <a:rPr lang="en-US" sz="6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6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550" y="3200400"/>
            <a:ext cx="7886700" cy="144655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NikoshBAN" pitchFamily="2" charset="0"/>
                <a:cs typeface="NikoshBAN" pitchFamily="2" charset="0"/>
              </a:rPr>
              <a:t>ভিডিওটিতে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সাইবার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ক্রাইমের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বিরুদ্ধে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প্রচারণার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পোস্টার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err="1">
                <a:latin typeface="NikoshBAN" pitchFamily="2" charset="0"/>
                <a:cs typeface="NikoshBAN" pitchFamily="2" charset="0"/>
              </a:rPr>
              <a:t>তৈরী</a:t>
            </a:r>
            <a:r>
              <a:rPr lang="en-US" sz="4400">
                <a:latin typeface="NikoshBAN" pitchFamily="2" charset="0"/>
                <a:cs typeface="NikoshBAN" pitchFamily="2" charset="0"/>
              </a:rPr>
              <a:t> কর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53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4600" y="705341"/>
            <a:ext cx="3200400" cy="92333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n-BD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5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133600"/>
            <a:ext cx="8001000" cy="2985433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2400"/>
              </a:spcAft>
            </a:pP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3200" b="1" dirty="0" err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সাইবার</a:t>
            </a: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b="1" dirty="0" err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ক্রাইম</a:t>
            </a: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ts val="2400"/>
              </a:spcAft>
            </a:pP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3200" b="1" dirty="0" err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সব</a:t>
            </a: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বেশি</a:t>
            </a: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সাইবার</a:t>
            </a: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ক্রাইম</a:t>
            </a: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সংগঠিত</a:t>
            </a: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হচ্ছে</a:t>
            </a:r>
            <a:r>
              <a:rPr lang="bn-BD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3200" b="1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2400"/>
              </a:spcAft>
            </a:pP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3200" b="1" dirty="0" err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বাংলাদেশে</a:t>
            </a: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সংঘঠিত</a:t>
            </a: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সাইবার</a:t>
            </a: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ক্রাইমের</a:t>
            </a: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 eaLnBrk="0" fontAlgn="base" hangingPunct="0">
              <a:spcBef>
                <a:spcPct val="0"/>
              </a:spcBef>
              <a:spcAft>
                <a:spcPts val="2400"/>
              </a:spcAft>
            </a:pP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৪। </a:t>
            </a:r>
            <a:r>
              <a:rPr lang="en-US" sz="3200" b="1" dirty="0" err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স্প্যাম</a:t>
            </a: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bn-BD" b="1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94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gjk.gif" hidden="1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43425" y="3810794"/>
            <a:ext cx="57150" cy="104775"/>
          </a:xfrm>
        </p:spPr>
      </p:pic>
      <p:pic>
        <p:nvPicPr>
          <p:cNvPr id="6" name="Picture 5" descr="hgjk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2245" flipH="1">
            <a:off x="6113572" y="4263914"/>
            <a:ext cx="1814712" cy="2286000"/>
          </a:xfrm>
          <a:prstGeom prst="rect">
            <a:avLst/>
          </a:prstGeom>
        </p:spPr>
      </p:pic>
      <p:pic>
        <p:nvPicPr>
          <p:cNvPr id="7" name="Picture 6" descr="hgjk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4114800"/>
            <a:ext cx="1721943" cy="2324624"/>
          </a:xfrm>
          <a:prstGeom prst="rect">
            <a:avLst/>
          </a:prstGeom>
        </p:spPr>
      </p:pic>
      <p:pic>
        <p:nvPicPr>
          <p:cNvPr id="9" name="Picture 8" descr="graphics-flowers-524895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239000" y="138113"/>
            <a:ext cx="1371600" cy="1000124"/>
          </a:xfrm>
          <a:prstGeom prst="rect">
            <a:avLst/>
          </a:prstGeom>
        </p:spPr>
      </p:pic>
      <p:pic>
        <p:nvPicPr>
          <p:cNvPr id="10" name="Picture 9" descr="graphics-flowers-524895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381000" y="152400"/>
            <a:ext cx="1371600" cy="10001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10000" y="533400"/>
            <a:ext cx="3352800" cy="830997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BD" sz="4800" b="1" kern="1100" cap="all" dirty="0">
                <a:ln w="9000" cmpd="sng">
                  <a:solidFill>
                    <a:srgbClr val="F9B639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9B639">
                        <a:shade val="20000"/>
                        <a:satMod val="245000"/>
                      </a:srgbClr>
                    </a:gs>
                    <a:gs pos="43000">
                      <a:srgbClr val="F9B639">
                        <a:satMod val="255000"/>
                      </a:srgbClr>
                    </a:gs>
                    <a:gs pos="48000">
                      <a:srgbClr val="F9B639">
                        <a:shade val="85000"/>
                        <a:satMod val="255000"/>
                      </a:srgbClr>
                    </a:gs>
                    <a:gs pos="100000">
                      <a:srgbClr val="F9B639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olaimanLipi" pitchFamily="65" charset="0"/>
                <a:ea typeface="NikoshBAN" pitchFamily="2" charset="0"/>
                <a:cs typeface="SolaimanLipi" pitchFamily="65" charset="0"/>
                <a:sym typeface="Wingdings"/>
              </a:rPr>
              <a:t></a:t>
            </a:r>
            <a:r>
              <a:rPr lang="bn-BD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বাড়িরকাজ</a:t>
            </a:r>
            <a:endParaRPr lang="en-US" sz="4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AutoShape 2" descr="data:image/jpeg;base64,/9j/4AAQSkZJRgABAQAAAQABAAD/2wCEAAkGBxQSEhUUExQVFBUWFxcYFxgXFBgVGBccFhcXGBUdFRgYHCggGBwlGxQUITEhJSkrLi4uFx8zODMsNygtLisBCgoKDg0OGhAQGywkICQsLCwsLCwsLCwsLCwsLCwsLCwsLCwsLCwsLCwsLCwsLCwsLCwsLCwtLCwsLCwsLCwsLP/AABEIAOEA4QMBEQACEQEDEQH/xAAcAAABBQEBAQAAAAAAAAAAAAAAAgMEBQYHAQj/xABEEAABBAAEAwYEAgcFBgcAAAABAAIDEQQSITEFQVEGEyJhgZEHMnGhI7EUQmLB0dLwUoKisvEVM2Nz0+EXJHKSo7PD/8QAGgEBAAMBAQEAAAAAAAAAAAAAAAIDBAEFBv/EADMRAAICAQMCAggHAAIDAAAAAAABAhEDBCExEkETUQUiMmFxgbHwFJGhwdHh8UJSIzPC/9oADAMBAAIRAxEAPwDuKAEAIAQAgBACAEAIAQAgEucALKAS2Qn9U+un23QDiAEAIAQAgBACAEAIAQAgBACAEAIAQAgBACAEAIAQAgBACAEA3PsgG2Ost8gT66D8j90BIQAgBACAEAIAQAgBACAEAIAQAgBACAEAIAQAgBACAEAIAQAgBAeEICJNGWmxy26fQ+SAehxAd5HmDv8A9x5oBYkCAWgBACA8tAAKA9QAgBACAEAIAQAgBACAEAIAQAgBACAEB4XUgEukCHLPGygg0gsQx56oAvX6oBieMc9vYj6Eaj6oLKSGy3MZZHSEZnU4nLRpwyfK5oIINCxp9URIsuF8TJ8D6zCtRsQdnN8j9l04WziuAakk0Q4z0aanogPGPs6HRALe5AMMkq9UOElptCR6gBACAEAIAQAgBACAEAIAQAgBARsQ8XqhFsiPxAab5qSVkHKhp/ERou9JF5EKgxQI6LjR1STJnfACyQolllLxDj8TbF2rIwbIORV4DiLO8D9bF0G3uRV0NLrmUcV2CbQOnLTGdjmdoNcrXkkN9PD7LqjsrO9W5q+Hzh7ASdlCSpkk7H5pB7KJ2yNFICdT6LrIJ2eNlyjT0tKsXQxJi6HhO/nspJEHOuBTMSCPNcaJKRIhnFAc/wCvsuNElIkxu6rhIdQ6CAEAIAQAgBACAEAIAQAgPHOpAVGMddqaKZlXiZCVZFGebZFL1OilyPRiSE6AsrRD45xJzWaE6rsce5dGbZmcDmkdZOlge5XctKKNEEanDcNc0aMef7pH+alB5Uc6SXDwh5cHPoAbC+vMqDnudquC9w8WUABVt2dWw06Q24k0ukbGHzabaqVEXIZMq7RGxLHIziYtsh2KNHU+xNgNny3tQZYmWjJQRodlAuTsdabQ6eoAQAgBACAEAIAQAgBAeF1IBqV297dUOMrC8GyRspFVorMZODyCtijNkmiDmVtFFnjWFds50sZ4vgC+KwNlGM6dGnHF8mf4PihC8hwtrgWuHUHddyR6ka4s6TwPHtmZRNuaBrsXDk768j5g+SyPYlQYpi6imSG8PIbXWiMWx2Sbo3XmuJEm/JEMwP3DT7Kdoh0yGZGkbhdTIu0NOXSDPWuHNNzqZIglr6KLROMqJ8DwdWnlqOagy1NPdEjD4mtDquNE1LsS4n2LXCaFoAQAgBACAEAIDxwtANv23QCcRQbqdURF8FZPPe52U0ipyKyWYqxIociHNJatijPOQw1xtWNIpTdkvDuvRUyVGiDsv8FhMwo7Us7ZuhEyXa7gYjJdHt06LRilezLaI/Y3GubIB6e6jljtYR0Xuwbv2WcUR5MILtq7ZBw8iRDhw36rhJRoXJHaHRuXDgijt/Wy7Zxxsz2MhyFWxdmPJGmQi5TopscDyuEr3JED+hUWWxZKjnF+eyi0WqRbYOWxR3UGXRZJXCQIAQAgBACAEAlwtAM5gBp4kI8EfFnTQrqIyK2dvupopkiumV0TPIaEZOwXeqiHS2LGCd/ZPsniElhfkPw4Yg7KDlZZHHTNHw0U2lQzZDgpu0OIjJcwZnvFZmsbeWwCMxJDRYI0u1zxVDllii3wM9luEM0lBsWQBVEFpogg7EEFTeXrWxxqtjUkKAEgVshwWh0EB4/bVAZ/jAF6dFZAyZyme/VaEtjE5big9cokmPRPUWi2MiU3XbdQLkWmBkBOu6rZdBk+KS91EsQ6h0EAIAQAgBANzOoeaHGV026kitkR7iVIrbGnO5LpFj2F4XnNnZccyUcVlvh8MxmgGoUG2y9RS4HnNBXCQycI36LtkelDzGUuEjlMGJI4jOzMaM0hNn9lh/fX0AC8jO/Wv75Z6WGPqbFvj+3cOFZK1rhJKX+Fo1r8OMWfW1rjlaglFb/oSxaBzy1kdL82/guTKs+I89246FzRXMgnUX+qKvbX6LmOWTq3dmzWej8WPGpJV9Ts+HNtby0GnTRbUeA1TocQ4Ic+t0Ay+U+IHohFszePnskey0Qj3MOWe9Fa93RXxXmYpOuACHU9xyN1KLRbF0T8O/mqWjTF2WMD9RSrZfFlvFZAJUC5DiHQQAgBACAEA1LW5QDDY28l0jSETYNtWETIuCIZg1UrIdI9i8YIYHuLxHTTlcRmo1p4bGb6WFVOairZow45TfTFHHMZ21xneOeJ4yLsXC5v00D9NAFjeTql3/P+j6KHorJDFdx4t3F/VP8AYsovinjWtGdmFdpybK338Z1Vyz9qM0vQuWMXOUorv3PZPipjC3RmGaa3yyH83rjz70kWR9CT6eqU1Xz/AKK6b4iY97b75jP+XEB/nLlF5ZXSLcXojF4fiTlt7l/LZl5sW57jK973OdZcSaska3lodFFq3RrxaXT48Syyvjhv+KGIDoeS7Lmi3QuPhylHbf4L7qj3AwGeeOMC7N+g1/IKbXTFnl5s3j5op8Rtn0b2Vx3fYWNxNuaMj/8A1M8JPrQcPJwWiPB4U1UmW66RI2NzZfCuojK62KWVszv7SsXSjNLxGVOMBaaI1WjHTRjy9UXuRWhWt2URVcgV3gi0ONcFW0y2MkyZhnqmSNMGaDCAVrqs7NsSybsuFp6gBACAEAIAQDUmpQ4IIrYaoD2JhCBIW+EFBRyP4p8czSdww+FvzVt5rDll1z9y+p9P6K0qhi65L2vov54+ZziSQBlm6OgUlH1qNGfURjpuqTdPZL73dLgkf7PmkbmDcwrkd/YKKy44uiOaOozw9Zqq4Tq/0f8AA1LhXta1ztiAR+0CNFJZIttIgseWWJSnJNLtvv8Aovn7hNGhm2HRd2v1TS4ZFBfiGlGK4XehsNJGu3mNlLZcGPpnlhc2+leaql2/T/RUbNNSa6fxUXLcuwYFLG3KTUfL3Unubb4TcMzzSYlw0ALGfU7/AGXJyqSj5HkZJXGWT/s9vgjWdj+IHDY+bCPPhk8TLP6wF6fVn/1+atxy8zLnjaUkdGV5kBACApuO4YEXWqsxyaZnz400ZySJaozPPlAaYFJsrSQrIuJnekdw7teihNFuN+ZpMBiLoLLJHoQkWwUS4EAIAQAgBACASWoD2kB6gK7j/EhhoHyk1Q0+p2VeWfRGy/TYHmyqC+0fOWKxbpHFzzbnb/1y5lZYxpH10MkehQ70lXl/HmHBeCyYt7o4wXZW6agak035iOa0RXl3PnNXP/hdqOyLfslxWWHPCWtzszAtdoRWmnWtq/o5NTCn1LubNDLxYdD5X07fw/kyqx+KdJoT8thtchZv+Hou4oqKXyPRWP1JRT86/d//ACvg2MNjG7jdKbk+ImmOnXt5pdVfl+R4xliyTV6A/vRuntyVYcKyQ6pt9CbpP9/NeXuGRG55DWn53UArLS3fY8zN1yh0xl6s3su9d3/H9Hb+zHC24eBkTa8It3mTussfWdsy55LhcLZFN29wbmujxcRp8ZFnpRtrj1AIFjmLCtUqZQl1RcToPZ7izcVh45W6ZhqL1a4GntPmHAj0WyLtGGSplkSpHCt4nx/DwNJkkaPKwSfoFXLLGKL8enyZGlFHvD8dFi4hJGbadNd9OoUoTUlaK82GWOXTIU3hTOas6mZ/Cj3I2L4SzlopLIyE8EGUOJwxYaKvjNNGKeNxZ5HHZRvYRjuWeBcQqZGrGzQYd9jyVRqTHUOggBACAEAIAQAgPCaQHGviZ2o/SJO4jNxsOpH6xWGcvElfZcfyfUei9H4ceqXL5+Hl8+/uXvRzuXEUCTvyVihbo7m1/RCU5e1wvv3Gh7CTO/Ecx1PjDH6AagSNB/cVfBVKjwM0+uKk+e5D7UkOxcszCaeQSdAQS1uaw0AV83LouZElsyzRdfidUHXv93f786K+UgDTnss8Fb3PpNXKGLH04+/AloJou2XbXYhjhlmlLNtFb/EBq3V3hTh7Lc5GLniuU14a5+C7M1Xw84OZZTiHN8MejAebuXt+ahldLpPLnkc5PI9r2S8l9/rZo8V2oxMV5cMD43MzFxrQka6eRVuPTqrs8/Jmtk3s7xGTGNmjxDGto5dNtQqMkVGVIshJ1Zh5HS4Kcwvkla3NYyyvaP2XCjzAA/ujquylJxuPKNemxYpTqfEvf37fnx8a8y14hjQ4j8WYh9AZ8RK4Wdt31vos7zZJno49Diw7yX6squIYDu484Iu6e0eexXIS6nublKOKVxjS93l/RtvhBxTxSYcnkZB9QQDXmbJ9PJb9M9mjwPTUV4ylHhnT1pPGGsQ0EFDjKHGPBFFWxM2Rqivg1KslwZ4K2WcEOvkVU2aYxovIWUAFWaEqHEOggBACAEAIAQAgOdfEjtl3TTh4fmdo537gseXJ1voj8z2/R2h4zTV/9V5s5AWEn5t9TprquWkuD2fAydfQsmz3e2/35EPHQ+LlVdfdXY5bHi+k9K4ZUlxWzH+GNdGczXFt6aaWN/XZcyTRZofR8nvJ7Pbj59x151cSSc29qu3KrPQjpsODrp7PnjZCnMaGkqKlJujTkwafFilN+X3Q0GkgWdFO0nsZViyTxJ5ZVGj3huBfiJWQM5nXoB1P0U21FdTPInOU34Kfqrd/svvudu4RgGxRsjjHhaK+p5krGn1Ozk5eZWzwgujzSuaySbEMkAEeninynxMPUL0oP1TzZLca7EMDWziyamc2zucugulhyO5GuHAjt/wD9JgzsFyxgnzcOYSE+l2TiruLOb4GXO3K86De9weWvIH8xS5kj0u4r7+/0PX0mdziozlsqv8Abfyf6Pax/Gw5GteHONOFtJsUNv8ARV45dbcWjbnSxrq3pVt7v65JmG4kWFs0Tg2Vjg6M767EEcwQSCOYJUcXXimv1I6zFi1OPpv4fH75O5dmuNNxcIkGjh4ZGXZY+gSD5agg8wQV6sJKStHyGXHLHNwlyifiAa/NSKmU2NwpO2ysjKjPOFisJwytXVSOdiGKuSfh46JGXnpypQZckTQuEz1ACAEAIAQAgBAJffKvXVAcU+I/Z2aKV+IIzNeaAaCcoBOp13O/ssrxNP3Ht6LXdCvvSXwX9nPxi8pIrfrv+Sk8Vl2P0osU5VHn39/yQd6C4En03pOlpUh+LhkzRy5Xt5Vx9R58wINUdvzUFCnbNubXQywlHFTqvr5BK4AV1090im2NRkxRh0d5bfn3F90K1NilHq32Re9LHofizbSXfsNPDqaBqXaNHXzU1Vv3cnm6jLkWOKbtv2V7v+z/AGOn9kOzf6LDbhc0mrv2RyCyaibmzHjUYrp/N+bNbDhyGHWjWh6LuONIqyTtmef2Qc83JiXHUmhoLJJJoGuZ91fGddyppeRccI4MzDtLWG7cXEnqd1VJW7JKVE90Y8kcUdi2jmnb7s7+jvGIiHgfYcBsDzH0O/1CnFbUy/Dmal1R5X6ruvn9TPYeJjWB4ObLrRvKfKuRVMpTcuk9yEYeEskHtXvr8uE/lsxOKdHdxA5jsK2PkV2KlxPgtc1Wy9Z8bc/Mu+B9pZcJMyRouxT2ZtJWjXLfJwslpO2o2cVPTz8O+6MHpDQPUO4qpfX3ff8AnauC8YhxcQlhdmaeWxaebXjkR0W9STPmJwlF1JEt8I5aKRCjw4cXaCh0BDp6gBACAEAIAQAgBACAgcdwImgkjIu2n8lxkoumfPvEMMwZmynK5ri0kiwa/JVVvsartblJLgW/qvafWj7Fdtrkh0xfBGfh3Dna71Bxl8fieZXDkfRdtHF1r+mOwymxYzeR0v1UJRVbbGzHqslpz9ZLs9vpz8zpXw/4OyRz8RKw940gMBylgGuXJRN0Otam1RPpilFEHlnOTlLl/TyRvDFqqHDcKWxExvF2R6F8TSLHjkc3b6MKkpQ9lsh0Te6Rm8T20YDTZIPRssn8qOu0X+hNY5tbtEjhvaCSZ2VssPKv/Lvs2a0uZQ8VJ04/f5Engmldmu7nK0WbNamqv0Vso0ilSbdGD+I3GRGGRZmk/M5pOtHbRcjjclRrwZceOfXJrbs3/u5znF8TY4tyty5bvQa316q7Hgkk7Zfl9JYHNSxpqueN/kNu4g9xBaDptlC6sEUqZHL6TnkacYvby2/kmwQ4mUj8JxHLSt1zwsceCcPSOobTklt97/aOp/C3gGIhHflwayT5makPb+q4dHDSjzBo8qsxRaZ5+v1KzyUq371/r3OlK888EAIAQAgBACAEAIAQAgBAeLlg5F2wwfc42UACpYy4AgOBczyP0b7qCL07iZPjWGiDoJGMYwukeyRrLaNzXhJNf9l2caOQe5Fkwbc1FtdL09jsqVI00Nt4G+SRwidRDQ6jzvTRWxVook6ezGMbhZYSxsrG+PYj2P8AooSgiccj2Nz8NsRlkdGeYsf3TY/zH2VLXcsk9joWJNu0VU3uRhwck7bYcHFua/UF49iwfyqGJuPU1z/Z6EIxnFKS+6/oi4fh0DW3kBOu/kqp58rdWaI6fHHiKLbsLFnxQoUAdh0a0393BTcXasz52knX392dTmKvkzzYnNuPYXCSSyPmEjnF1AMAG2luJonpsdlshD1EkQeSnurKzDYaBh/DwZf5veT9so/NPD82S8auEkXTsbLDC+TuMPG1oNDuyXeVW8/kixR8yLzTZpMbK6PClwI7zuwAaABkcA1ug6vcNlkrqyUXOTWOzcYOARsawaBjQ0fRoofYLcjCPLoBACAEAIAQAgBACA8JXG0uQMT4trRqs09VBB7clXiOOgbe5NLHPWyfslbyxRCj7QC9SD5A2a6/RZ1my3dnFnRmviHiGSNimY4EscAetHQ/fKvSwZ1PZ8mnHNPg5tx2OQv8IBBIcCHdNrzc681pcrVE+hrgtXvLmA1Q5h+o9DyWbg01ZYcCxmHjxMXeAGN8bmPB8VWRRrnrqtGJqjPlTKrtWWfpELGPDwHuotfnFWa0s5dK00UsnFlePlE3s9P3eKide7gD62wf5gsj4NTOpSCyqWrZ2LpHNPiWzLiQerIj95ApKPrP5/satLLavh+5Qmfw+h+5VKh6x6TNZ8LIc0j3/wBlp/8Akef+iFa16/32X9nk55Wvz+v9G9xsmVrndAT0GicszIxr5LDQY7dVnXQl2vl1816CjsZ29yRBhpnbBkY6hhP+a12kRsidp4MjIWOlDzJKy9QKAIvQabWj2TZ1bs0HFQC7CxnaTFQj6iK5/wD8QsGF1JyZfm9mjcmYLT+IguWZqFNkB2KnHLGXDOUKVgBACAEAIAQAgBAIl2VeRXEGP45xBxvLoBfmvns05OVIy58japGBxnakaAN0BpxPy69fZaMWmlRmVtDQ40dMjGuvTNn1FA5gNyAbGqsWOuTvBm+I8XeczTeXYdBVHT2WzHiWzNGLZpplrh5u8ha4i6FEjf1Cuo9SErR5Acwoe3L25LjLEJxeAa825m3nt9FBWjrSfJGxnDnHu3Me4hh0DzmrW9DupKe25B4900TZpCKcAAWm2+ZGo+4XEib4OtwSZmtI5gH3FqkjRzr4ripYj1jH+GQ/zKUeS/Tur+X1MczGBlFzO8blIIBo+9GvZFj6nzRr1U8kYpwOl/CqCsM95FW5rR9AwO/N5UX7TZ5+R3XwRe9pHnuS1osvc1mpr5jR+1ruP2it8FLOZh80rYx/w4wP8TlvszldJiYifFJJOeneOcPVsei5YochjZJjcO1kWQMDnnwhuzSNdb/W5qOX/wBbJQ9ouuIcRg/TMKO8DjEZpC2P8RwPdGNuZrLI/wB8eXJYHFqDZLLJE/FY4n5SdfOj7Lx8k35nnzyO9hWFx8gPNMWWcWI5JGrwM+doJX0WnydcLZoTtEhaDoIAQAgBACAEAxjLyGuipz30Og+DAcYDhmOvpztfOO+q2efku7OdcR4G97nEAm3XlGgIO9r0sWrhFJEYZensN4Xgjm5tTXrz+67PVxlQll6jxnCbzB7iNNL68v8ARTjn4aR2OQajhfC2muIcdhVh19BufRaFkUjXj1XSIh42GuqRmoNEt39QVbT7GyGoi+S3w2Mik+WQX0Oh9ioPblGiM4vhj72CidttDzUGr4JCJoj4boURtz/q1KJxnQ+zcpOFhJ3DAD9W+E/cFVZNmzkd0Y34ufNAf+HJ9nxfzKWPt8f2ZLF/y+H7o543Mdz5BXeqi+8vS+p7HdOxOHLMEzq50h9M7g3/AAgLLH2TLkf/AJGQ+1MT3yRNbnNZn6ENAIGRuuh1zu9lOEow3k6K5S2Mw/hMpOZwFDd1Okqud1r6Fdlq8ceDM8iRbYHgzRq+ZxH7AaB6l2b7ELJL0pTpRK/HJDOGYXvMzWtlOUgtkf3t/LrlcSNK6c1lzekszjVUcc5C54SZWSZcoYx7A0Ch43Rk7f8ALCwvVScXF92n+V/yUzcpLcl4V8djMSPRRjOLe5yEY9zS4MREeFwK9HH4TVpmuPT2JsGJDdAtWHUxhsT2Jcc4K349RGZyh1aDgIAQAgBACAZxDMwpUZouSoFDiuGAc/svKy6XpKpY0Vj8CB19lieNIpeJFbj8LQ8I1PULPLYpyY64Mzi+Fyuvn6Ur8eohHko6ZFPieHSNIzg6fKRyW6Gpi16rO9TRXYrANZVgm7JrTUm9fJaseoc+C2OVsabhGa0M3QbFtnr/AFsrPFe17FiztB38sWz7F7O15XoVZGSZqx6ljsfGQ9w7wEHTUfwVnSao5r5Op9i5Wuw1NINSS1rydI54+zgs+VblmOafBRfFWHM2A1ZDZR/ii/goxdV8v3NGFXJ/B/VHPsFh3PkaGNMhzNtrBmPza7aD1pWyezvb4mjJOKWzv4bnWMH2m7vDtjZFT4WBr2SvDJARdkxAF1EgkE1ay58nhJL/AA8fNn6bkc+4r20mknLia0DaAIAAvlf7RUvwSnH13b5+hjksmSPUdJ4bxrDy4X8VwbbasEWPMX/BebCfhy6Zq2SxZYtU+SXGcPLT4yCBbdiNq0c062K2O1rPmlTa47lzikR+L4XvYJBGQ54a4x5SARIAcha46NIdWqhgahkTk9u/w7/od6a5HiyTIC9zWuFXloNcf7110ry86B1xjRySfYqcXLMHBrhbSaugCDyuhqDt9et6QbUk+zRmm5cUT+EYCVjs2bQrkFK7RLFjmnZp8LATuV6WDDKT3NaRZxYel7GLTKG5yx9ajgIAQAgBAeELjVqgRHaa63tRKx5J9O/1OpEGfFFebl1MjhBkxF2sU81qyNkfvbOo0VHib2zg8xjTyHsrIpS7HaRDxPDYzvXqq5QUeGVywwZBm4NC7QtCipyjwyt4IECbshE420UrlqsqXJH8N5Mr+IdmKaMtaXyHT+P5q6Gt8yEsTiZbiXAY2buN86FD0K9LDrXLhEY5nFjfCcbiIH5YjYLh4jZy2G6uArNpS1PNBx6pGiOWNKTdGsx/BmyBj5pZcbK7xFhyxxAGhYY2g2so+bMTVcrGCevbTUfVXn3NMdTCLuSsvuy08Byw90YZGgkMcG0a3ylpINdNDz21WVwk/Wcr9/8AprWrWTaOyLvi3BIcSKmY1xHyu2e3zY4eJvoVYnOPsyr77oraTVHP+MfDHxF0Ul/sv/nGvuCrYekp49px+a/j+0ZnilFeqU0/ZyaEZXtdl/8Ac0+o29aXXrITd9/yf38LMXTPHNTq6HeD8XbFHJG8mn3qDrqMuh+gChqNPLJOM4di3NrcmTN4rW+36E7gXaCDDsLc7jqN+XIAAbDUlVajS5801tRsnq563NGKio9udi44zLJioIjDIGWQ4hwOoWXDJafLJZFfbY04dRj0mSUM0bfwv9LX1J+EDssTTTmxAOkNgF2UGgxvkddxsAL1pCsk5Phy4McsuPJNuGy8jdYLAtDReq9vTaGKjciXBNbGBsFvjijHhCxasOAgBACAEAIDwlcAxKb/AK1WTM+rg6ivnw3PkvOyaZ8hojOwzeizTwRWxGkMyAD9VUSSSqhsRMRdeHwqmVrjYhIqJ43X/vPuqL8zPJPzFYRh1s2eWqcnYJhiDM06GgupUJPIhUshc2nGzS6jkpOSpmD7S4MtBGfTejuvY0OVN8GOPqyKzgM3gINEA+YPuFp1kLkmizMvWNfwjtBEwhjxl2A3N7neq67lYPwsprquz0tLoM2TB464uibx0PbiGSNbkbDb84IzOJY5tN0OgDiTehNDqq8U4wi0uZbV2+L/AK43M7l4crQ7hu3JjdU7HZb+drdK6loJcPYq7HCb3i0/d97F0NUm6ZtcHimSsD2EOa4WCNQQdlaumXY2RaaPZsMx2jhaqnp8cjvSnyjL8a7CxTEub4SV2CzYvYe3vMmTSJ7xZmv/AAvku2uBPQ6X6haoarPLboKfBzR4Y9xjhGMghLQ11gchenkRt60s0dPWW8sdjPLFO/W3+pVdlu0EhcI5gQRs7+Klq9LCC8TG9iuaUJeq9jrXZ3EvPhcSR5rZoMk3s+Dbhk3yX69QvBACAEAIAQAgBARphZrY9R+9UT3lQGHHwj+qpZsluIRXTmrteVlbSfUcZW4h18ysOSVlbIb8G5/65CriuoreNvuR/wDYhGt5vVTcHVoh4BZ4bCMAB2K7GEWXxgkSXMHUFTcUtrJ0MP4c12tUfJcUEQliTM72l7Od83TfkVZhzSwztcGbJgknaMXBwWTDkh7TXUCwfuK9V6OTVQzJVz5faKsjt2y+wmMwzngGhWxIBpefLFniu+5p0mfPG4Ym0nykWnGOJPjYC2Pv8xrTp6KGmgsk+mTo1aTTR1E3Ccq2++SPjcKO4D3t7uQ2a6CzWboaq1bOseTpizHrNPDDkcYO67iez008bPw3FtlzgyiQQXEigPlJ3rTfUFSyZmpUntsuV9sY5TWyNXwXtO15LJyIntr57Zd7UTV3RrrRWzTOU9n+ZtxzdbmjgDH3lcDW4vUXtY3C2PEkWdbHRBWxUarg71AGusbH6rsXkvzOPpZBxHZuCSQSOYA7y0v6rstDDI7ar3IzyxQbui4iiDRTQAtsIRgqiiYtTAIAQAgBACAEAIBst+/Pn5UoNAYMY8r1J5D29FRKCa94I08A/jSxZsI2IEsXkvNyQS7HKI7o+da/VU9Ce5xi4nKUZchC3tFbLs1GqJEZ9dCszoixsOA6qN0LHP0jqpxy1yGyl49hTIx3mNKVkZ+spGLUQb3Rx3iOHfDJqDQOi+mw5I5YbGnR6hwqUHUjS9lO0MgcGuFs6dKXma7RwS61yZ8jcZ3d2ax/HoQ78WJ9dSPzG4Xm49PJ+T+Z3ri3TQ1hsQ44nMwtOHonbxa7Dyra+e6tzrAsaSTUjdejWnTXt+W/+ffYvTjohiIQT+Icwb1p4o3rqDl211APJU4fE6JOPG1/IlixTlB5IrZdzUwRgOjDbaadyJZWmlbAk60K2JX0elSnjTZFssrI3HqNftutTgq2QBln6KtQd7nbHleRBACAEAIAQAgBACAEAiVtja+ijONoCO558zQN7KHhrkDT47Jqv3/RVSgpNpAYfhL9rWWWjt2BmXAfdZ56BJgQeEu6qt+jMjfIoeZw0jmpx9HZESPHcNPkuy9Hzo5RGk4eegWSekkuR0jDsH5eyp/DtdjnSAwQPJdjgOdJTca7KNmabb6gK+GHLB9UDNk0/dHNcbgH4GS3N8F71yJrxeS2Ka1Eel7S++DO1KUvebrAywysbWR0jhYaPGXfQXdeZNDmvLjp5uXf6GjGlJestxzhXCZIn5CwUABoDR089tjp9FHNim5XT38zscb6rrY0GD4MwytkdG0vaKa6tQNdvc+60aXHk9jszfDNkjj8NP1fIvn4HM+N2d4EeY5AQGOLhQL9LOUZqF14rIJAr6LFDoikVMmq04CAEAIAQAgBACAEAIAQAgBACA8yhcpASIwNtLXFBLgB3et+y50Ju2BamAQAgPC1RcU+UBmTCgrNPSQfGx2xLIKVcdNKLO2SA1bVFIiQ8ZwuKUU9gPoqsmmxZPaRFwT5IeE7Pxxnw6N3oDL920qoaRRd2RWNItY4GtFAAD8/M9T5rU4RfKLBTYwNgoxxRjwgKVgBACAEAIAQAgBACAEAIAQAgBACAEAIAQAgBACAEAIAQAgBACAEAIAQAgBACAEAIAQAgBACAE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xQSEhUUExQVFBUWFxcYFxgXFBgVGBccFhcXGBUdFRgYHCggGBwlGxQUITEhJSkrLi4uFx8zODMsNygtLisBCgoKDg0OGhAQGywkICQsLCwsLCwsLCwsLCwsLCwsLCwsLCwsLCwsLCwsLCwsLCwsLCwsLCwtLCwsLCwsLCwsLP/AABEIAOEA4QMBEQACEQEDEQH/xAAcAAABBQEBAQAAAAAAAAAAAAAAAgMEBQYHAQj/xABEEAABBAAEAwYEAgcFBgcAAAABAAIDEQQSITEFQVEGEyJhgZEHMnGhI7EUQmLB0dLwUoKisvEVM2Nz0+EXJHKSo7PD/8QAGgEBAAMBAQEAAAAAAAAAAAAAAAIDBAEFBv/EADMRAAICAQMCAggHAAIDAAAAAAABAhEDBCExEkETUQUiMmFxgbHwFJGhwdHh8UJSIzPC/9oADAMBAAIRAxEAPwDuKAEAIAQAgBACAEAIAQAgEucALKAS2Qn9U+un23QDiAEAIAQAgBACAEAIAQAgBACAEAIAQAgBACAEAIAQAgBACAEA3PsgG2Ost8gT66D8j90BIQAgBACAEAIAQAgBACAEAIAQAgBACAEAIAQAgBACAEAIAQAgBAeEICJNGWmxy26fQ+SAehxAd5HmDv8A9x5oBYkCAWgBACA8tAAKA9QAgBACAEAIAQAgBACAEAIAQAgBACAEB4XUgEukCHLPGygg0gsQx56oAvX6oBieMc9vYj6Eaj6oLKSGy3MZZHSEZnU4nLRpwyfK5oIINCxp9URIsuF8TJ8D6zCtRsQdnN8j9l04WziuAakk0Q4z0aanogPGPs6HRALe5AMMkq9UOElptCR6gBACAEAIAQAgBACAEAIAQAgBARsQ8XqhFsiPxAab5qSVkHKhp/ERou9JF5EKgxQI6LjR1STJnfACyQolllLxDj8TbF2rIwbIORV4DiLO8D9bF0G3uRV0NLrmUcV2CbQOnLTGdjmdoNcrXkkN9PD7LqjsrO9W5q+Hzh7ASdlCSpkk7H5pB7KJ2yNFICdT6LrIJ2eNlyjT0tKsXQxJi6HhO/nspJEHOuBTMSCPNcaJKRIhnFAc/wCvsuNElIkxu6rhIdQ6CAEAIAQAgBACAEAIAQAgPHOpAVGMddqaKZlXiZCVZFGebZFL1OilyPRiSE6AsrRD45xJzWaE6rsce5dGbZmcDmkdZOlge5XctKKNEEanDcNc0aMef7pH+alB5Uc6SXDwh5cHPoAbC+vMqDnudquC9w8WUABVt2dWw06Q24k0ukbGHzabaqVEXIZMq7RGxLHIziYtsh2KNHU+xNgNny3tQZYmWjJQRodlAuTsdabQ6eoAQAgBACAEAIAQAgBAeF1IBqV297dUOMrC8GyRspFVorMZODyCtijNkmiDmVtFFnjWFds50sZ4vgC+KwNlGM6dGnHF8mf4PihC8hwtrgWuHUHddyR6ka4s6TwPHtmZRNuaBrsXDk768j5g+SyPYlQYpi6imSG8PIbXWiMWx2Sbo3XmuJEm/JEMwP3DT7Kdoh0yGZGkbhdTIu0NOXSDPWuHNNzqZIglr6KLROMqJ8DwdWnlqOagy1NPdEjD4mtDquNE1LsS4n2LXCaFoAQAgBACAEAIDxwtANv23QCcRQbqdURF8FZPPe52U0ipyKyWYqxIociHNJatijPOQw1xtWNIpTdkvDuvRUyVGiDsv8FhMwo7Us7ZuhEyXa7gYjJdHt06LRilezLaI/Y3GubIB6e6jljtYR0Xuwbv2WcUR5MILtq7ZBw8iRDhw36rhJRoXJHaHRuXDgijt/Wy7Zxxsz2MhyFWxdmPJGmQi5TopscDyuEr3JED+hUWWxZKjnF+eyi0WqRbYOWxR3UGXRZJXCQIAQAgBACAEAlwtAM5gBp4kI8EfFnTQrqIyK2dvupopkiumV0TPIaEZOwXeqiHS2LGCd/ZPsniElhfkPw4Yg7KDlZZHHTNHw0U2lQzZDgpu0OIjJcwZnvFZmsbeWwCMxJDRYI0u1zxVDllii3wM9luEM0lBsWQBVEFpogg7EEFTeXrWxxqtjUkKAEgVshwWh0EB4/bVAZ/jAF6dFZAyZyme/VaEtjE5big9cokmPRPUWi2MiU3XbdQLkWmBkBOu6rZdBk+KS91EsQ6h0EAIAQAgBANzOoeaHGV026kitkR7iVIrbGnO5LpFj2F4XnNnZccyUcVlvh8MxmgGoUG2y9RS4HnNBXCQycI36LtkelDzGUuEjlMGJI4jOzMaM0hNn9lh/fX0AC8jO/Wv75Z6WGPqbFvj+3cOFZK1rhJKX+Fo1r8OMWfW1rjlaglFb/oSxaBzy1kdL82/guTKs+I89246FzRXMgnUX+qKvbX6LmOWTq3dmzWej8WPGpJV9Ts+HNtby0GnTRbUeA1TocQ4Ic+t0Ay+U+IHohFszePnskey0Qj3MOWe9Fa93RXxXmYpOuACHU9xyN1KLRbF0T8O/mqWjTF2WMD9RSrZfFlvFZAJUC5DiHQQAgBACAEA1LW5QDDY28l0jSETYNtWETIuCIZg1UrIdI9i8YIYHuLxHTTlcRmo1p4bGb6WFVOairZow45TfTFHHMZ21xneOeJ4yLsXC5v00D9NAFjeTql3/P+j6KHorJDFdx4t3F/VP8AYsovinjWtGdmFdpybK338Z1Vyz9qM0vQuWMXOUorv3PZPipjC3RmGaa3yyH83rjz70kWR9CT6eqU1Xz/AKK6b4iY97b75jP+XEB/nLlF5ZXSLcXojF4fiTlt7l/LZl5sW57jK973OdZcSaska3lodFFq3RrxaXT48Syyvjhv+KGIDoeS7Lmi3QuPhylHbf4L7qj3AwGeeOMC7N+g1/IKbXTFnl5s3j5op8Rtn0b2Vx3fYWNxNuaMj/8A1M8JPrQcPJwWiPB4U1UmW66RI2NzZfCuojK62KWVszv7SsXSjNLxGVOMBaaI1WjHTRjy9UXuRWhWt2URVcgV3gi0ONcFW0y2MkyZhnqmSNMGaDCAVrqs7NsSybsuFp6gBACAEAIAQDUmpQ4IIrYaoD2JhCBIW+EFBRyP4p8czSdww+FvzVt5rDll1z9y+p9P6K0qhi65L2vov54+ZziSQBlm6OgUlH1qNGfURjpuqTdPZL73dLgkf7PmkbmDcwrkd/YKKy44uiOaOozw9Zqq4Tq/0f8AA1LhXta1ztiAR+0CNFJZIttIgseWWJSnJNLtvv8Aovn7hNGhm2HRd2v1TS4ZFBfiGlGK4XehsNJGu3mNlLZcGPpnlhc2+leaql2/T/RUbNNSa6fxUXLcuwYFLG3KTUfL3Unubb4TcMzzSYlw0ALGfU7/AGXJyqSj5HkZJXGWT/s9vgjWdj+IHDY+bCPPhk8TLP6wF6fVn/1+atxy8zLnjaUkdGV5kBACApuO4YEXWqsxyaZnz400ZySJaozPPlAaYFJsrSQrIuJnekdw7teihNFuN+ZpMBiLoLLJHoQkWwUS4EAIAQAgBACASWoD2kB6gK7j/EhhoHyk1Q0+p2VeWfRGy/TYHmyqC+0fOWKxbpHFzzbnb/1y5lZYxpH10MkehQ70lXl/HmHBeCyYt7o4wXZW6agak035iOa0RXl3PnNXP/hdqOyLfslxWWHPCWtzszAtdoRWmnWtq/o5NTCn1LubNDLxYdD5X07fw/kyqx+KdJoT8thtchZv+Hou4oqKXyPRWP1JRT86/d//ACvg2MNjG7jdKbk+ImmOnXt5pdVfl+R4xliyTV6A/vRuntyVYcKyQ6pt9CbpP9/NeXuGRG55DWn53UArLS3fY8zN1yh0xl6s3su9d3/H9Hb+zHC24eBkTa8It3mTussfWdsy55LhcLZFN29wbmujxcRp8ZFnpRtrj1AIFjmLCtUqZQl1RcToPZ7izcVh45W6ZhqL1a4GntPmHAj0WyLtGGSplkSpHCt4nx/DwNJkkaPKwSfoFXLLGKL8enyZGlFHvD8dFi4hJGbadNd9OoUoTUlaK82GWOXTIU3hTOas6mZ/Cj3I2L4SzlopLIyE8EGUOJwxYaKvjNNGKeNxZ5HHZRvYRjuWeBcQqZGrGzQYd9jyVRqTHUOggBACAEAIAQAgPCaQHGviZ2o/SJO4jNxsOpH6xWGcvElfZcfyfUei9H4ceqXL5+Hl8+/uXvRzuXEUCTvyVihbo7m1/RCU5e1wvv3Gh7CTO/Ecx1PjDH6AagSNB/cVfBVKjwM0+uKk+e5D7UkOxcszCaeQSdAQS1uaw0AV83LouZElsyzRdfidUHXv93f786K+UgDTnss8Fb3PpNXKGLH04+/AloJou2XbXYhjhlmlLNtFb/EBq3V3hTh7Lc5GLniuU14a5+C7M1Xw84OZZTiHN8MejAebuXt+ahldLpPLnkc5PI9r2S8l9/rZo8V2oxMV5cMD43MzFxrQka6eRVuPTqrs8/Jmtk3s7xGTGNmjxDGto5dNtQqMkVGVIshJ1Zh5HS4Kcwvkla3NYyyvaP2XCjzAA/ujquylJxuPKNemxYpTqfEvf37fnx8a8y14hjQ4j8WYh9AZ8RK4Wdt31vos7zZJno49Diw7yX6squIYDu484Iu6e0eexXIS6nublKOKVxjS93l/RtvhBxTxSYcnkZB9QQDXmbJ9PJb9M9mjwPTUV4ylHhnT1pPGGsQ0EFDjKHGPBFFWxM2Rqivg1KslwZ4K2WcEOvkVU2aYxovIWUAFWaEqHEOggBACAEAIAQAgOdfEjtl3TTh4fmdo537gseXJ1voj8z2/R2h4zTV/9V5s5AWEn5t9TprquWkuD2fAydfQsmz3e2/35EPHQ+LlVdfdXY5bHi+k9K4ZUlxWzH+GNdGczXFt6aaWN/XZcyTRZofR8nvJ7Pbj59x151cSSc29qu3KrPQjpsODrp7PnjZCnMaGkqKlJujTkwafFilN+X3Q0GkgWdFO0nsZViyTxJ5ZVGj3huBfiJWQM5nXoB1P0U21FdTPInOU34Kfqrd/svvudu4RgGxRsjjHhaK+p5krGn1Ozk5eZWzwgujzSuaySbEMkAEeninynxMPUL0oP1TzZLca7EMDWziyamc2zucugulhyO5GuHAjt/wD9JgzsFyxgnzcOYSE+l2TiruLOb4GXO3K86De9weWvIH8xS5kj0u4r7+/0PX0mdziozlsqv8Abfyf6Pax/Gw5GteHONOFtJsUNv8ARV45dbcWjbnSxrq3pVt7v65JmG4kWFs0Tg2Vjg6M767EEcwQSCOYJUcXXimv1I6zFi1OPpv4fH75O5dmuNNxcIkGjh4ZGXZY+gSD5agg8wQV6sJKStHyGXHLHNwlyifiAa/NSKmU2NwpO2ysjKjPOFisJwytXVSOdiGKuSfh46JGXnpypQZckTQuEz1ACAEAIAQAgBAJffKvXVAcU+I/Z2aKV+IIzNeaAaCcoBOp13O/ssrxNP3Ht6LXdCvvSXwX9nPxi8pIrfrv+Sk8Vl2P0osU5VHn39/yQd6C4En03pOlpUh+LhkzRy5Xt5Vx9R58wINUdvzUFCnbNubXQywlHFTqvr5BK4AV1090im2NRkxRh0d5bfn3F90K1NilHq32Re9LHofizbSXfsNPDqaBqXaNHXzU1Vv3cnm6jLkWOKbtv2V7v+z/AGOn9kOzf6LDbhc0mrv2RyCyaibmzHjUYrp/N+bNbDhyGHWjWh6LuONIqyTtmef2Qc83JiXHUmhoLJJJoGuZ91fGddyppeRccI4MzDtLWG7cXEnqd1VJW7JKVE90Y8kcUdi2jmnb7s7+jvGIiHgfYcBsDzH0O/1CnFbUy/Dmal1R5X6ruvn9TPYeJjWB4ObLrRvKfKuRVMpTcuk9yEYeEskHtXvr8uE/lsxOKdHdxA5jsK2PkV2KlxPgtc1Wy9Z8bc/Mu+B9pZcJMyRouxT2ZtJWjXLfJwslpO2o2cVPTz8O+6MHpDQPUO4qpfX3ff8AnauC8YhxcQlhdmaeWxaebXjkR0W9STPmJwlF1JEt8I5aKRCjw4cXaCh0BDp6gBACAEAIAQAgBACAgcdwImgkjIu2n8lxkoumfPvEMMwZmynK5ri0kiwa/JVVvsartblJLgW/qvafWj7Fdtrkh0xfBGfh3Dna71Bxl8fieZXDkfRdtHF1r+mOwymxYzeR0v1UJRVbbGzHqslpz9ZLs9vpz8zpXw/4OyRz8RKw940gMBylgGuXJRN0Otam1RPpilFEHlnOTlLl/TyRvDFqqHDcKWxExvF2R6F8TSLHjkc3b6MKkpQ9lsh0Te6Rm8T20YDTZIPRssn8qOu0X+hNY5tbtEjhvaCSZ2VssPKv/Lvs2a0uZQ8VJ04/f5Engmldmu7nK0WbNamqv0Vso0ilSbdGD+I3GRGGRZmk/M5pOtHbRcjjclRrwZceOfXJrbs3/u5znF8TY4tyty5bvQa316q7Hgkk7Zfl9JYHNSxpqueN/kNu4g9xBaDptlC6sEUqZHL6TnkacYvby2/kmwQ4mUj8JxHLSt1zwsceCcPSOobTklt97/aOp/C3gGIhHflwayT5makPb+q4dHDSjzBo8qsxRaZ5+v1KzyUq371/r3OlK888EAIAQAgBACAEAIAQAgBAeLlg5F2wwfc42UACpYy4AgOBczyP0b7qCL07iZPjWGiDoJGMYwukeyRrLaNzXhJNf9l2caOQe5Fkwbc1FtdL09jsqVI00Nt4G+SRwidRDQ6jzvTRWxVook6ezGMbhZYSxsrG+PYj2P8AooSgiccj2Nz8NsRlkdGeYsf3TY/zH2VLXcsk9joWJNu0VU3uRhwck7bYcHFua/UF49iwfyqGJuPU1z/Z6EIxnFKS+6/oi4fh0DW3kBOu/kqp58rdWaI6fHHiKLbsLFnxQoUAdh0a0393BTcXasz52knX392dTmKvkzzYnNuPYXCSSyPmEjnF1AMAG2luJonpsdlshD1EkQeSnurKzDYaBh/DwZf5veT9so/NPD82S8auEkXTsbLDC+TuMPG1oNDuyXeVW8/kixR8yLzTZpMbK6PClwI7zuwAaABkcA1ug6vcNlkrqyUXOTWOzcYOARsawaBjQ0fRoofYLcjCPLoBACAEAIAQAgBACA8JXG0uQMT4trRqs09VBB7clXiOOgbe5NLHPWyfslbyxRCj7QC9SD5A2a6/RZ1my3dnFnRmviHiGSNimY4EscAetHQ/fKvSwZ1PZ8mnHNPg5tx2OQv8IBBIcCHdNrzc681pcrVE+hrgtXvLmA1Q5h+o9DyWbg01ZYcCxmHjxMXeAGN8bmPB8VWRRrnrqtGJqjPlTKrtWWfpELGPDwHuotfnFWa0s5dK00UsnFlePlE3s9P3eKide7gD62wf5gsj4NTOpSCyqWrZ2LpHNPiWzLiQerIj95ApKPrP5/satLLavh+5Qmfw+h+5VKh6x6TNZ8LIc0j3/wBlp/8Akef+iFa16/32X9nk55Wvz+v9G9xsmVrndAT0GicszIxr5LDQY7dVnXQl2vl1816CjsZ29yRBhpnbBkY6hhP+a12kRsidp4MjIWOlDzJKy9QKAIvQabWj2TZ1bs0HFQC7CxnaTFQj6iK5/wD8QsGF1JyZfm9mjcmYLT+IguWZqFNkB2KnHLGXDOUKVgBACAEAIAQAgBAIl2VeRXEGP45xBxvLoBfmvns05OVIy58japGBxnakaAN0BpxPy69fZaMWmlRmVtDQ40dMjGuvTNn1FA5gNyAbGqsWOuTvBm+I8XeczTeXYdBVHT2WzHiWzNGLZpplrh5u8ha4i6FEjf1Cuo9SErR5Acwoe3L25LjLEJxeAa825m3nt9FBWjrSfJGxnDnHu3Me4hh0DzmrW9DupKe25B4900TZpCKcAAWm2+ZGo+4XEib4OtwSZmtI5gH3FqkjRzr4ripYj1jH+GQ/zKUeS/Tur+X1MczGBlFzO8blIIBo+9GvZFj6nzRr1U8kYpwOl/CqCsM95FW5rR9AwO/N5UX7TZ5+R3XwRe9pHnuS1osvc1mpr5jR+1ruP2it8FLOZh80rYx/w4wP8TlvszldJiYifFJJOeneOcPVsei5YochjZJjcO1kWQMDnnwhuzSNdb/W5qOX/wBbJQ9ouuIcRg/TMKO8DjEZpC2P8RwPdGNuZrLI/wB8eXJYHFqDZLLJE/FY4n5SdfOj7Lx8k35nnzyO9hWFx8gPNMWWcWI5JGrwM+doJX0WnydcLZoTtEhaDoIAQAgBACAEAxjLyGuipz30Og+DAcYDhmOvpztfOO+q2efku7OdcR4G97nEAm3XlGgIO9r0sWrhFJEYZensN4Xgjm5tTXrz+67PVxlQll6jxnCbzB7iNNL68v8ARTjn4aR2OQajhfC2muIcdhVh19BufRaFkUjXj1XSIh42GuqRmoNEt39QVbT7GyGoi+S3w2Mik+WQX0Oh9ioPblGiM4vhj72CidttDzUGr4JCJoj4boURtz/q1KJxnQ+zcpOFhJ3DAD9W+E/cFVZNmzkd0Y34ufNAf+HJ9nxfzKWPt8f2ZLF/y+H7o543Mdz5BXeqi+8vS+p7HdOxOHLMEzq50h9M7g3/AAgLLH2TLkf/AJGQ+1MT3yRNbnNZn6ENAIGRuuh1zu9lOEow3k6K5S2Mw/hMpOZwFDd1Okqud1r6Fdlq8ceDM8iRbYHgzRq+ZxH7AaB6l2b7ELJL0pTpRK/HJDOGYXvMzWtlOUgtkf3t/LrlcSNK6c1lzekszjVUcc5C54SZWSZcoYx7A0Ch43Rk7f8ALCwvVScXF92n+V/yUzcpLcl4V8djMSPRRjOLe5yEY9zS4MREeFwK9HH4TVpmuPT2JsGJDdAtWHUxhsT2Jcc4K349RGZyh1aDgIAQAgBACAZxDMwpUZouSoFDiuGAc/svKy6XpKpY0Vj8CB19lieNIpeJFbj8LQ8I1PULPLYpyY64Mzi+Fyuvn6Ur8eohHko6ZFPieHSNIzg6fKRyW6Gpi16rO9TRXYrANZVgm7JrTUm9fJaseoc+C2OVsabhGa0M3QbFtnr/AFsrPFe17FiztB38sWz7F7O15XoVZGSZqx6ljsfGQ9w7wEHTUfwVnSao5r5Op9i5Wuw1NINSS1rydI54+zgs+VblmOafBRfFWHM2A1ZDZR/ii/goxdV8v3NGFXJ/B/VHPsFh3PkaGNMhzNtrBmPza7aD1pWyezvb4mjJOKWzv4bnWMH2m7vDtjZFT4WBr2SvDJARdkxAF1EgkE1ay58nhJL/AA8fNn6bkc+4r20mknLia0DaAIAAvlf7RUvwSnH13b5+hjksmSPUdJ4bxrDy4X8VwbbasEWPMX/BebCfhy6Zq2SxZYtU+SXGcPLT4yCBbdiNq0c062K2O1rPmlTa47lzikR+L4XvYJBGQ54a4x5SARIAcha46NIdWqhgahkTk9u/w7/od6a5HiyTIC9zWuFXloNcf7110ry86B1xjRySfYqcXLMHBrhbSaugCDyuhqDt9et6QbUk+zRmm5cUT+EYCVjs2bQrkFK7RLFjmnZp8LATuV6WDDKT3NaRZxYel7GLTKG5yx9ajgIAQAgBAeELjVqgRHaa63tRKx5J9O/1OpEGfFFebl1MjhBkxF2sU81qyNkfvbOo0VHib2zg8xjTyHsrIpS7HaRDxPDYzvXqq5QUeGVywwZBm4NC7QtCipyjwyt4IECbshE420UrlqsqXJH8N5Mr+IdmKaMtaXyHT+P5q6Gt8yEsTiZbiXAY2buN86FD0K9LDrXLhEY5nFjfCcbiIH5YjYLh4jZy2G6uArNpS1PNBx6pGiOWNKTdGsx/BmyBj5pZcbK7xFhyxxAGhYY2g2so+bMTVcrGCevbTUfVXn3NMdTCLuSsvuy08Byw90YZGgkMcG0a3ylpINdNDz21WVwk/Wcr9/8AprWrWTaOyLvi3BIcSKmY1xHyu2e3zY4eJvoVYnOPsyr77oraTVHP+MfDHxF0Ul/sv/nGvuCrYekp49px+a/j+0ZnilFeqU0/ZyaEZXtdl/8Ac0+o29aXXrITd9/yf38LMXTPHNTq6HeD8XbFHJG8mn3qDrqMuh+gChqNPLJOM4di3NrcmTN4rW+36E7gXaCDDsLc7jqN+XIAAbDUlVajS5801tRsnq563NGKio9udi44zLJioIjDIGWQ4hwOoWXDJafLJZFfbY04dRj0mSUM0bfwv9LX1J+EDssTTTmxAOkNgF2UGgxvkddxsAL1pCsk5Phy4McsuPJNuGy8jdYLAtDReq9vTaGKjciXBNbGBsFvjijHhCxasOAgBACAEAIDwlcAxKb/AK1WTM+rg6ivnw3PkvOyaZ8hojOwzeizTwRWxGkMyAD9VUSSSqhsRMRdeHwqmVrjYhIqJ43X/vPuqL8zPJPzFYRh1s2eWqcnYJhiDM06GgupUJPIhUshc2nGzS6jkpOSpmD7S4MtBGfTejuvY0OVN8GOPqyKzgM3gINEA+YPuFp1kLkmizMvWNfwjtBEwhjxl2A3N7neq67lYPwsprquz0tLoM2TB464uibx0PbiGSNbkbDb84IzOJY5tN0OgDiTehNDqq8U4wi0uZbV2+L/AK43M7l4crQ7hu3JjdU7HZb+drdK6loJcPYq7HCb3i0/d97F0NUm6ZtcHimSsD2EOa4WCNQQdlaumXY2RaaPZsMx2jhaqnp8cjvSnyjL8a7CxTEub4SV2CzYvYe3vMmTSJ7xZmv/AAvku2uBPQ6X6haoarPLboKfBzR4Y9xjhGMghLQ11gchenkRt60s0dPWW8sdjPLFO/W3+pVdlu0EhcI5gQRs7+Klq9LCC8TG9iuaUJeq9jrXZ3EvPhcSR5rZoMk3s+Dbhk3yX69QvBACAEAIAQAgBARphZrY9R+9UT3lQGHHwj+qpZsluIRXTmrteVlbSfUcZW4h18ysOSVlbIb8G5/65CriuoreNvuR/wDYhGt5vVTcHVoh4BZ4bCMAB2K7GEWXxgkSXMHUFTcUtrJ0MP4c12tUfJcUEQliTM72l7Od83TfkVZhzSwztcGbJgknaMXBwWTDkh7TXUCwfuK9V6OTVQzJVz5faKsjt2y+wmMwzngGhWxIBpefLFniu+5p0mfPG4Ym0nykWnGOJPjYC2Pv8xrTp6KGmgsk+mTo1aTTR1E3Ccq2++SPjcKO4D3t7uQ2a6CzWboaq1bOseTpizHrNPDDkcYO67iez008bPw3FtlzgyiQQXEigPlJ3rTfUFSyZmpUntsuV9sY5TWyNXwXtO15LJyIntr57Zd7UTV3RrrRWzTOU9n+ZtxzdbmjgDH3lcDW4vUXtY3C2PEkWdbHRBWxUarg71AGusbH6rsXkvzOPpZBxHZuCSQSOYA7y0v6rstDDI7ar3IzyxQbui4iiDRTQAtsIRgqiiYtTAIAQAgBACAEAIBst+/Pn5UoNAYMY8r1J5D29FRKCa94I08A/jSxZsI2IEsXkvNyQS7HKI7o+da/VU9Ce5xi4nKUZchC3tFbLs1GqJEZ9dCszoixsOA6qN0LHP0jqpxy1yGyl49hTIx3mNKVkZ+spGLUQb3Rx3iOHfDJqDQOi+mw5I5YbGnR6hwqUHUjS9lO0MgcGuFs6dKXma7RwS61yZ8jcZ3d2ax/HoQ78WJ9dSPzG4Xm49PJ+T+Z3ri3TQ1hsQ44nMwtOHonbxa7Dyra+e6tzrAsaSTUjdejWnTXt+W/+ffYvTjohiIQT+Icwb1p4o3rqDl211APJU4fE6JOPG1/IlixTlB5IrZdzUwRgOjDbaadyJZWmlbAk60K2JX0elSnjTZFssrI3HqNftutTgq2QBln6KtQd7nbHleRBACAEAIAQAgBACAEAiVtja+ijONoCO558zQN7KHhrkDT47Jqv3/RVSgpNpAYfhL9rWWWjt2BmXAfdZ56BJgQeEu6qt+jMjfIoeZw0jmpx9HZESPHcNPkuy9Hzo5RGk4eegWSekkuR0jDsH5eyp/DtdjnSAwQPJdjgOdJTca7KNmabb6gK+GHLB9UDNk0/dHNcbgH4GS3N8F71yJrxeS2Ka1Eel7S++DO1KUvebrAywysbWR0jhYaPGXfQXdeZNDmvLjp5uXf6GjGlJestxzhXCZIn5CwUABoDR089tjp9FHNim5XT38zscb6rrY0GD4MwytkdG0vaKa6tQNdvc+60aXHk9jszfDNkjj8NP1fIvn4HM+N2d4EeY5AQGOLhQL9LOUZqF14rIJAr6LFDoikVMmq04CAEAIAQAgBACAEAIAQAgBACA8yhcpASIwNtLXFBLgB3et+y50Ju2BamAQAgPC1RcU+UBmTCgrNPSQfGx2xLIKVcdNKLO2SA1bVFIiQ8ZwuKUU9gPoqsmmxZPaRFwT5IeE7Pxxnw6N3oDL920qoaRRd2RWNItY4GtFAAD8/M9T5rU4RfKLBTYwNgoxxRjwgKVgBACAEAIAQAgBACAEAIAQAgBACAEAIAQAgBACAEAIAQAgBACAEAIAQAgBACAEAIAQAgBACAEB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 descr="E:\MOTIAR\D,contennt Picture 2\hom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151" y="152400"/>
            <a:ext cx="2143125" cy="2143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E:\New folder\animated-wallpapers-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94" y="4585123"/>
            <a:ext cx="3378105" cy="2037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5575" y="2731532"/>
            <a:ext cx="8759825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“</a:t>
            </a:r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সাইবার</a:t>
            </a:r>
            <a:r>
              <a: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অপরাধ</a:t>
            </a:r>
            <a:r>
              <a: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রোধে</a:t>
            </a:r>
            <a:r>
              <a: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সচেতনাতা</a:t>
            </a:r>
            <a:r>
              <a: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জরুরি</a:t>
            </a:r>
            <a:r>
              <a: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” </a:t>
            </a:r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ব্যাখা</a:t>
            </a:r>
            <a:r>
              <a: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178486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1"/>
            <a:ext cx="7543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0" name="Picture 2" descr="E:\MOTIAR\Motiar D. Content\Class Viii\Picture\পাট ১৯\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685800"/>
            <a:ext cx="8153400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4279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0"/>
          <p:cNvSpPr txBox="1">
            <a:spLocks/>
          </p:cNvSpPr>
          <p:nvPr/>
        </p:nvSpPr>
        <p:spPr>
          <a:xfrm>
            <a:off x="1115518" y="1600200"/>
            <a:ext cx="3227882" cy="4495800"/>
          </a:xfrm>
          <a:prstGeom prst="rect">
            <a:avLst/>
          </a:prstGeom>
          <a:ln w="66675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bn-BD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Arial" pitchFamily="34" charset="0"/>
              <a:buNone/>
            </a:pPr>
            <a:r>
              <a:rPr lang="bn-BD" sz="3600" u="sng" dirty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u="sng" dirty="0">
              <a:solidFill>
                <a:srgbClr val="005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12"/>
          <p:cNvSpPr txBox="1">
            <a:spLocks/>
          </p:cNvSpPr>
          <p:nvPr/>
        </p:nvSpPr>
        <p:spPr>
          <a:xfrm>
            <a:off x="4544288" y="1600200"/>
            <a:ext cx="3325978" cy="4476259"/>
          </a:xfrm>
          <a:prstGeom prst="rect">
            <a:avLst/>
          </a:prstGeom>
          <a:ln w="66675">
            <a:solidFill>
              <a:schemeClr val="tx1"/>
            </a:solidFill>
          </a:ln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bn-BD" sz="3600" b="1" i="0" strike="noStrike" kern="120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uLnTx/>
                <a:uFillTx/>
                <a:latin typeface="NikoshBAN" pitchFamily="2" charset="0"/>
                <a:cs typeface="NikoshBAN" pitchFamily="2" charset="0"/>
              </a:rPr>
              <a:t>পাঠ </a:t>
            </a:r>
            <a:r>
              <a:rPr lang="bn-BD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kumimoji="0" lang="bn-BD" sz="3600" b="1" i="0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4">
                  <a:lumMod val="10000"/>
                </a:schemeClr>
              </a:solidFill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n-BD" sz="3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শ্রে</a:t>
            </a:r>
            <a:r>
              <a:rPr lang="en-US" sz="3200" b="1" dirty="0" err="1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ণি</a:t>
            </a:r>
            <a:r>
              <a:rPr lang="en-US" sz="3200" b="1" dirty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: </a:t>
            </a:r>
            <a:r>
              <a:rPr lang="en-US" sz="3200" b="1" dirty="0" err="1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অষ্টম</a:t>
            </a:r>
            <a:endParaRPr kumimoji="0" lang="bn-BD" sz="32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n-BD" sz="2400" b="1" i="0" u="none" strike="noStrike" kern="120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বিষয়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:</a:t>
            </a:r>
            <a:r>
              <a:rPr kumimoji="0" lang="bn-BD" sz="2400" b="1" i="0" u="none" strike="noStrike" kern="120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noProof="0" dirty="0" err="1">
                <a:ln/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2400" b="1" noProof="0" dirty="0">
                <a:ln/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b="1" noProof="0" dirty="0" err="1">
                <a:ln/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যোগাযোগ</a:t>
            </a:r>
            <a:r>
              <a:rPr lang="en-US" sz="2400" b="1" noProof="0" dirty="0">
                <a:ln/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noProof="0" dirty="0" err="1">
                <a:ln/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প্রযুক্তি</a:t>
            </a:r>
            <a:endParaRPr lang="en-US" sz="2400" b="1" noProof="0" dirty="0">
              <a:ln/>
              <a:solidFill>
                <a:srgbClr val="009900"/>
              </a:solidFill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4F032E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অধ্যায়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4F032E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:</a:t>
            </a:r>
            <a:r>
              <a:rPr kumimoji="0" lang="en-US" sz="3600" b="1" i="0" u="none" strike="noStrike" kern="1200" cap="none" spc="0" normalizeH="0" noProof="0" dirty="0">
                <a:ln/>
                <a:solidFill>
                  <a:srgbClr val="4F032E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600" b="1" i="0" u="none" strike="noStrike" kern="1200" cap="none" spc="0" normalizeH="0" noProof="0">
                <a:ln/>
                <a:solidFill>
                  <a:srgbClr val="4F032E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তৃতীয়</a:t>
            </a:r>
            <a:endParaRPr kumimoji="0" lang="en-US" sz="2400" b="1" i="0" u="none" strike="noStrike" kern="1200" cap="none" spc="0" normalizeH="0" noProof="0" dirty="0">
              <a:ln/>
              <a:solidFill>
                <a:srgbClr val="4F032E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err="1">
                <a:ln/>
                <a:solidFill>
                  <a:srgbClr val="FF0066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200" b="1" dirty="0">
                <a:ln/>
                <a:solidFill>
                  <a:srgbClr val="FF0066"/>
                </a:solidFill>
                <a:latin typeface="NikoshBAN" pitchFamily="2" charset="0"/>
                <a:cs typeface="NikoshBAN" pitchFamily="2" charset="0"/>
              </a:rPr>
              <a:t> : 19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err="1">
                <a:ln/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b="1" dirty="0">
                <a:ln/>
                <a:latin typeface="NikoshBAN" pitchFamily="2" charset="0"/>
                <a:cs typeface="NikoshBAN" pitchFamily="2" charset="0"/>
              </a:rPr>
              <a:t>: ৫০ </a:t>
            </a:r>
            <a:r>
              <a:rPr lang="en-US" sz="3200" b="1" dirty="0" err="1">
                <a:ln/>
                <a:latin typeface="NikoshBAN" pitchFamily="2" charset="0"/>
                <a:cs typeface="NikoshBAN" pitchFamily="2" charset="0"/>
              </a:rPr>
              <a:t>মিনিট</a:t>
            </a:r>
            <a:endParaRPr lang="en-US" sz="3200" b="1" dirty="0">
              <a:ln/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err="1">
                <a:ln/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তারিখ</a:t>
            </a:r>
            <a:r>
              <a:rPr lang="en-US" sz="3200" b="1" dirty="0">
                <a:ln/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: </a:t>
            </a:r>
            <a:endParaRPr kumimoji="0" lang="bn-BD" sz="3200" b="1" i="0" u="none" strike="noStrike" kern="1200" cap="none" spc="0" normalizeH="0" baseline="0" noProof="0" dirty="0">
              <a:ln/>
              <a:solidFill>
                <a:srgbClr val="00330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100" b="1" u="sng" dirty="0">
              <a:ln/>
              <a:solidFill>
                <a:srgbClr val="4F032E"/>
              </a:solidFill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800" b="1" u="sng" dirty="0">
              <a:ln/>
              <a:solidFill>
                <a:srgbClr val="4F032E"/>
              </a:solidFill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800" b="1" u="sng" dirty="0">
              <a:ln/>
              <a:solidFill>
                <a:srgbClr val="4F032E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4114800"/>
            <a:ext cx="3934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মোঃ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মতিয়ার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রহমান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>
              <a:defRPr/>
            </a:pPr>
            <a:r>
              <a:rPr lang="en-US" sz="1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সিনিয়র</a:t>
            </a:r>
            <a:r>
              <a:rPr lang="en-US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1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en-US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যশোর</a:t>
            </a:r>
            <a:r>
              <a:rPr lang="en-US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বোর্ড</a:t>
            </a:r>
            <a:r>
              <a:rPr lang="en-US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মডেল</a:t>
            </a:r>
            <a:r>
              <a:rPr lang="en-US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স্কুল</a:t>
            </a:r>
            <a:r>
              <a:rPr lang="en-US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এন্ড</a:t>
            </a:r>
            <a:r>
              <a:rPr lang="en-US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কলেজ</a:t>
            </a:r>
            <a:endParaRPr lang="en-US" b="1" dirty="0">
              <a:ln w="1905"/>
              <a:solidFill>
                <a:srgbClr val="00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en-US" sz="1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motiarjsmsc@gmail.com</a:t>
            </a:r>
          </a:p>
          <a:p>
            <a:pPr algn="ctr">
              <a:defRPr/>
            </a:pPr>
            <a:r>
              <a:rPr lang="en-US" sz="16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Mob: </a:t>
            </a:r>
            <a:r>
              <a:rPr lang="en-US" sz="16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01781-595759</a:t>
            </a:r>
            <a:endParaRPr lang="en-US" sz="1600" b="1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05200" y="6248400"/>
            <a:ext cx="2133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570" name="Picture 2" descr="E:\MOTIAR\Motiar improtant\motiar\Motiar Picture\Sar01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386" y="2217549"/>
            <a:ext cx="1357414" cy="17448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954061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987804" y="4256003"/>
            <a:ext cx="71064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latin typeface="NikoshBAN" pitchFamily="2" charset="0"/>
                <a:cs typeface="NikoshBAN" pitchFamily="2" charset="0"/>
              </a:rPr>
              <a:t>এ </a:t>
            </a:r>
            <a:r>
              <a:rPr lang="en-US" sz="6000" b="1" cap="none" spc="0" dirty="0" err="1">
                <a:ln w="11430"/>
                <a:latin typeface="NikoshBAN" pitchFamily="2" charset="0"/>
                <a:cs typeface="NikoshBAN" pitchFamily="2" charset="0"/>
              </a:rPr>
              <a:t>ধরণের</a:t>
            </a:r>
            <a:r>
              <a:rPr lang="en-US" sz="6000" b="1" cap="none" spc="0" dirty="0">
                <a:ln w="11430"/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cap="none" spc="0" dirty="0" err="1">
                <a:ln w="11430"/>
                <a:latin typeface="NikoshBAN" pitchFamily="2" charset="0"/>
                <a:cs typeface="NikoshBAN" pitchFamily="2" charset="0"/>
              </a:rPr>
              <a:t>অপরাধের</a:t>
            </a:r>
            <a:r>
              <a:rPr lang="en-US" sz="6000" b="1" cap="none" spc="0" dirty="0">
                <a:ln w="11430"/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cap="none" spc="0" dirty="0" err="1">
                <a:ln w="11430"/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6000" b="1" cap="none" spc="0" dirty="0">
                <a:ln w="11430"/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cap="none" spc="0" dirty="0" err="1">
                <a:ln w="11430"/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6000" b="1" cap="none" spc="0" dirty="0">
                <a:ln w="11430"/>
                <a:latin typeface="NikoshBAN" pitchFamily="2" charset="0"/>
                <a:cs typeface="NikoshBAN" pitchFamily="2" charset="0"/>
              </a:rPr>
              <a:t>?</a:t>
            </a:r>
            <a:endParaRPr lang="en-US" sz="6000" b="1" cap="none" spc="0" dirty="0">
              <a:ln w="1143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7804" y="914400"/>
            <a:ext cx="724179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NikoshBAN" pitchFamily="2" charset="0"/>
                <a:cs typeface="NikoshBAN" pitchFamily="2" charset="0"/>
              </a:rPr>
              <a:t>ভিডিওটি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latin typeface="NikoshBAN" pitchFamily="2" charset="0"/>
                <a:cs typeface="NikoshBAN" pitchFamily="2" charset="0"/>
              </a:rPr>
              <a:t>মনোযোগ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latin typeface="NikoshBAN" pitchFamily="2" charset="0"/>
                <a:cs typeface="NikoshBAN" pitchFamily="2" charset="0"/>
              </a:rPr>
              <a:t>লক্ষ্য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latin typeface="NikoshBAN" pitchFamily="2" charset="0"/>
                <a:cs typeface="NikoshBAN" pitchFamily="2" charset="0"/>
              </a:rPr>
              <a:t>কর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06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95599" y="1057758"/>
            <a:ext cx="4724401" cy="1015663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NikoshBAN" pitchFamily="2" charset="0"/>
                <a:cs typeface="NikoshBAN" pitchFamily="2" charset="0"/>
              </a:rPr>
              <a:t>সাইবার</a:t>
            </a:r>
            <a:r>
              <a:rPr lang="en-US" sz="6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latin typeface="NikoshBAN" pitchFamily="2" charset="0"/>
                <a:cs typeface="NikoshBAN" pitchFamily="2" charset="0"/>
              </a:rPr>
              <a:t>ক্রাইম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9570" name="Picture 2" descr="E:\MOTIAR\Flower\cyber-crime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562" y="2590800"/>
            <a:ext cx="593283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8743030">
            <a:off x="-112157" y="2037387"/>
            <a:ext cx="2967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b="1" u="sng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bn-BD" sz="2800" b="1" u="sng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জকের পাঠের বিষয়-</a:t>
            </a:r>
            <a:endParaRPr lang="en-US" sz="2800" b="1" u="sng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0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Arrow Callout 5"/>
          <p:cNvSpPr/>
          <p:nvPr/>
        </p:nvSpPr>
        <p:spPr bwMode="auto">
          <a:xfrm>
            <a:off x="2057400" y="990600"/>
            <a:ext cx="4953000" cy="1600200"/>
          </a:xfrm>
          <a:prstGeom prst="downArrowCallout">
            <a:avLst>
              <a:gd name="adj1" fmla="val 22980"/>
              <a:gd name="adj2" fmla="val 23990"/>
              <a:gd name="adj3" fmla="val 23798"/>
              <a:gd name="adj4" fmla="val 67553"/>
            </a:avLst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 err="1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6600" b="1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838200" y="2971800"/>
            <a:ext cx="7391400" cy="2286000"/>
          </a:xfrm>
          <a:prstGeom prst="roundRect">
            <a:avLst>
              <a:gd name="adj" fmla="val 9173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2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সাইবার</a:t>
            </a: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ক্রাইম</a:t>
            </a: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2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ঘটে</a:t>
            </a: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যাওয়া</a:t>
            </a: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সাইবার</a:t>
            </a: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ক্রইম</a:t>
            </a: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দিতে</a:t>
            </a: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2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সাইবার</a:t>
            </a: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ক্রাইমের</a:t>
            </a: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কুফল</a:t>
            </a: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33231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762000"/>
            <a:ext cx="5105400" cy="76944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NikoshBAN" pitchFamily="2" charset="0"/>
                <a:cs typeface="NikoshBAN" pitchFamily="2" charset="0"/>
              </a:rPr>
              <a:t>সাইবার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ক্রাইম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4267200"/>
            <a:ext cx="8077200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মানুষ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অপরাধ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সংগঠিত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করছে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তাকে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সাইবার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ক্রাইম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সাইবার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অপরাধ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pic>
        <p:nvPicPr>
          <p:cNvPr id="95234" name="Picture 2" descr="E:\MOTIAR\Motiar D. Content\Class Viii\Picture\পাট ১৯\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752600"/>
            <a:ext cx="6096000" cy="2362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3646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888741"/>
            <a:ext cx="8262514" cy="2308324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NikoshBAN" pitchFamily="2" charset="0"/>
                <a:cs typeface="NikoshBAN" pitchFamily="2" charset="0"/>
              </a:rPr>
              <a:t>সম্প্রতি</a:t>
            </a:r>
            <a:r>
              <a:rPr lang="en-US" sz="7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>
                <a:latin typeface="NikoshBAN" pitchFamily="2" charset="0"/>
                <a:cs typeface="NikoshBAN" pitchFamily="2" charset="0"/>
              </a:rPr>
              <a:t>ঘটে</a:t>
            </a:r>
            <a:r>
              <a:rPr lang="en-US" sz="7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>
                <a:latin typeface="NikoshBAN" pitchFamily="2" charset="0"/>
                <a:cs typeface="NikoshBAN" pitchFamily="2" charset="0"/>
              </a:rPr>
              <a:t>যাওয়া</a:t>
            </a:r>
            <a:r>
              <a:rPr lang="en-US" sz="7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>
                <a:latin typeface="NikoshBAN" pitchFamily="2" charset="0"/>
                <a:cs typeface="NikoshBAN" pitchFamily="2" charset="0"/>
              </a:rPr>
              <a:t>কিছু</a:t>
            </a:r>
            <a:r>
              <a:rPr lang="en-US" sz="7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>
                <a:latin typeface="NikoshBAN" pitchFamily="2" charset="0"/>
                <a:cs typeface="NikoshBAN" pitchFamily="2" charset="0"/>
              </a:rPr>
              <a:t>সাইবার</a:t>
            </a:r>
            <a:r>
              <a:rPr lang="en-US" sz="7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>
                <a:latin typeface="NikoshBAN" pitchFamily="2" charset="0"/>
                <a:cs typeface="NikoshBAN" pitchFamily="2" charset="0"/>
              </a:rPr>
              <a:t>ক্রাইম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6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3" name="Picture 3" descr="E:\MOTIAR\Motiar D. Content\Class Viii\Picture\পাট ১৯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762000"/>
            <a:ext cx="7239000" cy="3200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2895600" y="1377460"/>
            <a:ext cx="838200" cy="9847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4400" y="4572000"/>
            <a:ext cx="7315200" cy="1323439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২০১২ </a:t>
            </a:r>
            <a:r>
              <a:rPr lang="en-US" sz="40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সালের</a:t>
            </a:r>
            <a:r>
              <a:rPr lang="en-US" sz="40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সেপ্টেম্বর</a:t>
            </a:r>
            <a:r>
              <a:rPr lang="en-US" sz="40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মাসে</a:t>
            </a:r>
            <a:r>
              <a:rPr lang="en-US" sz="40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চট্টগ্রামের</a:t>
            </a:r>
            <a:r>
              <a:rPr lang="en-US" sz="40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রামুতে</a:t>
            </a:r>
            <a:r>
              <a:rPr lang="en-US" sz="40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অত্যন্ত</a:t>
            </a:r>
            <a:r>
              <a:rPr lang="en-US" sz="40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 </a:t>
            </a:r>
            <a:r>
              <a:rPr lang="en-US" sz="40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দুঃখজনক</a:t>
            </a:r>
            <a:r>
              <a:rPr lang="en-US" sz="40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ঘটনা</a:t>
            </a:r>
            <a:r>
              <a:rPr lang="en-US" sz="40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ঘটে</a:t>
            </a:r>
            <a:r>
              <a:rPr lang="en-US" sz="40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।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983</TotalTime>
  <Words>513</Words>
  <Application>Microsoft Office PowerPoint</Application>
  <PresentationFormat>On-screen Show (4:3)</PresentationFormat>
  <Paragraphs>76</Paragraphs>
  <Slides>26</Slides>
  <Notes>9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Nikosh</vt:lpstr>
      <vt:lpstr>NikoshBAN</vt:lpstr>
      <vt:lpstr>SolaimanLipi</vt:lpstr>
      <vt:lpstr>Times New Roman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Motiar</dc:creator>
  <cp:lastModifiedBy>Sadman Sakib</cp:lastModifiedBy>
  <cp:revision>110</cp:revision>
  <dcterms:created xsi:type="dcterms:W3CDTF">2014-04-27T14:30:33Z</dcterms:created>
  <dcterms:modified xsi:type="dcterms:W3CDTF">2020-03-19T17:34:59Z</dcterms:modified>
</cp:coreProperties>
</file>