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  <p:sldMasterId id="2147483798" r:id="rId3"/>
    <p:sldMasterId id="2147483810" r:id="rId4"/>
    <p:sldMasterId id="2147483828" r:id="rId5"/>
    <p:sldMasterId id="2147483840" r:id="rId6"/>
    <p:sldMasterId id="2147483858" r:id="rId7"/>
    <p:sldMasterId id="2147483876" r:id="rId8"/>
  </p:sldMasterIdLst>
  <p:notesMasterIdLst>
    <p:notesMasterId r:id="rId24"/>
  </p:notesMasterIdLst>
  <p:sldIdLst>
    <p:sldId id="271" r:id="rId9"/>
    <p:sldId id="272" r:id="rId10"/>
    <p:sldId id="260" r:id="rId11"/>
    <p:sldId id="259" r:id="rId12"/>
    <p:sldId id="263" r:id="rId13"/>
    <p:sldId id="275" r:id="rId14"/>
    <p:sldId id="262" r:id="rId15"/>
    <p:sldId id="265" r:id="rId16"/>
    <p:sldId id="264" r:id="rId17"/>
    <p:sldId id="269" r:id="rId18"/>
    <p:sldId id="273" r:id="rId19"/>
    <p:sldId id="266" r:id="rId20"/>
    <p:sldId id="267" r:id="rId21"/>
    <p:sldId id="270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0B39-0E5C-4A79-B99D-0CD062633307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FE12-4150-431C-A378-5EDC2413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FE12-4150-431C-A378-5EDC2413A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FE12-4150-431C-A378-5EDC2413A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1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229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19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0902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88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87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552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50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753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2943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41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932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32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6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65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149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25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8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525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1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3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0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67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04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3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24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42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4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31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1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63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76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1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82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0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14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84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37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11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50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69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0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3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1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21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08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2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7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39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7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27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8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8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0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0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07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3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5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54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63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8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1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5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36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83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19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5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6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8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2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6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0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63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23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1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3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8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9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51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90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40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3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7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1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001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0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3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0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90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1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39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95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426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5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47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795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12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660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1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438400"/>
            <a:ext cx="701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শুভ- </a:t>
            </a:r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</a:p>
          <a:p>
            <a:pPr algn="ctr"/>
            <a:endParaRPr lang="en-US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ib\Desktop\cutting 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5" y="3838276"/>
            <a:ext cx="3727373" cy="24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ib\Desktop\cut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2" y="457200"/>
            <a:ext cx="3169445" cy="26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bib\Desktop\pro fl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9" y="457200"/>
            <a:ext cx="3035818" cy="25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bib\Desktop\flood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8" y="3838276"/>
            <a:ext cx="3343275" cy="23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7613" y="3100331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9817" y="6222381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0192" y="3038632"/>
            <a:ext cx="191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নিধন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125" y="6228962"/>
            <a:ext cx="173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নিধন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787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প্রতিরোধের ২ টি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উপায়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5165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300" y="838200"/>
            <a:ext cx="2819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248024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52400"/>
            <a:ext cx="3505200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90600" y="1562100"/>
            <a:ext cx="304800" cy="342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39865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90600" y="2486025"/>
            <a:ext cx="381000" cy="3048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2285999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90600" y="3276600"/>
            <a:ext cx="381000" cy="304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310583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2398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জলোচ্ছাস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032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941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0"/>
            <a:ext cx="9144000" cy="6742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667000"/>
            <a:ext cx="4114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en-US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2590800" cy="1143000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927475"/>
            <a:ext cx="2590800" cy="2320925"/>
          </a:xfrm>
        </p:spPr>
        <p:txBody>
          <a:bodyPr/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নাসিমা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রুনা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দুড়াকুটি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775075"/>
            <a:ext cx="3657600" cy="2320925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৮ম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96" y="2015282"/>
            <a:ext cx="1885804" cy="1905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19" y="2286000"/>
            <a:ext cx="1143481" cy="14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gflood_refugees2128705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56" y="533400"/>
            <a:ext cx="3286491" cy="2253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H:\New folder\weather-tornado-88-13-300x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3193" y="596443"/>
            <a:ext cx="3018479" cy="2190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:\Users\Rahim\Desktop\New folder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36" y="3505200"/>
            <a:ext cx="3286491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:\New folder\tornado-twister-disaster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505200"/>
            <a:ext cx="3124200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278735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জলোচ্ছাস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318" y="2787360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300" y="602762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1672" y="6028473"/>
            <a:ext cx="135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টর্র্নেডো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633008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 দূ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86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5034" y="222173"/>
            <a:ext cx="35814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866" y="2590800"/>
            <a:ext cx="630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গ-এর প্রকারভেদ লিখতে পারবে 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524934"/>
            <a:ext cx="696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 প্রতিরোধের উপায় ব্যাখ্যা করতে পারবে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325034"/>
            <a:ext cx="666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মনুষ্যসৃষ্ট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গ-এর নাম লিখতে পারবে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gflood_refugees2128705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56" y="533400"/>
            <a:ext cx="3286491" cy="2253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H:\New folder\weather-tornado-88-13-300x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3193" y="596443"/>
            <a:ext cx="3018479" cy="2190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:\Users\Rahim\Desktop\New folder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36" y="3505200"/>
            <a:ext cx="3286491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:\New folder\tornado-twister-disaster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505200"/>
            <a:ext cx="3124200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278735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জলোচ্ছাস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318" y="2787360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300" y="602762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1672" y="6028473"/>
            <a:ext cx="135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টর্র্নেডো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him\Desktop\New folder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natural_disa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0999"/>
            <a:ext cx="3581400" cy="2590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C:\Documents and Settings\Administrator.COMPUTER-58A5AB\Desktop\Image\Natural_Disasters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621" y="36576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12-06-11T015756Z_01_DSM04_RTRIDSP_3_MYANMAR-VIOLE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3946" y="36576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198" y="2971800"/>
            <a:ext cx="160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দূর্র্ঘটনা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692" y="2963917"/>
            <a:ext cx="1203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263838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জলাবদ্ধ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0681" y="6248400"/>
            <a:ext cx="190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অগ্নিকান্ড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85800"/>
            <a:ext cx="3276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89559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ib\Desktop\tree plan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228600"/>
            <a:ext cx="3733800" cy="30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ib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3733800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bib\Desktop\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28599"/>
            <a:ext cx="3424237" cy="30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bib\Desktop\flo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733800"/>
            <a:ext cx="3209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316189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16189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0934" y="6263869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2F2B2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2F2B2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265" y="6263869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8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544</TotalTime>
  <Words>156</Words>
  <Application>Microsoft Office PowerPoint</Application>
  <PresentationFormat>On-screen Show (4:3)</PresentationFormat>
  <Paragraphs>52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Century Schoolbook</vt:lpstr>
      <vt:lpstr>Corbel</vt:lpstr>
      <vt:lpstr>Garamond</vt:lpstr>
      <vt:lpstr>Gill Sans MT</vt:lpstr>
      <vt:lpstr>NikoshBAN</vt:lpstr>
      <vt:lpstr>Tw Cen MT</vt:lpstr>
      <vt:lpstr>Wingdings 3</vt:lpstr>
      <vt:lpstr>Ion Boardroom</vt:lpstr>
      <vt:lpstr>Organic</vt:lpstr>
      <vt:lpstr>Gallery</vt:lpstr>
      <vt:lpstr>1_Organic</vt:lpstr>
      <vt:lpstr>Office Theme</vt:lpstr>
      <vt:lpstr>Droplet</vt:lpstr>
      <vt:lpstr>1_Droplet</vt:lpstr>
      <vt:lpstr>Feathered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125</cp:revision>
  <dcterms:created xsi:type="dcterms:W3CDTF">2006-08-16T00:00:00Z</dcterms:created>
  <dcterms:modified xsi:type="dcterms:W3CDTF">2020-03-20T18:06:34Z</dcterms:modified>
</cp:coreProperties>
</file>