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9" r:id="rId2"/>
    <p:sldId id="311" r:id="rId3"/>
    <p:sldId id="310" r:id="rId4"/>
    <p:sldId id="285" r:id="rId5"/>
    <p:sldId id="292" r:id="rId6"/>
    <p:sldId id="291" r:id="rId7"/>
    <p:sldId id="282" r:id="rId8"/>
    <p:sldId id="265" r:id="rId9"/>
    <p:sldId id="303" r:id="rId10"/>
    <p:sldId id="284" r:id="rId11"/>
    <p:sldId id="305" r:id="rId12"/>
    <p:sldId id="277" r:id="rId13"/>
    <p:sldId id="301" r:id="rId14"/>
    <p:sldId id="306" r:id="rId15"/>
    <p:sldId id="304" r:id="rId16"/>
    <p:sldId id="307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070" autoAdjust="0"/>
    <p:restoredTop sz="94660"/>
  </p:normalViewPr>
  <p:slideViewPr>
    <p:cSldViewPr>
      <p:cViewPr>
        <p:scale>
          <a:sx n="60" d="100"/>
          <a:sy n="60" d="100"/>
        </p:scale>
        <p:origin x="-142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5A75C-81AF-4948-9D25-65349C8E4A28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06252-CF2E-4A3E-8444-5DE6E5B8D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2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C91EA6-8DF5-4940-B1A4-EBCBFDD132A7}" type="datetimeFigureOut">
              <a:rPr lang="en-US" smtClean="0"/>
              <a:pPr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11702C-7429-464D-AAD6-74B763219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845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My dear teachers who will use the content  in their own classroom may explain all the words if needed.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004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 dear teachers are requested to follow the notes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given below the slides.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Please give your like, comments and ratings to see my content.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267200"/>
            <a:ext cx="434340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838200"/>
            <a:ext cx="7554825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World  animals  are  in  great  danger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05000"/>
            <a:ext cx="2514600" cy="21336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81200"/>
            <a:ext cx="2635554" cy="2133600"/>
          </a:xfrm>
          <a:prstGeom prst="rect">
            <a:avLst/>
          </a:prstGeom>
        </p:spPr>
      </p:pic>
      <p:pic>
        <p:nvPicPr>
          <p:cNvPr id="10" name="Picture 9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67200"/>
            <a:ext cx="3810000" cy="2438400"/>
          </a:xfrm>
          <a:prstGeom prst="rect">
            <a:avLst/>
          </a:prstGeom>
        </p:spPr>
      </p:pic>
      <p:pic>
        <p:nvPicPr>
          <p:cNvPr id="11" name="Picture 10" descr="images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905000"/>
            <a:ext cx="3352800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49627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2209800"/>
            <a:ext cx="88900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8392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 country  will  turn into desert  and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destoryed</a:t>
            </a:r>
            <a:r>
              <a:rPr lang="en-US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4267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57200"/>
            <a:ext cx="8382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June- July  is  the  best  time  for  tree  plantation   in  our country.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2438400"/>
            <a:ext cx="3755296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3401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686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Let’s  plant  trees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p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4270093" cy="3810000"/>
          </a:xfrm>
          <a:prstGeom prst="rect">
            <a:avLst/>
          </a:prstGeom>
        </p:spPr>
      </p:pic>
      <p:pic>
        <p:nvPicPr>
          <p:cNvPr id="7" name="Picture 6" descr="tp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9934" y="1371600"/>
            <a:ext cx="4324066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410200"/>
            <a:ext cx="9296400" cy="1447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slogan  should be  plant  trees  and  save  the  environment also country.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535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Group work’s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001000" cy="23622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Students   will  make dialogue  on  tree  plantation   with  his  partner.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28800"/>
            <a:ext cx="2667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Group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752600"/>
            <a:ext cx="3048000" cy="1295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Group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525963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 What  is  tree  plantation ?</a:t>
            </a:r>
          </a:p>
          <a:p>
            <a:pPr marL="514350" indent="-51435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  What  do trees  give  us ?</a:t>
            </a:r>
          </a:p>
          <a:p>
            <a:pPr marL="514350" indent="-51435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c)  What is the  bad effect of  cutting trees ?</a:t>
            </a:r>
          </a:p>
          <a:p>
            <a:pPr marL="514350" indent="-51435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0"/>
            <a:ext cx="7315200" cy="1447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HOME  WORK’S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6096000" cy="26776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495800"/>
            <a:ext cx="8077200" cy="2057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Write    a       paragraph  about    ‘’ Tree plantation’’   (Five   Sentences)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848600" cy="1600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THANK’S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DiligentParallelBinturong-sm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14600"/>
            <a:ext cx="371475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2438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GOOD  MORNING  EVERY  BODY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667000"/>
            <a:ext cx="4387146" cy="328612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5638800" cy="1524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bg1"/>
                </a:solidFill>
              </a:rPr>
              <a:t>TEACHER IDENTITY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33600"/>
            <a:ext cx="3962400" cy="3581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Kazi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Rowshan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Ara</a:t>
            </a:r>
            <a:r>
              <a:rPr lang="en-US" sz="2400" dirty="0" smtClean="0">
                <a:solidFill>
                  <a:schemeClr val="bg1"/>
                </a:solidFill>
              </a:rPr>
              <a:t> Begum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Assistant </a:t>
            </a:r>
            <a:r>
              <a:rPr lang="en-US" sz="2400" dirty="0" err="1" smtClean="0">
                <a:solidFill>
                  <a:schemeClr val="bg1"/>
                </a:solidFill>
              </a:rPr>
              <a:t>HeadTeacher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(English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err="1" smtClean="0">
                <a:solidFill>
                  <a:schemeClr val="bg1"/>
                </a:solidFill>
              </a:rPr>
              <a:t>ralia</a:t>
            </a:r>
            <a:r>
              <a:rPr lang="en-US" sz="2400" dirty="0" smtClean="0">
                <a:solidFill>
                  <a:schemeClr val="bg1"/>
                </a:solidFill>
              </a:rPr>
              <a:t> high School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Datta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Para,Lakshmipur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E-mail</a:t>
            </a:r>
            <a:r>
              <a:rPr lang="en-US" sz="2400" smtClean="0">
                <a:solidFill>
                  <a:schemeClr val="bg1"/>
                </a:solidFill>
              </a:rPr>
              <a:t>: </a:t>
            </a:r>
            <a:r>
              <a:rPr lang="en-US" sz="2400" smtClean="0">
                <a:solidFill>
                  <a:schemeClr val="bg1"/>
                </a:solidFill>
              </a:rPr>
              <a:t>rowshankazi</a:t>
            </a:r>
            <a:r>
              <a:rPr lang="en-US" sz="2400" smtClean="0">
                <a:solidFill>
                  <a:schemeClr val="bg1"/>
                </a:solidFill>
                <a:hlinkClick r:id="rId2"/>
              </a:rPr>
              <a:t>@gmail.com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Phone:01823385723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133600"/>
            <a:ext cx="4114800" cy="3505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UNIT:17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Lesson:17</a:t>
            </a:r>
          </a:p>
          <a:p>
            <a:r>
              <a:rPr 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E,F,T :Nine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(Grammar)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  :Tree plantation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 :45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 :10/03/2020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2905125" cy="3048000"/>
          </a:xfrm>
          <a:prstGeom prst="rect">
            <a:avLst/>
          </a:prstGeom>
        </p:spPr>
      </p:pic>
      <p:pic>
        <p:nvPicPr>
          <p:cNvPr id="11" name="Picture 10" descr="images (8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572000"/>
            <a:ext cx="2857500" cy="2286000"/>
          </a:xfrm>
          <a:prstGeom prst="rect">
            <a:avLst/>
          </a:prstGeom>
        </p:spPr>
      </p:pic>
      <p:pic>
        <p:nvPicPr>
          <p:cNvPr id="12" name="Picture 11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914400"/>
            <a:ext cx="2581275" cy="2895600"/>
          </a:xfrm>
          <a:prstGeom prst="rect">
            <a:avLst/>
          </a:prstGeom>
        </p:spPr>
      </p:pic>
      <p:pic>
        <p:nvPicPr>
          <p:cNvPr id="13" name="Picture 12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267200"/>
            <a:ext cx="2619375" cy="2276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8389197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04800"/>
            <a:ext cx="9144000" cy="541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So  Today’s  Our  Lesson  is     ‘’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TREE  PLANTATION.</a:t>
            </a:r>
            <a:r>
              <a:rPr lang="en-US" sz="4000" dirty="0" smtClean="0">
                <a:solidFill>
                  <a:schemeClr val="bg1"/>
                </a:solidFill>
              </a:rPr>
              <a:t> ‘’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LESSON DICLARATION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i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i="1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 the  end  of  lesson students  will  be  able to  learn …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Students  say  the  usefulness of trees</a:t>
            </a:r>
          </a:p>
          <a:p>
            <a:pPr marL="651510" indent="-51435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Students  tell  the  bad   effect   of  cutting  trees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Students ask  and  answer  the  questions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Students make a  dialogue    on  tree  plantation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2743200" cy="2693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Trees  give  us  shadow, Fruits, and Oxygen . 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14800"/>
            <a:ext cx="2286000" cy="222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312702" cy="2268811"/>
          </a:xfrm>
          <a:prstGeom prst="rect">
            <a:avLst/>
          </a:prstGeom>
        </p:spPr>
      </p:pic>
      <p:pic>
        <p:nvPicPr>
          <p:cNvPr id="8" name="Picture 7" descr="j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676400"/>
            <a:ext cx="2819400" cy="2114550"/>
          </a:xfrm>
          <a:prstGeom prst="rect">
            <a:avLst/>
          </a:prstGeom>
        </p:spPr>
      </p:pic>
      <p:pic>
        <p:nvPicPr>
          <p:cNvPr id="9" name="Picture 8" descr="lich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1752600"/>
            <a:ext cx="2514600" cy="1788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2418184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e 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19400"/>
            <a:ext cx="4648200" cy="3444052"/>
          </a:xfrm>
          <a:prstGeom prst="rect">
            <a:avLst/>
          </a:prstGeom>
        </p:spPr>
      </p:pic>
      <p:pic>
        <p:nvPicPr>
          <p:cNvPr id="9" name="Picture 8" descr="tr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819400"/>
            <a:ext cx="3673929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990600"/>
            <a:ext cx="8305800" cy="1219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Cutting  trees   and   Burning  forest.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754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p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514600"/>
            <a:ext cx="4191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89154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 need more  foods and shelters  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4114800" cy="3886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1923</TotalTime>
  <Words>279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Slide 1</vt:lpstr>
      <vt:lpstr>Slide 2</vt:lpstr>
      <vt:lpstr>Slide 3</vt:lpstr>
      <vt:lpstr>Slide 4</vt:lpstr>
      <vt:lpstr>LESSON DICLARATION  </vt:lpstr>
      <vt:lpstr>LEARNING  OUTCOMES</vt:lpstr>
      <vt:lpstr>Slide 7</vt:lpstr>
      <vt:lpstr>Slide 8</vt:lpstr>
      <vt:lpstr>Slide 9</vt:lpstr>
      <vt:lpstr>Slide 10</vt:lpstr>
      <vt:lpstr>Slide 11</vt:lpstr>
      <vt:lpstr>Slide 12</vt:lpstr>
      <vt:lpstr>Slide 13</vt:lpstr>
      <vt:lpstr>Group work’s</vt:lpstr>
      <vt:lpstr>Evaluation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Rifat</cp:lastModifiedBy>
  <cp:revision>274</cp:revision>
  <dcterms:created xsi:type="dcterms:W3CDTF">2014-09-24T05:31:32Z</dcterms:created>
  <dcterms:modified xsi:type="dcterms:W3CDTF">2020-03-21T15:38:19Z</dcterms:modified>
</cp:coreProperties>
</file>