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2" r:id="rId2"/>
    <p:sldId id="321" r:id="rId3"/>
    <p:sldId id="324" r:id="rId4"/>
    <p:sldId id="314" r:id="rId5"/>
    <p:sldId id="260" r:id="rId6"/>
    <p:sldId id="295" r:id="rId7"/>
    <p:sldId id="326" r:id="rId8"/>
    <p:sldId id="307" r:id="rId9"/>
    <p:sldId id="327" r:id="rId10"/>
    <p:sldId id="325" r:id="rId11"/>
    <p:sldId id="310" r:id="rId12"/>
    <p:sldId id="328" r:id="rId13"/>
    <p:sldId id="337" r:id="rId14"/>
    <p:sldId id="338" r:id="rId15"/>
    <p:sldId id="329" r:id="rId16"/>
    <p:sldId id="340" r:id="rId17"/>
    <p:sldId id="341" r:id="rId18"/>
    <p:sldId id="333" r:id="rId19"/>
    <p:sldId id="330" r:id="rId20"/>
    <p:sldId id="331" r:id="rId21"/>
    <p:sldId id="332" r:id="rId22"/>
    <p:sldId id="339" r:id="rId23"/>
    <p:sldId id="275" r:id="rId24"/>
    <p:sldId id="276" r:id="rId25"/>
    <p:sldId id="323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997" autoAdjust="0"/>
  </p:normalViewPr>
  <p:slideViewPr>
    <p:cSldViewPr>
      <p:cViewPr>
        <p:scale>
          <a:sx n="106" d="100"/>
          <a:sy n="106" d="100"/>
        </p:scale>
        <p:origin x="-3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73E27-765F-4E07-A198-FB6F16A30FD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5B9711-BF5F-4CB8-91D9-80D6C65E23FD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1100" dirty="0">
            <a:latin typeface="NikoshBAN" pitchFamily="2" charset="0"/>
            <a:cs typeface="NikoshBAN" pitchFamily="2" charset="0"/>
          </a:endParaRPr>
        </a:p>
      </dgm:t>
    </dgm:pt>
    <dgm:pt modelId="{6ECB12E0-09F2-4C1F-90FC-2D06B5EF6484}" type="parTrans" cxnId="{B23D0DC2-DB01-4386-B3C3-BB4C4C86DFBA}">
      <dgm:prSet/>
      <dgm:spPr/>
      <dgm:t>
        <a:bodyPr/>
        <a:lstStyle/>
        <a:p>
          <a:endParaRPr lang="en-US"/>
        </a:p>
      </dgm:t>
    </dgm:pt>
    <dgm:pt modelId="{181DA6E5-8BFB-404E-9693-A07F96918CBC}" type="sibTrans" cxnId="{B23D0DC2-DB01-4386-B3C3-BB4C4C86DFBA}">
      <dgm:prSet/>
      <dgm:spPr/>
      <dgm:t>
        <a:bodyPr/>
        <a:lstStyle/>
        <a:p>
          <a:endParaRPr lang="en-US"/>
        </a:p>
      </dgm:t>
    </dgm:pt>
    <dgm:pt modelId="{BADA330C-566B-47AF-8C01-67E57885018A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জন্মস্থানঃ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তুর্কিস্থান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FF1DFAD-CF1E-4499-9F53-55A9FCE1B0F8}" type="parTrans" cxnId="{9142833B-6D27-4570-B37D-A1FC020A24EF}">
      <dgm:prSet/>
      <dgm:spPr/>
      <dgm:t>
        <a:bodyPr/>
        <a:lstStyle/>
        <a:p>
          <a:endParaRPr lang="en-US"/>
        </a:p>
      </dgm:t>
    </dgm:pt>
    <dgm:pt modelId="{C4748330-F7C5-4F06-9A2E-C4F2E919004E}" type="sibTrans" cxnId="{9142833B-6D27-4570-B37D-A1FC020A24EF}">
      <dgm:prSet/>
      <dgm:spPr/>
      <dgm:t>
        <a:bodyPr/>
        <a:lstStyle/>
        <a:p>
          <a:endParaRPr lang="en-US"/>
        </a:p>
      </dgm:t>
    </dgm:pt>
    <dgm:pt modelId="{D5C3237E-4C27-4FDD-8710-04EB35F70BD7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মৃত্যুঃ১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২১০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DA61F5F-52F4-4D06-8A97-E48929317C15}" type="parTrans" cxnId="{C774CE62-AC91-4992-9096-D8C6FAB8E441}">
      <dgm:prSet/>
      <dgm:spPr/>
      <dgm:t>
        <a:bodyPr/>
        <a:lstStyle/>
        <a:p>
          <a:endParaRPr lang="en-US"/>
        </a:p>
      </dgm:t>
    </dgm:pt>
    <dgm:pt modelId="{D3A4A222-7968-4C4F-8058-F2FBE17A9D3F}" type="sibTrans" cxnId="{C774CE62-AC91-4992-9096-D8C6FAB8E441}">
      <dgm:prSet/>
      <dgm:spPr/>
      <dgm:t>
        <a:bodyPr/>
        <a:lstStyle/>
        <a:p>
          <a:endParaRPr lang="en-US"/>
        </a:p>
      </dgm:t>
    </dgm:pt>
    <dgm:pt modelId="{D8BF36AE-0A9F-4878-9216-9AF11BEF4B7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রাজত্বকালঃ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২৫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জুন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১২০৬-১২১০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568EABC-9DCC-46B6-95D4-1889B74A5E9A}" type="parTrans" cxnId="{EE6AC155-CCC1-4B5C-B8D3-DBE66681AF8D}">
      <dgm:prSet/>
      <dgm:spPr/>
      <dgm:t>
        <a:bodyPr/>
        <a:lstStyle/>
        <a:p>
          <a:endParaRPr lang="en-US"/>
        </a:p>
      </dgm:t>
    </dgm:pt>
    <dgm:pt modelId="{6049703E-D5EC-4006-9FF1-C6E36C750223}" type="sibTrans" cxnId="{EE6AC155-CCC1-4B5C-B8D3-DBE66681AF8D}">
      <dgm:prSet/>
      <dgm:spPr/>
      <dgm:t>
        <a:bodyPr/>
        <a:lstStyle/>
        <a:p>
          <a:endParaRPr lang="en-US"/>
        </a:p>
      </dgm:t>
    </dgm:pt>
    <dgm:pt modelId="{773D4DEE-4A00-47AC-9A03-EED5E29BDE9F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ক্ষমতালাভঃ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১২০৬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খ্রিঃ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2352F6F-837B-4EE1-8DCB-A6DEEBBC95B3}" type="parTrans" cxnId="{EBAA2D0A-A651-44AA-AA4E-19B4D958C1D0}">
      <dgm:prSet/>
      <dgm:spPr/>
      <dgm:t>
        <a:bodyPr/>
        <a:lstStyle/>
        <a:p>
          <a:endParaRPr lang="en-US"/>
        </a:p>
      </dgm:t>
    </dgm:pt>
    <dgm:pt modelId="{ECF6772B-1732-4724-B128-4D7326B00ACD}" type="sibTrans" cxnId="{EBAA2D0A-A651-44AA-AA4E-19B4D958C1D0}">
      <dgm:prSet/>
      <dgm:spPr/>
      <dgm:t>
        <a:bodyPr/>
        <a:lstStyle/>
        <a:p>
          <a:endParaRPr lang="en-US"/>
        </a:p>
      </dgm:t>
    </dgm:pt>
    <dgm:pt modelId="{0DF32ECF-F768-47F6-A372-7D50BB45C480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ধর্মবিশ্বাসঃ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ইসলাম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2E1E90C-53C7-4DCD-9F57-89141E92E70B}" type="parTrans" cxnId="{EA39744F-2BB8-4C6F-9474-7A8E2BBB1061}">
      <dgm:prSet/>
      <dgm:spPr/>
      <dgm:t>
        <a:bodyPr/>
        <a:lstStyle/>
        <a:p>
          <a:endParaRPr lang="en-US"/>
        </a:p>
      </dgm:t>
    </dgm:pt>
    <dgm:pt modelId="{0457AEFC-00C9-4A2A-B6DA-CCABF3EB4CF1}" type="sibTrans" cxnId="{EA39744F-2BB8-4C6F-9474-7A8E2BBB1061}">
      <dgm:prSet/>
      <dgm:spPr/>
      <dgm:t>
        <a:bodyPr/>
        <a:lstStyle/>
        <a:p>
          <a:endParaRPr lang="en-US"/>
        </a:p>
      </dgm:t>
    </dgm:pt>
    <dgm:pt modelId="{8B790BC4-7A16-4FCD-98BF-BAE92E0DB846}" type="pres">
      <dgm:prSet presAssocID="{C1F73E27-765F-4E07-A198-FB6F16A30F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8049DE-BD42-4DA9-AF95-724A0DD55545}" type="pres">
      <dgm:prSet presAssocID="{0E5B9711-BF5F-4CB8-91D9-80D6C65E23FD}" presName="centerShape" presStyleLbl="node0" presStyleIdx="0" presStyleCnt="1" custScaleX="148187"/>
      <dgm:spPr/>
      <dgm:t>
        <a:bodyPr/>
        <a:lstStyle/>
        <a:p>
          <a:endParaRPr lang="en-US"/>
        </a:p>
      </dgm:t>
    </dgm:pt>
    <dgm:pt modelId="{AFB46FCB-C545-4860-8794-555A0B2304A5}" type="pres">
      <dgm:prSet presAssocID="{4FF1DFAD-CF1E-4499-9F53-55A9FCE1B0F8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6840E9F-B82F-416A-B93A-9A4CAFA863BF}" type="pres">
      <dgm:prSet presAssocID="{4FF1DFAD-CF1E-4499-9F53-55A9FCE1B0F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979D7F9-64FA-48E0-BE2F-C7DC512798CC}" type="pres">
      <dgm:prSet presAssocID="{BADA330C-566B-47AF-8C01-67E57885018A}" presName="node" presStyleLbl="node1" presStyleIdx="0" presStyleCnt="5" custRadScaleRad="95811" custRadScaleInc="8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0DD37-DB80-4991-B4B1-734E0C2F0F39}" type="pres">
      <dgm:prSet presAssocID="{32E1E90C-53C7-4DCD-9F57-89141E92E70B}" presName="parTrans" presStyleLbl="sibTrans2D1" presStyleIdx="1" presStyleCnt="5"/>
      <dgm:spPr/>
      <dgm:t>
        <a:bodyPr/>
        <a:lstStyle/>
        <a:p>
          <a:endParaRPr lang="en-US"/>
        </a:p>
      </dgm:t>
    </dgm:pt>
    <dgm:pt modelId="{A4E8E411-8B08-4936-8C30-F8EA029E04DC}" type="pres">
      <dgm:prSet presAssocID="{32E1E90C-53C7-4DCD-9F57-89141E92E70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330C49E-871C-461D-BF44-CED02959F16F}" type="pres">
      <dgm:prSet presAssocID="{0DF32ECF-F768-47F6-A372-7D50BB45C48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255E4-27E9-4D49-9A1B-8C77BF65F50D}" type="pres">
      <dgm:prSet presAssocID="{C2352F6F-837B-4EE1-8DCB-A6DEEBBC95B3}" presName="parTrans" presStyleLbl="sibTrans2D1" presStyleIdx="2" presStyleCnt="5"/>
      <dgm:spPr/>
      <dgm:t>
        <a:bodyPr/>
        <a:lstStyle/>
        <a:p>
          <a:endParaRPr lang="en-US"/>
        </a:p>
      </dgm:t>
    </dgm:pt>
    <dgm:pt modelId="{D9346AFD-4D51-461E-B6E5-FDF518CCAFBD}" type="pres">
      <dgm:prSet presAssocID="{C2352F6F-837B-4EE1-8DCB-A6DEEBBC95B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C3AEAAB-0663-4E3A-8A6B-6F670BA4A66D}" type="pres">
      <dgm:prSet presAssocID="{773D4DEE-4A00-47AC-9A03-EED5E29BDE9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115D4-12DB-40E2-ADC7-2D195F46B3F0}" type="pres">
      <dgm:prSet presAssocID="{4568EABC-9DCC-46B6-95D4-1889B74A5E9A}" presName="parTrans" presStyleLbl="sibTrans2D1" presStyleIdx="3" presStyleCnt="5"/>
      <dgm:spPr/>
      <dgm:t>
        <a:bodyPr/>
        <a:lstStyle/>
        <a:p>
          <a:endParaRPr lang="en-US"/>
        </a:p>
      </dgm:t>
    </dgm:pt>
    <dgm:pt modelId="{8C6083DA-DC99-4DA9-979A-B8BA7CB81D4E}" type="pres">
      <dgm:prSet presAssocID="{4568EABC-9DCC-46B6-95D4-1889B74A5E9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56156C7-2C7B-4826-893E-D161AA4D6F32}" type="pres">
      <dgm:prSet presAssocID="{D8BF36AE-0A9F-4878-9216-9AF11BEF4B7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16AEF-D96C-485D-BF04-8A75026551B3}" type="pres">
      <dgm:prSet presAssocID="{4DA61F5F-52F4-4D06-8A97-E48929317C15}" presName="parTrans" presStyleLbl="sibTrans2D1" presStyleIdx="4" presStyleCnt="5"/>
      <dgm:spPr/>
      <dgm:t>
        <a:bodyPr/>
        <a:lstStyle/>
        <a:p>
          <a:endParaRPr lang="en-US"/>
        </a:p>
      </dgm:t>
    </dgm:pt>
    <dgm:pt modelId="{022D0938-BC9C-4BEE-94DF-956289984D04}" type="pres">
      <dgm:prSet presAssocID="{4DA61F5F-52F4-4D06-8A97-E48929317C15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397BD5FD-1468-4610-BC93-6230938775DF}" type="pres">
      <dgm:prSet presAssocID="{D5C3237E-4C27-4FDD-8710-04EB35F70BD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B5EE02-6AAD-41C2-A425-219D1DE11F30}" type="presOf" srcId="{32E1E90C-53C7-4DCD-9F57-89141E92E70B}" destId="{93A0DD37-DB80-4991-B4B1-734E0C2F0F39}" srcOrd="0" destOrd="0" presId="urn:microsoft.com/office/officeart/2005/8/layout/radial5"/>
    <dgm:cxn modelId="{6BA360DA-88C2-4BE0-9715-CDFE4E3E492C}" type="presOf" srcId="{4FF1DFAD-CF1E-4499-9F53-55A9FCE1B0F8}" destId="{36840E9F-B82F-416A-B93A-9A4CAFA863BF}" srcOrd="1" destOrd="0" presId="urn:microsoft.com/office/officeart/2005/8/layout/radial5"/>
    <dgm:cxn modelId="{90EE2A57-4958-4BCB-8420-F72130EC1F2D}" type="presOf" srcId="{C2352F6F-837B-4EE1-8DCB-A6DEEBBC95B3}" destId="{CA5255E4-27E9-4D49-9A1B-8C77BF65F50D}" srcOrd="0" destOrd="0" presId="urn:microsoft.com/office/officeart/2005/8/layout/radial5"/>
    <dgm:cxn modelId="{7D3387A5-35A0-4501-9565-AE314EB7C9C3}" type="presOf" srcId="{4568EABC-9DCC-46B6-95D4-1889B74A5E9A}" destId="{E67115D4-12DB-40E2-ADC7-2D195F46B3F0}" srcOrd="0" destOrd="0" presId="urn:microsoft.com/office/officeart/2005/8/layout/radial5"/>
    <dgm:cxn modelId="{B23D0DC2-DB01-4386-B3C3-BB4C4C86DFBA}" srcId="{C1F73E27-765F-4E07-A198-FB6F16A30FD4}" destId="{0E5B9711-BF5F-4CB8-91D9-80D6C65E23FD}" srcOrd="0" destOrd="0" parTransId="{6ECB12E0-09F2-4C1F-90FC-2D06B5EF6484}" sibTransId="{181DA6E5-8BFB-404E-9693-A07F96918CBC}"/>
    <dgm:cxn modelId="{C774CE62-AC91-4992-9096-D8C6FAB8E441}" srcId="{0E5B9711-BF5F-4CB8-91D9-80D6C65E23FD}" destId="{D5C3237E-4C27-4FDD-8710-04EB35F70BD7}" srcOrd="4" destOrd="0" parTransId="{4DA61F5F-52F4-4D06-8A97-E48929317C15}" sibTransId="{D3A4A222-7968-4C4F-8058-F2FBE17A9D3F}"/>
    <dgm:cxn modelId="{608EDA0A-D3D0-4FB3-8364-2A884CC1BE57}" type="presOf" srcId="{BADA330C-566B-47AF-8C01-67E57885018A}" destId="{2979D7F9-64FA-48E0-BE2F-C7DC512798CC}" srcOrd="0" destOrd="0" presId="urn:microsoft.com/office/officeart/2005/8/layout/radial5"/>
    <dgm:cxn modelId="{0C5E8979-E0A0-413C-964B-69F12AE85F59}" type="presOf" srcId="{0E5B9711-BF5F-4CB8-91D9-80D6C65E23FD}" destId="{628049DE-BD42-4DA9-AF95-724A0DD55545}" srcOrd="0" destOrd="0" presId="urn:microsoft.com/office/officeart/2005/8/layout/radial5"/>
    <dgm:cxn modelId="{AB33A1CB-19CD-42F4-821B-58B893F7458B}" type="presOf" srcId="{4DA61F5F-52F4-4D06-8A97-E48929317C15}" destId="{022D0938-BC9C-4BEE-94DF-956289984D04}" srcOrd="1" destOrd="0" presId="urn:microsoft.com/office/officeart/2005/8/layout/radial5"/>
    <dgm:cxn modelId="{064485EB-1E54-4A67-ACBF-3FA6ABF884EC}" type="presOf" srcId="{4DA61F5F-52F4-4D06-8A97-E48929317C15}" destId="{F3516AEF-D96C-485D-BF04-8A75026551B3}" srcOrd="0" destOrd="0" presId="urn:microsoft.com/office/officeart/2005/8/layout/radial5"/>
    <dgm:cxn modelId="{CCCFDB3C-7A92-4D56-9CC8-D4BE6970C74E}" type="presOf" srcId="{4568EABC-9DCC-46B6-95D4-1889B74A5E9A}" destId="{8C6083DA-DC99-4DA9-979A-B8BA7CB81D4E}" srcOrd="1" destOrd="0" presId="urn:microsoft.com/office/officeart/2005/8/layout/radial5"/>
    <dgm:cxn modelId="{10BCD426-FAC3-4CCD-8994-B4F92F4D0779}" type="presOf" srcId="{D5C3237E-4C27-4FDD-8710-04EB35F70BD7}" destId="{397BD5FD-1468-4610-BC93-6230938775DF}" srcOrd="0" destOrd="0" presId="urn:microsoft.com/office/officeart/2005/8/layout/radial5"/>
    <dgm:cxn modelId="{ACF6C067-6790-417C-885D-99BCA3068F5C}" type="presOf" srcId="{32E1E90C-53C7-4DCD-9F57-89141E92E70B}" destId="{A4E8E411-8B08-4936-8C30-F8EA029E04DC}" srcOrd="1" destOrd="0" presId="urn:microsoft.com/office/officeart/2005/8/layout/radial5"/>
    <dgm:cxn modelId="{CDBEF6F8-FAF7-4C69-A596-591253482C9C}" type="presOf" srcId="{0DF32ECF-F768-47F6-A372-7D50BB45C480}" destId="{2330C49E-871C-461D-BF44-CED02959F16F}" srcOrd="0" destOrd="0" presId="urn:microsoft.com/office/officeart/2005/8/layout/radial5"/>
    <dgm:cxn modelId="{A2736625-B3C5-4A59-9080-B25D91C26EED}" type="presOf" srcId="{4FF1DFAD-CF1E-4499-9F53-55A9FCE1B0F8}" destId="{AFB46FCB-C545-4860-8794-555A0B2304A5}" srcOrd="0" destOrd="0" presId="urn:microsoft.com/office/officeart/2005/8/layout/radial5"/>
    <dgm:cxn modelId="{EA39744F-2BB8-4C6F-9474-7A8E2BBB1061}" srcId="{0E5B9711-BF5F-4CB8-91D9-80D6C65E23FD}" destId="{0DF32ECF-F768-47F6-A372-7D50BB45C480}" srcOrd="1" destOrd="0" parTransId="{32E1E90C-53C7-4DCD-9F57-89141E92E70B}" sibTransId="{0457AEFC-00C9-4A2A-B6DA-CCABF3EB4CF1}"/>
    <dgm:cxn modelId="{EE6AC155-CCC1-4B5C-B8D3-DBE66681AF8D}" srcId="{0E5B9711-BF5F-4CB8-91D9-80D6C65E23FD}" destId="{D8BF36AE-0A9F-4878-9216-9AF11BEF4B72}" srcOrd="3" destOrd="0" parTransId="{4568EABC-9DCC-46B6-95D4-1889B74A5E9A}" sibTransId="{6049703E-D5EC-4006-9FF1-C6E36C750223}"/>
    <dgm:cxn modelId="{EBAA2D0A-A651-44AA-AA4E-19B4D958C1D0}" srcId="{0E5B9711-BF5F-4CB8-91D9-80D6C65E23FD}" destId="{773D4DEE-4A00-47AC-9A03-EED5E29BDE9F}" srcOrd="2" destOrd="0" parTransId="{C2352F6F-837B-4EE1-8DCB-A6DEEBBC95B3}" sibTransId="{ECF6772B-1732-4724-B128-4D7326B00ACD}"/>
    <dgm:cxn modelId="{7CCE2CA5-AAE9-4798-92AA-C0EB9D3F4852}" type="presOf" srcId="{C1F73E27-765F-4E07-A198-FB6F16A30FD4}" destId="{8B790BC4-7A16-4FCD-98BF-BAE92E0DB846}" srcOrd="0" destOrd="0" presId="urn:microsoft.com/office/officeart/2005/8/layout/radial5"/>
    <dgm:cxn modelId="{223C85BB-F2F7-4CE9-8B31-350164536FB1}" type="presOf" srcId="{C2352F6F-837B-4EE1-8DCB-A6DEEBBC95B3}" destId="{D9346AFD-4D51-461E-B6E5-FDF518CCAFBD}" srcOrd="1" destOrd="0" presId="urn:microsoft.com/office/officeart/2005/8/layout/radial5"/>
    <dgm:cxn modelId="{2973FC72-1848-4969-97E1-60930EACFBFE}" type="presOf" srcId="{D8BF36AE-0A9F-4878-9216-9AF11BEF4B72}" destId="{D56156C7-2C7B-4826-893E-D161AA4D6F32}" srcOrd="0" destOrd="0" presId="urn:microsoft.com/office/officeart/2005/8/layout/radial5"/>
    <dgm:cxn modelId="{E8874746-2F0C-4736-8DB8-D0B46222858C}" type="presOf" srcId="{773D4DEE-4A00-47AC-9A03-EED5E29BDE9F}" destId="{BC3AEAAB-0663-4E3A-8A6B-6F670BA4A66D}" srcOrd="0" destOrd="0" presId="urn:microsoft.com/office/officeart/2005/8/layout/radial5"/>
    <dgm:cxn modelId="{9142833B-6D27-4570-B37D-A1FC020A24EF}" srcId="{0E5B9711-BF5F-4CB8-91D9-80D6C65E23FD}" destId="{BADA330C-566B-47AF-8C01-67E57885018A}" srcOrd="0" destOrd="0" parTransId="{4FF1DFAD-CF1E-4499-9F53-55A9FCE1B0F8}" sibTransId="{C4748330-F7C5-4F06-9A2E-C4F2E919004E}"/>
    <dgm:cxn modelId="{7E758772-62D5-4871-BA44-11FC580605BB}" type="presParOf" srcId="{8B790BC4-7A16-4FCD-98BF-BAE92E0DB846}" destId="{628049DE-BD42-4DA9-AF95-724A0DD55545}" srcOrd="0" destOrd="0" presId="urn:microsoft.com/office/officeart/2005/8/layout/radial5"/>
    <dgm:cxn modelId="{7AB32232-42C5-4F08-8C0B-788E7203CA5B}" type="presParOf" srcId="{8B790BC4-7A16-4FCD-98BF-BAE92E0DB846}" destId="{AFB46FCB-C545-4860-8794-555A0B2304A5}" srcOrd="1" destOrd="0" presId="urn:microsoft.com/office/officeart/2005/8/layout/radial5"/>
    <dgm:cxn modelId="{9B85582A-629A-4F4A-B799-F93468923917}" type="presParOf" srcId="{AFB46FCB-C545-4860-8794-555A0B2304A5}" destId="{36840E9F-B82F-416A-B93A-9A4CAFA863BF}" srcOrd="0" destOrd="0" presId="urn:microsoft.com/office/officeart/2005/8/layout/radial5"/>
    <dgm:cxn modelId="{0C4CA4D0-59FD-47F3-8EBB-BD661E85CF47}" type="presParOf" srcId="{8B790BC4-7A16-4FCD-98BF-BAE92E0DB846}" destId="{2979D7F9-64FA-48E0-BE2F-C7DC512798CC}" srcOrd="2" destOrd="0" presId="urn:microsoft.com/office/officeart/2005/8/layout/radial5"/>
    <dgm:cxn modelId="{94F900F8-C4F3-4620-BEE9-B55DC184B8EA}" type="presParOf" srcId="{8B790BC4-7A16-4FCD-98BF-BAE92E0DB846}" destId="{93A0DD37-DB80-4991-B4B1-734E0C2F0F39}" srcOrd="3" destOrd="0" presId="urn:microsoft.com/office/officeart/2005/8/layout/radial5"/>
    <dgm:cxn modelId="{C21D9704-F2CC-458A-AB93-2FA28B80643D}" type="presParOf" srcId="{93A0DD37-DB80-4991-B4B1-734E0C2F0F39}" destId="{A4E8E411-8B08-4936-8C30-F8EA029E04DC}" srcOrd="0" destOrd="0" presId="urn:microsoft.com/office/officeart/2005/8/layout/radial5"/>
    <dgm:cxn modelId="{B7E57F18-A4E2-49DA-AA16-4EDF661E1960}" type="presParOf" srcId="{8B790BC4-7A16-4FCD-98BF-BAE92E0DB846}" destId="{2330C49E-871C-461D-BF44-CED02959F16F}" srcOrd="4" destOrd="0" presId="urn:microsoft.com/office/officeart/2005/8/layout/radial5"/>
    <dgm:cxn modelId="{81C8BF29-2D61-4753-8492-4289E9BD2732}" type="presParOf" srcId="{8B790BC4-7A16-4FCD-98BF-BAE92E0DB846}" destId="{CA5255E4-27E9-4D49-9A1B-8C77BF65F50D}" srcOrd="5" destOrd="0" presId="urn:microsoft.com/office/officeart/2005/8/layout/radial5"/>
    <dgm:cxn modelId="{80AB1F38-3D22-4C9E-8FF5-2CB303E9D825}" type="presParOf" srcId="{CA5255E4-27E9-4D49-9A1B-8C77BF65F50D}" destId="{D9346AFD-4D51-461E-B6E5-FDF518CCAFBD}" srcOrd="0" destOrd="0" presId="urn:microsoft.com/office/officeart/2005/8/layout/radial5"/>
    <dgm:cxn modelId="{E2BC00CC-F03C-4D26-9B9E-BD146C204161}" type="presParOf" srcId="{8B790BC4-7A16-4FCD-98BF-BAE92E0DB846}" destId="{BC3AEAAB-0663-4E3A-8A6B-6F670BA4A66D}" srcOrd="6" destOrd="0" presId="urn:microsoft.com/office/officeart/2005/8/layout/radial5"/>
    <dgm:cxn modelId="{6F22EAB4-F870-4548-866E-DD760E02CA52}" type="presParOf" srcId="{8B790BC4-7A16-4FCD-98BF-BAE92E0DB846}" destId="{E67115D4-12DB-40E2-ADC7-2D195F46B3F0}" srcOrd="7" destOrd="0" presId="urn:microsoft.com/office/officeart/2005/8/layout/radial5"/>
    <dgm:cxn modelId="{F085BFF1-7E5A-4832-BEB7-49759BC05A38}" type="presParOf" srcId="{E67115D4-12DB-40E2-ADC7-2D195F46B3F0}" destId="{8C6083DA-DC99-4DA9-979A-B8BA7CB81D4E}" srcOrd="0" destOrd="0" presId="urn:microsoft.com/office/officeart/2005/8/layout/radial5"/>
    <dgm:cxn modelId="{1489E42C-F0DD-4040-BCBF-A887E1C4E035}" type="presParOf" srcId="{8B790BC4-7A16-4FCD-98BF-BAE92E0DB846}" destId="{D56156C7-2C7B-4826-893E-D161AA4D6F32}" srcOrd="8" destOrd="0" presId="urn:microsoft.com/office/officeart/2005/8/layout/radial5"/>
    <dgm:cxn modelId="{1799C733-9403-437F-B080-225C4B5C8A2A}" type="presParOf" srcId="{8B790BC4-7A16-4FCD-98BF-BAE92E0DB846}" destId="{F3516AEF-D96C-485D-BF04-8A75026551B3}" srcOrd="9" destOrd="0" presId="urn:microsoft.com/office/officeart/2005/8/layout/radial5"/>
    <dgm:cxn modelId="{FB63DCAE-26D5-4AEA-B055-6978A5FF8965}" type="presParOf" srcId="{F3516AEF-D96C-485D-BF04-8A75026551B3}" destId="{022D0938-BC9C-4BEE-94DF-956289984D04}" srcOrd="0" destOrd="0" presId="urn:microsoft.com/office/officeart/2005/8/layout/radial5"/>
    <dgm:cxn modelId="{A97610F4-7B97-426E-9A21-B4F3ACBCB8CB}" type="presParOf" srcId="{8B790BC4-7A16-4FCD-98BF-BAE92E0DB846}" destId="{397BD5FD-1468-4610-BC93-6230938775DF}" srcOrd="10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25C5E-AB5F-4434-80C1-CFA819F965BB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64ECE-947C-43D1-A154-C9A2176CD7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EBDC-9C62-48C6-8A72-E708C033C71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EBDC-9C62-48C6-8A72-E708C033C7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523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A9ABE-D536-42A2-A8E7-7FD6B08F61E2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35528"/>
            <a:ext cx="7924800" cy="5818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155" y="365760"/>
            <a:ext cx="80252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6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গোলাপের</a:t>
            </a:r>
            <a:r>
              <a:rPr lang="en-US" sz="6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4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46662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4582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sz="32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আইবেককে</a:t>
            </a:r>
            <a:r>
              <a:rPr lang="en-US" sz="32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'</a:t>
            </a:r>
            <a:r>
              <a:rPr lang="en-US" sz="32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লাখ</a:t>
            </a:r>
            <a:r>
              <a:rPr lang="en-US" sz="32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বকস</a:t>
            </a:r>
            <a:r>
              <a:rPr lang="en-US" sz="32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 </a:t>
            </a:r>
            <a:r>
              <a:rPr lang="en-US" sz="32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752600"/>
            <a:ext cx="85344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দানশীল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লাখ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বকস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লাখে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লাখে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প্রদানকারী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ঘুরি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প্রতিনিধিঃ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19201"/>
            <a:ext cx="8686800" cy="381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বিচারে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আইবেকের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শাসনকালকে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দু'টি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পর্বে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১১৯২-১২০৬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ঘুরির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বিস্তারে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ঘুরির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বিশ্বস্ত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মিরাট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হানসি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রণথম্ভোর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মামলুক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সালতানাত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প্রতিষ্ঠাঃ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ঘুরি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অপুত্রক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অধীনে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প্রতিনিধিদের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তাজউদ্দিন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ইয়ালদুজ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নাসিরউদ্দিন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কুবাচা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সার্বভৌম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দখলে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তৎপর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ওঠেন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তিনজনের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যোগ্যতাসম্পন্ন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ঘুরির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বিশ্বস্ত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অনুগত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ঘুরি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জীবদ্দশাতেই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আইবেককে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রাজপ্রতিনিধি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'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ঘুরির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১২০৬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২৪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লাহোরে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আনুষ্ঠানিকভাবে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315200" cy="2133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উপাধিতে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ভূষিতঃ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উত্তরাধিকারি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গিয়াসউদ্দিন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আইবেককে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রাজদন্ড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উপাধিতে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ভূষিত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 </a:t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352800"/>
            <a:ext cx="8763000" cy="2286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দাসত্ব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সনদঃ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ঘুরি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আইবেককে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'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দাসত্ব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'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বলেও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বস্তুত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সালতানাত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তথাকথিত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তুর্কি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গোড়াপত্তন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ক্ষমতায়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অধিষ্ঠিত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সমস্যাবলিঃ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334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নানাবিধ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সম্মুখিন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ঘুরির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প্রচেষ্টায়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তুর্কিদের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পদানত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আকস্মিক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তুর্কি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প্রাধান্য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পাঞ্জাব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গাঙ্গা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উপত্যকার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রাজপুত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রাজন্যবর্গ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তুর্কি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আক্রমণের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কাটিয়ে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হৃতরাজ্য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পুনরুদ্ধারে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তৎপরতা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তাছাড়া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তাজউদ্দিন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ইয়ালদুজ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গজনি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দিল্লিসহ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ঘুরির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সাম্রাজ্যের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সার্বভৌমত্ব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আইবেকের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মোকাবিলায়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আইবেকের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গৃহীত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পদক্ষপঃ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1828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সমস্যাসংকুল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পরিস্থিতিতে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সম্প্রসারণ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সাম্রাজ্যের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স্থিতিশীলতা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রক্ষায়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মনোযোগি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চারিত্রিক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906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চারিত্রিক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গুণাবলির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অধিকারী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ক্ষমতাধর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সুযোগ্য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শাসক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সর্বদা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চারিত্রিক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দৃঢ়তা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রাখতেন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সাহসী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পরিশ্রমী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ন্যায়পরায়ণ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উদারতা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দানশীলতার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'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লাখ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বকস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পেয়েছিলেন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ধর্মানুরাগী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ইসলামী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অনুশাসনের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শ্রদ্ধাশীল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পরধর্মসহিষ্ণুতাও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আইবেকের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কৃতিত্ব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334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সালতানাতের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প্রতিষ্ঠাতাঃ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সালতানাতের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গোড়াপত্তনকারী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ঘুরির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গজনির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প্রভুত্ব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অধিকৃত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ভারতবর্ষকে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স্বতন্ত্র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কাঠামোর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আওতায়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আসেন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সালতানাতের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সেনানায়কঃ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সেনানায়ক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অসাধারণ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যোগ্যতার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কর্মপ্রচেষ্টা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অনুগত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কারণেই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ঘুরি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অভিযানে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সফলতা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সক্ষম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শাসকঃ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সমরনেতা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সাম্রাজ্য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যোগ্যতাসম্পন্ন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শাসক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হিসেবেও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খ্যাতিমান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শিল্প-সংস্কৃতির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পৃষ্ঠপোষকঃ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1828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সুলতান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শিল্প-সংস্কৃতি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অনুরাগী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শাসক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বিদ্বান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উলামা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সমাদর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1"/>
            <a:ext cx="8839200" cy="206210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পৃষ্ঠপোষকঃ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স্থাপত্যশিল্পের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প্রতিও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সুলতান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আইবেকের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অনুরাগ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দিল্লির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'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কুয়াত-উল-ইসলাম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আজমিরের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'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আড়াই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কা-ঝোপড়া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স্থাপত্যপ্রীতির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প্রকৃষ্ট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নজির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791200"/>
            <a:ext cx="38862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কুয়াত-উল-ইসলাম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5791200"/>
            <a:ext cx="38862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আড়াই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কা-ঝোপড়া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need\Desktop\Sultan Firuj Shah Tughlk\or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" y="2514600"/>
            <a:ext cx="39624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need\Desktop\Sultan Firuj Shah Tughlk\karkhana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76800" y="2514600"/>
            <a:ext cx="39624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1782428" cy="2376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62200" y="152400"/>
            <a:ext cx="6553200" cy="304698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হোসেন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ইসলামের ইতিহাস ও সংস্কৃতি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আগানগর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০১৯১৩৭৫৬৮৬৬ / ০১৮১৫২৩১৩৯৯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shakhawat661983@gmail.com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0" y="3836469"/>
            <a:ext cx="6629400" cy="249299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দিল্লি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সালতানাত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endParaRPr lang="en-US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কুতুউদ্দিন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আইবেক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1981200" y="1295400"/>
            <a:ext cx="371017" cy="31389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1905000" y="5181600"/>
            <a:ext cx="445581" cy="36336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need\Desktop\Con Ju 2020\IMG_20200121_205418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6200" y="4038600"/>
            <a:ext cx="1797627" cy="2376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ight Arrow 11"/>
          <p:cNvSpPr/>
          <p:nvPr/>
        </p:nvSpPr>
        <p:spPr>
          <a:xfrm>
            <a:off x="0" y="2590800"/>
            <a:ext cx="1905000" cy="137159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</a:t>
            </a:r>
            <a:endParaRPr lang="en-US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439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9" grpId="0" build="p" animBg="1"/>
      <p:bldP spid="8" grpId="0" animBg="1"/>
      <p:bldP spid="10" grpId="0" animBg="1"/>
      <p:bldP spid="12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ed\Desktop\Sultan Firuj Shah Tughlk\একডালা দূর্গ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09800" y="228600"/>
            <a:ext cx="4876800" cy="4953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352800" y="5257800"/>
            <a:ext cx="2438400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কুতুব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মিনার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6397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কুতুব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মিনারের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বর্ণনাঃ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562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১১৯২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আজানের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স্মরক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বিজয়গাথা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বিশ্বদরবারে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কুতুব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স্মৃতিস্তম্ভের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ইলতুৎমিশ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কুতুব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মিনার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নামকরণঃ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প্রখ্যাত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সাধক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বখতিয়ার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কাকীর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মিনারটির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কুতুব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মিনারটি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গিয়েছে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কুতুব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মিনারের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উচ্চতাঃ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অক্ষত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৩০০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ফুট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২৩৮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ফুট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আইবেকের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dirty="0" smtClean="0">
                <a:latin typeface="NikoshBAN" pitchFamily="2" charset="0"/>
                <a:cs typeface="NikoshBAN" pitchFamily="2" charset="0"/>
              </a:rPr>
              <a:t>১২১০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খ্রিষ্টাব্দের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লাহোরে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'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চৌগান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ঘোড়ার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পিঠ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মারাত্মক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আহত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সমাধিস্থানঃ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লাহোরে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সমাধিস্থ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248400" cy="1066800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419600" cy="4525963"/>
          </a:xfrm>
          <a:blipFill>
            <a:blip r:embed="rId2"/>
            <a:tile tx="0" ty="0" sx="100000" sy="100000" flip="none" algn="tl"/>
          </a:blipFill>
          <a:ln w="6350"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6000" u="sng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6000" u="sng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মসজিদের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 লিখ।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  <a:blipFill>
            <a:blip r:embed="rId3"/>
            <a:tile tx="0" ty="0" sx="100000" sy="100000" flip="none" algn="tl"/>
          </a:blipFill>
          <a:ln w="3175">
            <a:solidFill>
              <a:schemeClr val="tx1"/>
            </a:solidFill>
          </a:ln>
        </p:spPr>
        <p:txBody>
          <a:bodyPr/>
          <a:lstStyle/>
          <a:p>
            <a:pPr lvl="1" algn="ctr">
              <a:buNone/>
            </a:pP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6000" u="sng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দল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কুতুব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2954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181600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অধিবাসী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আইবেককে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উপাধি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ভূষিত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কুতুব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মিনারের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নামানুসারে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কুতুব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মিনার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2954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181600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অধিবাসী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তুর্কিস্থান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আইবেককে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উপাধি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ভূষিত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লাখ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বকস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কুতুব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মিনারের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নামানুসারে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প্রখ্যাত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সাধক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বখতিয়ার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কাকীর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নামানুসারে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চন্দ্রদেবতা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কুতুব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মিনার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দিল্লিতে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705600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eparation 2"/>
          <p:cNvSpPr/>
          <p:nvPr/>
        </p:nvSpPr>
        <p:spPr>
          <a:xfrm>
            <a:off x="2362200" y="3429000"/>
            <a:ext cx="4419600" cy="1066800"/>
          </a:xfrm>
          <a:prstGeom prst="flowChartPrepar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724400"/>
            <a:ext cx="8382000" cy="1295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সালতানাত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আইবেকের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 নিয়ে আসবে?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Rose &amp; other Photo\House\Ho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81000"/>
            <a:ext cx="5181600" cy="28194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763000" cy="1295400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72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need\Desktop\BTT -2019\ICT B=23\r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47900" y="1905000"/>
            <a:ext cx="4572000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28600"/>
            <a:ext cx="65532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029200"/>
            <a:ext cx="3733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কুয়াত-উল-ইসলাম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5029200"/>
            <a:ext cx="3657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আড়াই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কা-ঝোপড়া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need\Desktop\Sultan Firuj Shah Tughlk\or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1219200"/>
            <a:ext cx="40386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need\Desktop\Sultan Firuj Shah Tughlk\karkhana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29200" y="1219200"/>
            <a:ext cx="38862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ed\Desktop\Sultan Firuj Shah Tughlk\একডালা দূর্গ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0" y="228600"/>
            <a:ext cx="4876800" cy="5486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438400" y="5791200"/>
            <a:ext cx="4572000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কুতুব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মিনার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819400"/>
            <a:ext cx="88392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সুলতান </a:t>
            </a:r>
            <a:r>
              <a:rPr lang="en-US" sz="36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কুতুব</a:t>
            </a:r>
            <a:r>
              <a:rPr lang="en-US" sz="3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3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আইবেকের</a:t>
            </a:r>
            <a:r>
              <a:rPr lang="en-US" sz="3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চারিত্রিক</a:t>
            </a:r>
            <a:r>
              <a:rPr lang="en-US" sz="3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কৃতিত্ব</a:t>
            </a:r>
            <a:r>
              <a:rPr lang="en-US" sz="3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u="sng" cap="none" spc="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609600" y="228600"/>
            <a:ext cx="8001000" cy="1295400"/>
          </a:xfrm>
          <a:prstGeom prst="snip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---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686800" cy="3352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just"/>
            <a:r>
              <a:rPr lang="bn-BD" sz="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 </a:t>
            </a:r>
            <a:r>
              <a:rPr lang="en-US" sz="7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sz="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আইবেকের</a:t>
            </a:r>
            <a:r>
              <a:rPr lang="en-US" sz="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 </a:t>
            </a:r>
            <a:r>
              <a:rPr lang="en-US" sz="7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7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7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sz="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সালতানাত</a:t>
            </a:r>
            <a:r>
              <a:rPr lang="en-US" sz="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bn-BD" sz="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পারবে;</a:t>
            </a:r>
            <a:endParaRPr lang="en-US" sz="7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 </a:t>
            </a:r>
            <a:r>
              <a:rPr lang="en-US" sz="7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sz="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আইবেকের</a:t>
            </a:r>
            <a:r>
              <a:rPr lang="en-US" sz="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কৃতিত্ব</a:t>
            </a:r>
            <a:r>
              <a:rPr lang="bn-BD" sz="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ব্যাখ্যা </a:t>
            </a:r>
            <a:r>
              <a:rPr lang="en-US" sz="7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7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7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দিল্লির</a:t>
            </a:r>
            <a:r>
              <a:rPr lang="en-US" sz="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সালতানাত</a:t>
            </a:r>
            <a:r>
              <a:rPr lang="en-US" sz="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প্রতিষ্ঠায়</a:t>
            </a:r>
            <a:r>
              <a:rPr lang="en-US" sz="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 </a:t>
            </a:r>
            <a:r>
              <a:rPr lang="en-US" sz="7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sz="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আইবেকের</a:t>
            </a:r>
            <a:r>
              <a:rPr lang="en-US" sz="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28600"/>
            <a:ext cx="6705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মামলুক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762000"/>
            <a:ext cx="5638800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কুতুব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১২০৬-১২১০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295400"/>
            <a:ext cx="2743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) ১২০৬-১২১০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খ্রিঃ</a:t>
            </a:r>
            <a:endParaRPr lang="en-US" sz="1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7400" y="1295400"/>
            <a:ext cx="32766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ইলতুৎমিশ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জামাতা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(১২১১-১২৩৬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4495800"/>
            <a:ext cx="27432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১০।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মুইজউদ্দিন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কায়কোবাদ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590800"/>
            <a:ext cx="1905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রুকনউদ্দিন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3810000"/>
            <a:ext cx="31242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মোঙ্গল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আক্রমণে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নিহত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2590800"/>
            <a:ext cx="18288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মুইজউদ্দিন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বাহরাম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400" y="2590800"/>
            <a:ext cx="19050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রাজিয়া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8400" y="3276600"/>
            <a:ext cx="2667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৯।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গিয়াসউদ্দিন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বলবন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200" y="3810000"/>
            <a:ext cx="2667000" cy="381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বুগরা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শাসনকর্তা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2971800" y="1371600"/>
            <a:ext cx="28194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267200" y="12192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086600" y="1676400"/>
            <a:ext cx="25603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239000" y="2590800"/>
            <a:ext cx="18288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৮।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নাসিরউদ্দিন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মাহমুদ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eft-Right Arrow 17"/>
          <p:cNvSpPr/>
          <p:nvPr/>
        </p:nvSpPr>
        <p:spPr>
          <a:xfrm>
            <a:off x="609600" y="1905000"/>
            <a:ext cx="69342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486400" y="4191000"/>
            <a:ext cx="25603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8001000" y="2971800"/>
            <a:ext cx="25603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838200" y="2133600"/>
            <a:ext cx="2560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1905000" y="2667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733800" y="5105400"/>
            <a:ext cx="3886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১১।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শামসুদ্দিন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কায়মুর্স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(১২৮৯-১২৯০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3200400"/>
            <a:ext cx="1905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আলাউদ্দিন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মাসুদ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914400" y="29718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5562600" y="48768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5181600" y="35814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2667000" y="35814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Arrow 35"/>
          <p:cNvSpPr/>
          <p:nvPr/>
        </p:nvSpPr>
        <p:spPr>
          <a:xfrm flipV="1">
            <a:off x="2438400" y="3352800"/>
            <a:ext cx="3733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4343400" y="2667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6705600" y="26670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  <p:bldP spid="14" grpId="0" animBg="1"/>
      <p:bldP spid="15" grpId="0" animBg="1"/>
      <p:bldP spid="16" grpId="0" animBg="1"/>
      <p:bldP spid="17" grpId="0" build="p" animBg="1"/>
      <p:bldP spid="18" grpId="0" animBg="1"/>
      <p:bldP spid="19" grpId="0" animBg="1"/>
      <p:bldP spid="21" grpId="0" animBg="1"/>
      <p:bldP spid="22" grpId="0" animBg="1"/>
      <p:bldP spid="23" grpId="0" animBg="1"/>
      <p:bldP spid="26" grpId="0" build="p" animBg="1"/>
      <p:bldP spid="28" grpId="0" build="p" animBg="1"/>
      <p:bldP spid="30" grpId="0" animBg="1"/>
      <p:bldP spid="32" grpId="0" animBg="1"/>
      <p:bldP spid="33" grpId="0" animBg="1"/>
      <p:bldP spid="34" grpId="0" animBg="1"/>
      <p:bldP spid="36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1244600"/>
          <a:ext cx="85344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33400" y="152400"/>
            <a:ext cx="8001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সুলতান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পরিচয়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8049DE-BD42-4DA9-AF95-724A0DD55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628049DE-BD42-4DA9-AF95-724A0DD55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628049DE-BD42-4DA9-AF95-724A0DD55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B46FCB-C545-4860-8794-555A0B230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AFB46FCB-C545-4860-8794-555A0B230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AFB46FCB-C545-4860-8794-555A0B230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9D7F9-64FA-48E0-BE2F-C7DC51279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2979D7F9-64FA-48E0-BE2F-C7DC51279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2979D7F9-64FA-48E0-BE2F-C7DC51279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A0DD37-DB80-4991-B4B1-734E0C2F0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93A0DD37-DB80-4991-B4B1-734E0C2F0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93A0DD37-DB80-4991-B4B1-734E0C2F0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30C49E-871C-461D-BF44-CED02959F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330C49E-871C-461D-BF44-CED02959F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2330C49E-871C-461D-BF44-CED02959F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5255E4-27E9-4D49-9A1B-8C77BF65F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A5255E4-27E9-4D49-9A1B-8C77BF65F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A5255E4-27E9-4D49-9A1B-8C77BF65F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3AEAAB-0663-4E3A-8A6B-6F670BA4A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BC3AEAAB-0663-4E3A-8A6B-6F670BA4A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BC3AEAAB-0663-4E3A-8A6B-6F670BA4A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7115D4-12DB-40E2-ADC7-2D195F46B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E67115D4-12DB-40E2-ADC7-2D195F46B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67115D4-12DB-40E2-ADC7-2D195F46B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6156C7-2C7B-4826-893E-D161AA4D6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D56156C7-2C7B-4826-893E-D161AA4D6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D56156C7-2C7B-4826-893E-D161AA4D6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516AEF-D96C-485D-BF04-8A7502655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3516AEF-D96C-485D-BF04-8A7502655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3516AEF-D96C-485D-BF04-8A7502655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7BD5FD-1468-4610-BC93-623093877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397BD5FD-1468-4610-BC93-623093877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397BD5FD-1468-4610-BC93-623093877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562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সুলতান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আইবেকের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নিবাস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তুর্কিস্থান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'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দেবতা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'। </a:t>
            </a:r>
          </a:p>
          <a:p>
            <a:pPr algn="just">
              <a:buFont typeface="Wingdings" pitchFamily="2" charset="2"/>
              <a:buChar char="v"/>
            </a:pP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দিল্লি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সুলতানি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সুলতান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bn-BD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সুলতান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কুতুবউদ্দিনের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কনিষ্ঠ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আঙ্গুলটি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ভাঙা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শৈশবে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ভাগ্য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বিড়ম্বিত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পারস্যের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ব্যবসায়ীর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পড়েন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গুণসম্পন্ন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চারিত্রিক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অধিকারী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1149</Words>
  <Application>Microsoft Office PowerPoint</Application>
  <PresentationFormat>On-screen Show (4:3)</PresentationFormat>
  <Paragraphs>119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শিখন ফল---</vt:lpstr>
      <vt:lpstr>Slide 7</vt:lpstr>
      <vt:lpstr>Slide 8</vt:lpstr>
      <vt:lpstr>প্রাথমিক জীবন</vt:lpstr>
      <vt:lpstr>Slide 10</vt:lpstr>
      <vt:lpstr>ভারতে অধিকৃত অঞ্চলে মুহাম্মদ ঘুরি প্রতিনিধিঃ</vt:lpstr>
      <vt:lpstr>মামলুক বা দাস বংশ এবং সালতানাত প্রতিষ্ঠাঃ</vt:lpstr>
      <vt:lpstr>সুলতান উপাধিতে ভূষিতঃ- মুহাম্মদ ঘুরির উত্তরাধিকারি সুলতান গিয়াসউদ্দিন মুহাম্মদ ঘুরি কুতুবউদ্দিন আইবেককে রাজদন্ড প্রদান ও সুলতান উপাধিতে ভূষিত করেন।     </vt:lpstr>
      <vt:lpstr>ক্ষমতায় অধিষ্ঠিত হওয়ার পর সৃষ্ট সমস্যাবলিঃ</vt:lpstr>
      <vt:lpstr> সমস্যা মোকাবিলায় কুতুবউদ্দিন আইবেকের গৃহীত পদক্ষপঃ</vt:lpstr>
      <vt:lpstr>চারিত্রিক বৈশিষ্ট্য</vt:lpstr>
      <vt:lpstr>কুতুবউদ্দিন আইবেকের কৃতিত্ব</vt:lpstr>
      <vt:lpstr>শিক্ষা ও শিল্প-সংস্কৃতির পৃষ্ঠপোষকঃ</vt:lpstr>
      <vt:lpstr>Slide 19</vt:lpstr>
      <vt:lpstr>Slide 20</vt:lpstr>
      <vt:lpstr>কুতুব মিনারের বর্ণনাঃ</vt:lpstr>
      <vt:lpstr>কুতুবউদ্দিন আইবেকের মৃত্যু </vt:lpstr>
      <vt:lpstr>দলীয় কাজ</vt:lpstr>
      <vt:lpstr>মূল্যায়ন  </vt:lpstr>
      <vt:lpstr>মূল্যায়নের সমাধান </vt:lpstr>
      <vt:lpstr> </vt:lpstr>
      <vt:lpstr>সবাইকে 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SHAKHAWAT</dc:creator>
  <cp:lastModifiedBy>need</cp:lastModifiedBy>
  <cp:revision>382</cp:revision>
  <dcterms:created xsi:type="dcterms:W3CDTF">2017-04-03T04:20:53Z</dcterms:created>
  <dcterms:modified xsi:type="dcterms:W3CDTF">2020-03-20T18:23:24Z</dcterms:modified>
</cp:coreProperties>
</file>