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8" r:id="rId4"/>
    <p:sldId id="266" r:id="rId5"/>
    <p:sldId id="267" r:id="rId6"/>
    <p:sldId id="262" r:id="rId7"/>
    <p:sldId id="269" r:id="rId8"/>
    <p:sldId id="260" r:id="rId9"/>
    <p:sldId id="261" r:id="rId10"/>
    <p:sldId id="259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F82F-C5BA-4DD9-97E6-C668438BAA4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5872-DED9-4DEB-9656-B4B1C227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32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F82F-C5BA-4DD9-97E6-C668438BAA4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5872-DED9-4DEB-9656-B4B1C227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48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F82F-C5BA-4DD9-97E6-C668438BAA4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5872-DED9-4DEB-9656-B4B1C227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89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F82F-C5BA-4DD9-97E6-C668438BAA4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5872-DED9-4DEB-9656-B4B1C227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13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F82F-C5BA-4DD9-97E6-C668438BAA4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5872-DED9-4DEB-9656-B4B1C227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25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F82F-C5BA-4DD9-97E6-C668438BAA4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5872-DED9-4DEB-9656-B4B1C227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09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F82F-C5BA-4DD9-97E6-C668438BAA4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5872-DED9-4DEB-9656-B4B1C227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87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F82F-C5BA-4DD9-97E6-C668438BAA4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5872-DED9-4DEB-9656-B4B1C227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79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F82F-C5BA-4DD9-97E6-C668438BAA4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5872-DED9-4DEB-9656-B4B1C227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76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F82F-C5BA-4DD9-97E6-C668438BAA4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5872-DED9-4DEB-9656-B4B1C227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07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F82F-C5BA-4DD9-97E6-C668438BAA4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5872-DED9-4DEB-9656-B4B1C227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75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7F82F-C5BA-4DD9-97E6-C668438BAA4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65872-DED9-4DEB-9656-B4B1C227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03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eb.facebook.com/photo.php?fbid=2010171455894428&amp;set=pcb.2010171475894426&amp;type=3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eb.facebook.com/photo.php?fbid=2010171455894428&amp;set=pcb.2010171475894426&amp;type=3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eb.facebook.com/photo.php?fbid=2010171455894428&amp;set=pcb.2010171475894426&amp;type=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facebook.com/photo.php?fbid=2010171455894428&amp;set=pcb.2010171475894426&amp;type=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eb.facebook.com/photo.php?fbid=2010173959227511&amp;set=pcb.2010171475894426&amp;type=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eb.facebook.com/photo.php?fbid=2010171455894428&amp;set=pcb.2010171475894426&amp;type=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eb.facebook.com/photo.php?fbid=2010171455894428&amp;set=pcb.2010171475894426&amp;type=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" y="85725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জেলা ব্রান্ডিং এর উপর ভিত্তি করে শিক্ষার্থীদের জন্য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 জেলা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আমার অহংকার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বিষয়ক প্রতিযোগীতা</a:t>
            </a:r>
          </a:p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কিশোর বাতায়ন সম্পর্কে অবহিতকরণ সভা । 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১৮-০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2020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খ্রীঃ</a:t>
            </a:r>
          </a:p>
          <a:p>
            <a:pPr algn="ctr"/>
            <a:endParaRPr lang="bn-IN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বাস্তবায়নেঃ এটুআই প্রোগ্রাম,প্রধানমন্ত্রীর কার্যালয়,ঢাকা।</a:t>
            </a:r>
          </a:p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আয়োজনেঃ জেলা প্রশাসন, কুড়িগ্রাম 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সহযোগিতায়ঃ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জেলা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এম্বাসেডরবৃন্দ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 may contain: tex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5257800" cy="218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00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Arial" charset="0"/>
              </a:rPr>
              <a:t>              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‘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ব্র্যান্ডিং আইটেম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’ 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 তোমার জেলাকে সমৃদ্ধ করছে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 তোমার জেলা নিয়ে তুমি গর্ব বোধ কর তা জানিয়ে দাও। কীভাবে জানাবে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১।গল্প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/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প্রবন্ধ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/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 লিখ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সর্বোচ্চ ২৫০০ শব্দ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ছবি আঁক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সর্বোচ্চ ১০ মেগাবাইট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ছবি তোল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সর্বোচ্চ ১০ মেগাবাইট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ভিডিও বানাও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সর্বোচ্চ ৫ মিনিট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 গাও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/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 আবৃত্তি কর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/ 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 কোন কিছুর অডিও ক্লিপ বানাও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সর্বোচ্চ ৫ মিনিট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সারা দেশ থেকে সেরা কাজগুলোর জন্য থাকছে আকর্ষনীয় সব পুরষ্কার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! </a:t>
            </a: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 আর দেরী কেন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? </a:t>
            </a: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ঝটপট কাজ শুরু করে দাও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! </a:t>
            </a: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শেষ হলে নিচের বাটনে ক্লিক করে তোমার সৃষ্টিশীল কাজ জমা দাও আর সারা দেশকে জানিয়ে দাও তুমিও পার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pic>
        <p:nvPicPr>
          <p:cNvPr id="4" name="Picture 2" descr="Image may contain: tex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1371600" cy="12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430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" y="19050"/>
            <a:ext cx="9144000" cy="693420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50" y="9525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8850" y="2238375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Christmas Deco Mesh Wreath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228600"/>
            <a:ext cx="9601199" cy="6629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71800" y="2895600"/>
            <a:ext cx="1981200" cy="2076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6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35147"/>
            <a:ext cx="9144000" cy="6852249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 may contain: tex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825"/>
            <a:ext cx="7505700" cy="661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514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3075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এম্বাসেডর  পরিচিতিঃ </a:t>
            </a:r>
          </a:p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নামঃ মোঃ মুকুল মিয়া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বি,এ;বি,এড;এম,এ (ইংরেজী)।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শিক্ষক,এম, এ সাত্তার আদর্শ উচ্চ বিদ্যালয়,কুড়িগ্রাম।</a:t>
            </a:r>
          </a:p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মাস্টার ট্রেইনার (টি,এফ),</a:t>
            </a:r>
          </a:p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ইংলিশ ইন অ্যাকশন প্রজেক্ট (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EIA) </a:t>
            </a:r>
            <a:r>
              <a:rPr lang="en-US" sz="28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Funded by </a:t>
            </a:r>
            <a:r>
              <a:rPr lang="en-US" sz="28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Ukaid</a:t>
            </a:r>
            <a:r>
              <a:rPr lang="en-US" sz="28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IN" sz="28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জেলা এম্ব্যাসেডর,</a:t>
            </a:r>
          </a:p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একসেস টু ইনফরমেশন প্রগ্রাম(এটুআই),প্রধানমন্ত্রীর কার্যালয়,ঢাকা। 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Mobile</a:t>
            </a:r>
            <a:r>
              <a:rPr lang="en-US" sz="2800" i="1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: 01963 40 54 </a:t>
            </a:r>
            <a:r>
              <a:rPr lang="en-US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30</a:t>
            </a:r>
            <a:r>
              <a:rPr lang="bn-IN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/ ০১৭১৭</a:t>
            </a:r>
            <a:r>
              <a:rPr lang="en-US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১৭</a:t>
            </a:r>
            <a:r>
              <a:rPr lang="en-US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১৭</a:t>
            </a:r>
            <a:r>
              <a:rPr lang="en-US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৪১</a:t>
            </a:r>
            <a:r>
              <a:rPr lang="en-US" sz="2800" i="1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8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mukulict30@gmail.com</a:t>
            </a:r>
            <a:endParaRPr lang="en-US" sz="28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s://scontent.fdac1-1.fna.fbcdn.net/v/t1.0-0/p206x206/12360129_1709949909249919_1274926707038012288_n.jpg?_nc_eui2=v1%3AAeGAbhzEW7iMA-2MYiS3AdHnwbwpdatmV9kiEIUnNKWKf0XCs5C42dFzuXhqAb831ICn9SozyV0XTHCi66UN9pLjLBwLzUJshvktFrijozVEIA&amp;oh=26387ff00fe981b9d6a6f0e0b2aa0837&amp;oe=5A6923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"/>
            <a:ext cx="1933575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may contain: tex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1336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53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" y="0"/>
            <a:ext cx="9144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 – উদ্দেশ্যঃ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জেলা ব্র্যান্ডিং 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কিশোর </a:t>
            </a:r>
            <a:r>
              <a:rPr lang="as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বাতায়ন এবং আমার জেলা, আমার অহংকার </a:t>
            </a: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শীর্ষক 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প্রতিযোগিতা</a:t>
            </a: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লক্ষে    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[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এক্ষেত্রে জেলার নির্দিষ্ট ব্র্যান্ডিং কনসেপ্টটি শিক্ষার্থীদের মাথায় ঢুকিয়ে দিতে হবে। যেন সে বিষয়েই তারা কন্টেন্ট তৈরি করে প্রতিযোগিতায় অংশ নেয়। এতে নিজ জেলা বিষয়ে তারা গর্ববোধ করবে।] 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as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জেলা ব্র্যান্ডিং কার্যক্রমে শিক্ষার্থীদের অংশগ্রহণ নিশ্চিত করা</a:t>
            </a:r>
            <a:br>
              <a:rPr lang="as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শিক্ষার্থীদের সৃজনশীলতার বিকাশ ও প্রতিভা অন্বেষণ</a:t>
            </a:r>
            <a:br>
              <a:rPr lang="as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আইসিটির ইতিবাচক ব্যবহারে শিক্ষার্থীদের সচেতনতা ও উদ্বুদ্ধকরণ</a:t>
            </a:r>
            <a:r>
              <a:rPr lang="as-IN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3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" y="0"/>
            <a:ext cx="9144000" cy="6858000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                        নিয়মাবলীঃ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শিক্ষার্থীদের অংশগ্রহণের ক্ষেত্রে আই সি টি ফর ই এম্বাসেডর শিক্ষকবৃন্দ ও বিদ্যালয় প্রধানসহ দায়িত্বপ্রাপ্ত শিক্ষকগণ সহযোগিতা করবেন। সকল কাজই কিশোর বাতায়নের মাধ্যমে শিক্ষার্থীরা জমা দিবে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কেবল হাতে আঁকা ছবিসমূহের হার্ডকপিসমূহ শিক্ষার্থীরা নিজ প্রতিষ্ঠানের শিক্ষকদের কাছে জমা দিবে। এবং একটি সফট কপি স্ক্যান করে বা মোবাইলে ছবি তুলে বাতায়নে আপলোড করবে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প্রতিষ্ঠানের শিক্ষকরা শিক্ষার্থীদের কাজসমূহ জেলা অ্যাম্বাসেডরের কাছে জমা দিবে। 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400" b="1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400" b="1" dirty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 সকল শিক্ষার্থীরা ইন্টারনেট অপর্যাপ্ততার কারনে কন্টেন্ট আপলোড করতে </a:t>
            </a:r>
            <a:r>
              <a:rPr lang="as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 না তারা স্ব স্ব স্কুল 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ICT </a:t>
            </a:r>
            <a:r>
              <a:rPr lang="as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শিক্ষকগনের সাহায্য নিয়ে কন্টেন্ট আপলোড করতে পারবে। 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d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0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32" y="0"/>
            <a:ext cx="9067800" cy="6781800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No automatic alt text available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884" y="762000"/>
            <a:ext cx="6647096" cy="492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55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konnect.edu.bd/public/assets/home/xhome-pop-up-banner.png.pagespeed.ic.cguk8XUJ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76200"/>
            <a:ext cx="9053209" cy="6858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36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NikoshBAN" pitchFamily="2" charset="0"/>
                <a:cs typeface="NikoshBAN" pitchFamily="2" charset="0"/>
              </a:rPr>
              <a:t>: "</a:t>
            </a:r>
            <a:r>
              <a:rPr lang="bn-IN" sz="3600" b="1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আমার </a:t>
            </a:r>
            <a:r>
              <a:rPr lang="bn-IN" sz="36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জেলা, আমার অহংকার।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</a:p>
          <a:p>
            <a:pPr marL="1946275" lvl="0" indent="-1031875" fontAlgn="base">
              <a:spcBef>
                <a:spcPct val="0"/>
              </a:spcBef>
              <a:spcAft>
                <a:spcPct val="0"/>
              </a:spcAft>
            </a:pP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জীবন </a:t>
            </a:r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কমিকস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মাথা খাটাও 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আপলোড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প্রতিযোগিতারনির্দেশনাবলী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(KURIGRAM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)</a:t>
            </a:r>
            <a:endParaRPr kumimoji="0" lang="bn-IN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</a:br>
            <a:r>
              <a:rPr lang="bn-IN" sz="24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অভিনন্দন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‘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জেলা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অহংকার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’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প্রতিযোগিতায় অংশগ্রহন করায় তোমাকে ধন্যবাদ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!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নির্ধারিত জেলা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।তোমার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জেলার ব্র্যান্ডিং থিম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সংস্কৃতি। তোমার সুবিধার্থে তোমার জেলা নিয়ে কিছু তথ্য নিচে দেয়া হলঃ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এক সময় মহারাজা বিশ্ব সিংহ কুড়িটি জেলে পরিবারকে উচ্চ শ্রেণীর হিন্দুরূপে স্বীকৃতি দিয়ে এ অঞ্চলে প্রেরণ করেন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।এ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কুড়িটি পরিবারের আগমনের কাহিনী থেকে কুড়িগ্রাম জেলার নামকরণ করা হয়েছে বলে ধারণা করা হয়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।বাংলাদেশর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কুড়িগ্রাম অঞ্চলের আঞ্চলিক ভাষার গান ভাওয়াইয়া।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গানের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 স্বতন্ত্র। একটি নির্দিষ্ট এলাকার ভাষায় এই গান বাঁধা হলেও এর সুরবৈশিষ্ট্য দেশের সকল অঞ্চলের মানুষের হৃদয় ছুঁয়ে যায়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Image may contain: tex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209799" cy="164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36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IN" sz="3200" b="1" dirty="0" smtClean="0">
                <a:solidFill>
                  <a:schemeClr val="tx1"/>
                </a:solidFill>
                <a:latin typeface="Arial" charset="0"/>
              </a:rPr>
              <a:t>         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           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: "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 জেলা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 অহংকার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“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 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কেন কুইজ ও কন্টেস্ট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                      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রংপুর অঞ্চলের ভাষাকাঠামো আর ভারতের কোচবিহারের ভাষাকাঠামো অভিন্ন। কুড়িগ্রামে যে ভাওয়াইয়া গানের প্রচলন সেই গান বিস্তৃত ভারতের কোচবিহার আসাম পর্যন্ত।কুড়িগ্রাম আসলে কুড়ি নদীর জেলা। এগুলোর প্রথম ও বৃহত্তমটি হচ্ছে ব্রহ্মপুত্র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।বস্তুত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কুড়িগ্রামের বাকি সব নদীই প্রত্যক্ষ বা পরোক্ষভাবে এই নদীতে পতিত হয়েছে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।তার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পরেই রয়েছে তিস্তা। এই নদী কুড়িগ্রামের রাজারহাট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উলিপুর ও চিলমারী ছুঁয়ে ব্রহ্মপুত্রে পতিত হয়েছে।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কুড়িগ্রামের মূল নদী আসলে ধরলা। এটি জেলা শহরের পাশ দিয়ে ও গোটা জেলার মধ্যখান দিয়েই কেবল প্রবাহিত হয়নি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স্পর্শ করেছে সর্বোচ্চসংখ্যক উপজেলা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।আন্তর্জাতিক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নদীটির বাংলাদেশ অংশের বিপুল অধিকাংশ কুড়িগ্রামেই পড়েছে। সৈয়দ শামসুল হকের বিভিন্ন লেখায় যে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'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আধকোষা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'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 নাম পাওয়া যায়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আসলে ধরলারই প্রতিরূপ।কুড়িগ্রামে ব্রহ্মপুত্র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তিস্তা ও ধরলা ছাড়াও স্বীকৃত আন্তর্জাতিক নদীই রয়েছে আরও দুটি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_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দুধকুমার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জিঞ্জিরাম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।কিন্তু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জানি তোমার চমৎকার জেলার জন্য এতটুকু তথ্যই সব নয়। তোমরা তোমাদের জেলা নিয়ে আরও অনেক কিছু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জানো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মাথায় গিজগিজ করছে দারুণ সব আইডিয়া। তোমাদের এইসব আইডিয়া নিয়ে ঝাঁপিয়ে পড়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!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 may contain: tex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020111" cy="123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10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381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68</cp:revision>
  <dcterms:created xsi:type="dcterms:W3CDTF">2017-10-16T06:44:35Z</dcterms:created>
  <dcterms:modified xsi:type="dcterms:W3CDTF">2020-03-21T05:33:36Z</dcterms:modified>
</cp:coreProperties>
</file>