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980-0030-4E74-97A5-1E69AECE1BE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A803-8571-42DB-A329-AD28D67C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3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980-0030-4E74-97A5-1E69AECE1BE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A803-8571-42DB-A329-AD28D67C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0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980-0030-4E74-97A5-1E69AECE1BE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A803-8571-42DB-A329-AD28D67C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980-0030-4E74-97A5-1E69AECE1BE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A803-8571-42DB-A329-AD28D67C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9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980-0030-4E74-97A5-1E69AECE1BE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A803-8571-42DB-A329-AD28D67C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4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980-0030-4E74-97A5-1E69AECE1BE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A803-8571-42DB-A329-AD28D67C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980-0030-4E74-97A5-1E69AECE1BE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A803-8571-42DB-A329-AD28D67C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0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980-0030-4E74-97A5-1E69AECE1BE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A803-8571-42DB-A329-AD28D67C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980-0030-4E74-97A5-1E69AECE1BE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A803-8571-42DB-A329-AD28D67C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980-0030-4E74-97A5-1E69AECE1BE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A803-8571-42DB-A329-AD28D67C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0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980-0030-4E74-97A5-1E69AECE1BE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A803-8571-42DB-A329-AD28D67C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6980-0030-4E74-97A5-1E69AECE1BE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3A803-8571-42DB-A329-AD28D67C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0"/>
            <a:ext cx="5569527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559636" cy="674716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8466573">
            <a:off x="-491836" y="2348347"/>
            <a:ext cx="6026727" cy="858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4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76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236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3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islam12mm@gmail.com</dc:creator>
  <cp:lastModifiedBy>islam12mm@gmail.com</cp:lastModifiedBy>
  <cp:revision>4</cp:revision>
  <dcterms:created xsi:type="dcterms:W3CDTF">2020-03-22T13:36:08Z</dcterms:created>
  <dcterms:modified xsi:type="dcterms:W3CDTF">2020-03-22T13:45:11Z</dcterms:modified>
</cp:coreProperties>
</file>