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0" r:id="rId1"/>
  </p:sldMasterIdLst>
  <p:notesMasterIdLst>
    <p:notesMasterId r:id="rId23"/>
  </p:notesMasterIdLst>
  <p:sldIdLst>
    <p:sldId id="304" r:id="rId2"/>
    <p:sldId id="305" r:id="rId3"/>
    <p:sldId id="306" r:id="rId4"/>
    <p:sldId id="262" r:id="rId5"/>
    <p:sldId id="264" r:id="rId6"/>
    <p:sldId id="265" r:id="rId7"/>
    <p:sldId id="267" r:id="rId8"/>
    <p:sldId id="344" r:id="rId9"/>
    <p:sldId id="283" r:id="rId10"/>
    <p:sldId id="345" r:id="rId11"/>
    <p:sldId id="339" r:id="rId12"/>
    <p:sldId id="340" r:id="rId13"/>
    <p:sldId id="338" r:id="rId14"/>
    <p:sldId id="346" r:id="rId15"/>
    <p:sldId id="347" r:id="rId16"/>
    <p:sldId id="294" r:id="rId17"/>
    <p:sldId id="295" r:id="rId18"/>
    <p:sldId id="285" r:id="rId19"/>
    <p:sldId id="343" r:id="rId20"/>
    <p:sldId id="290" r:id="rId21"/>
    <p:sldId id="32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03" autoAdjust="0"/>
  </p:normalViewPr>
  <p:slideViewPr>
    <p:cSldViewPr>
      <p:cViewPr varScale="1">
        <p:scale>
          <a:sx n="68" d="100"/>
          <a:sy n="68" d="100"/>
        </p:scale>
        <p:origin x="888" y="-30"/>
      </p:cViewPr>
      <p:guideLst>
        <p:guide orient="horz" pos="17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-2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05C86-B3EB-4D61-A8FC-D19606E2322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E0EB4-E34B-49C8-A52E-E27C63D4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0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E0EB4-E34B-49C8-A52E-E27C63D4E5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5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CFC13-C7A4-4E5A-B686-B0C3DE4E4F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64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4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E1E0-B951-44C4-AB5D-102856EAF4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1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4DFE-5026-41B6-8B29-BA79209A87DB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5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86F6-3FBF-4915-9F9E-47A435610BFC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2989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86F6-3FBF-4915-9F9E-47A435610BFC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8647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86F6-3FBF-4915-9F9E-47A435610BFC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21725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86F6-3FBF-4915-9F9E-47A435610BFC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052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86F6-3FBF-4915-9F9E-47A435610BFC}" type="datetime1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5531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86F6-3FBF-4915-9F9E-47A435610BFC}" type="datetime1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1733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ABB3-7E74-4719-9352-BEAF400802D8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6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5E5F-B290-4458-AA8C-C9703E2C89C5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01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3C15B-71A6-4177-8576-CD24CE06DE6A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0435-6E96-4F2C-BA96-79949B8F6B5E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09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13C4-563F-4499-9D9D-78000CEAA885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3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48A0-9830-4D97-801F-DDF099980D11}" type="datetime1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AA23-BAFA-4B2E-84BB-D30D65706D11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6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570FA-842E-46B6-95AF-57B1D8E12256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7E5C-6BA5-4DA7-A291-84E486A49B72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9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CBF9-01CB-4124-8FB7-C089B96ED6AA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8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3C86F6-3FBF-4915-9F9E-47A435610BFC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10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  <p:sldLayoutId id="2147484363" r:id="rId13"/>
    <p:sldLayoutId id="2147484364" r:id="rId14"/>
    <p:sldLayoutId id="2147484365" r:id="rId15"/>
    <p:sldLayoutId id="2147484366" r:id="rId16"/>
    <p:sldLayoutId id="2147484367" r:id="rId17"/>
  </p:sldLayoutIdLst>
  <p:hf sldNum="0"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195945" y="1746060"/>
            <a:ext cx="622743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>আ</a:t>
            </a:r>
            <a:r>
              <a:rPr lang="bn-BD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জকের ক্লাসে তোমাদের সবাইকে </a:t>
            </a:r>
            <a:endParaRPr lang="en-US" sz="4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44412" r="3586" b="4870"/>
          <a:stretch>
            <a:fillRect/>
          </a:stretch>
        </p:blipFill>
        <p:spPr>
          <a:xfrm>
            <a:off x="1828800" y="3810000"/>
            <a:ext cx="5370949" cy="1502176"/>
          </a:xfrm>
          <a:custGeom>
            <a:avLst/>
            <a:gdLst/>
            <a:ahLst/>
            <a:cxnLst/>
            <a:rect l="l" t="t" r="r" b="b"/>
            <a:pathLst>
              <a:path w="7161265" h="2002901">
                <a:moveTo>
                  <a:pt x="1390162" y="1121625"/>
                </a:moveTo>
                <a:lnTo>
                  <a:pt x="1019857" y="1323816"/>
                </a:lnTo>
                <a:lnTo>
                  <a:pt x="1176981" y="1431415"/>
                </a:lnTo>
                <a:lnTo>
                  <a:pt x="1191680" y="1399759"/>
                </a:lnTo>
                <a:cubicBezTo>
                  <a:pt x="1201911" y="1399759"/>
                  <a:pt x="1215124" y="1421473"/>
                  <a:pt x="1231321" y="1464900"/>
                </a:cubicBezTo>
                <a:lnTo>
                  <a:pt x="1228400" y="1464900"/>
                </a:lnTo>
                <a:lnTo>
                  <a:pt x="1315007" y="1484882"/>
                </a:lnTo>
                <a:lnTo>
                  <a:pt x="1389281" y="1597592"/>
                </a:lnTo>
                <a:close/>
                <a:moveTo>
                  <a:pt x="6019491" y="483664"/>
                </a:moveTo>
                <a:lnTo>
                  <a:pt x="6025559" y="484273"/>
                </a:lnTo>
                <a:cubicBezTo>
                  <a:pt x="6065203" y="490051"/>
                  <a:pt x="6105781" y="504892"/>
                  <a:pt x="6147295" y="528798"/>
                </a:cubicBezTo>
                <a:cubicBezTo>
                  <a:pt x="6213719" y="567048"/>
                  <a:pt x="6271217" y="610468"/>
                  <a:pt x="6319791" y="659057"/>
                </a:cubicBezTo>
                <a:cubicBezTo>
                  <a:pt x="6368364" y="707645"/>
                  <a:pt x="6406553" y="762841"/>
                  <a:pt x="6434355" y="824644"/>
                </a:cubicBezTo>
                <a:cubicBezTo>
                  <a:pt x="6462157" y="886446"/>
                  <a:pt x="6476059" y="954994"/>
                  <a:pt x="6476059" y="1030289"/>
                </a:cubicBezTo>
                <a:cubicBezTo>
                  <a:pt x="6476059" y="1062063"/>
                  <a:pt x="6473091" y="1093992"/>
                  <a:pt x="6467157" y="1126076"/>
                </a:cubicBezTo>
                <a:cubicBezTo>
                  <a:pt x="6519239" y="1165268"/>
                  <a:pt x="6562689" y="1207382"/>
                  <a:pt x="6597508" y="1252416"/>
                </a:cubicBezTo>
                <a:cubicBezTo>
                  <a:pt x="6614917" y="1274933"/>
                  <a:pt x="6626854" y="1296496"/>
                  <a:pt x="6633317" y="1317105"/>
                </a:cubicBezTo>
                <a:lnTo>
                  <a:pt x="6636291" y="1328989"/>
                </a:lnTo>
                <a:lnTo>
                  <a:pt x="6636291" y="483664"/>
                </a:lnTo>
                <a:close/>
                <a:moveTo>
                  <a:pt x="949477" y="483664"/>
                </a:moveTo>
                <a:cubicBezTo>
                  <a:pt x="956586" y="483664"/>
                  <a:pt x="959932" y="484444"/>
                  <a:pt x="959515" y="486005"/>
                </a:cubicBezTo>
                <a:cubicBezTo>
                  <a:pt x="959098" y="487566"/>
                  <a:pt x="958889" y="492473"/>
                  <a:pt x="958889" y="500725"/>
                </a:cubicBezTo>
                <a:cubicBezTo>
                  <a:pt x="958889" y="529563"/>
                  <a:pt x="968540" y="560751"/>
                  <a:pt x="987843" y="594287"/>
                </a:cubicBezTo>
                <a:cubicBezTo>
                  <a:pt x="1007146" y="627823"/>
                  <a:pt x="1032754" y="660185"/>
                  <a:pt x="1064668" y="691372"/>
                </a:cubicBezTo>
                <a:cubicBezTo>
                  <a:pt x="1096581" y="722559"/>
                  <a:pt x="1129723" y="747665"/>
                  <a:pt x="1164094" y="766689"/>
                </a:cubicBezTo>
                <a:cubicBezTo>
                  <a:pt x="1198464" y="785714"/>
                  <a:pt x="1230486" y="795226"/>
                  <a:pt x="1260159" y="795226"/>
                </a:cubicBezTo>
                <a:cubicBezTo>
                  <a:pt x="1279106" y="795226"/>
                  <a:pt x="1298949" y="791888"/>
                  <a:pt x="1319689" y="785212"/>
                </a:cubicBezTo>
                <a:cubicBezTo>
                  <a:pt x="1340429" y="778535"/>
                  <a:pt x="1359454" y="768977"/>
                  <a:pt x="1376763" y="756536"/>
                </a:cubicBezTo>
                <a:cubicBezTo>
                  <a:pt x="1394072" y="744095"/>
                  <a:pt x="1408375" y="728942"/>
                  <a:pt x="1419672" y="711076"/>
                </a:cubicBezTo>
                <a:cubicBezTo>
                  <a:pt x="1430969" y="693211"/>
                  <a:pt x="1436618" y="672734"/>
                  <a:pt x="1436618" y="649645"/>
                </a:cubicBezTo>
                <a:lnTo>
                  <a:pt x="1436618" y="623403"/>
                </a:lnTo>
                <a:cubicBezTo>
                  <a:pt x="1436618" y="590485"/>
                  <a:pt x="1431325" y="565843"/>
                  <a:pt x="1420738" y="549477"/>
                </a:cubicBezTo>
                <a:cubicBezTo>
                  <a:pt x="1412799" y="537202"/>
                  <a:pt x="1400178" y="520533"/>
                  <a:pt x="1382876" y="499469"/>
                </a:cubicBezTo>
                <a:lnTo>
                  <a:pt x="1369642" y="483664"/>
                </a:lnTo>
                <a:close/>
                <a:moveTo>
                  <a:pt x="3437910" y="2967"/>
                </a:moveTo>
                <a:cubicBezTo>
                  <a:pt x="3521580" y="29982"/>
                  <a:pt x="3573615" y="70310"/>
                  <a:pt x="3594015" y="123953"/>
                </a:cubicBezTo>
                <a:cubicBezTo>
                  <a:pt x="3614415" y="177595"/>
                  <a:pt x="3629344" y="224183"/>
                  <a:pt x="3638802" y="263716"/>
                </a:cubicBezTo>
                <a:cubicBezTo>
                  <a:pt x="3641136" y="269496"/>
                  <a:pt x="3642886" y="274499"/>
                  <a:pt x="3644053" y="278726"/>
                </a:cubicBezTo>
                <a:lnTo>
                  <a:pt x="3645090" y="284857"/>
                </a:lnTo>
                <a:lnTo>
                  <a:pt x="3744160" y="284857"/>
                </a:lnTo>
                <a:lnTo>
                  <a:pt x="3772005" y="284857"/>
                </a:lnTo>
                <a:lnTo>
                  <a:pt x="5459355" y="284857"/>
                </a:lnTo>
                <a:lnTo>
                  <a:pt x="5478105" y="284857"/>
                </a:lnTo>
                <a:lnTo>
                  <a:pt x="7037521" y="284857"/>
                </a:lnTo>
                <a:lnTo>
                  <a:pt x="7161265" y="483664"/>
                </a:lnTo>
                <a:lnTo>
                  <a:pt x="6849933" y="483664"/>
                </a:lnTo>
                <a:lnTo>
                  <a:pt x="6849933" y="2002901"/>
                </a:lnTo>
                <a:lnTo>
                  <a:pt x="6697537" y="1886575"/>
                </a:lnTo>
                <a:cubicBezTo>
                  <a:pt x="6697537" y="1851215"/>
                  <a:pt x="6689045" y="1805671"/>
                  <a:pt x="6672061" y="1749942"/>
                </a:cubicBezTo>
                <a:cubicBezTo>
                  <a:pt x="6655075" y="1694213"/>
                  <a:pt x="6631670" y="1637418"/>
                  <a:pt x="6601843" y="1579556"/>
                </a:cubicBezTo>
                <a:cubicBezTo>
                  <a:pt x="6572015" y="1521695"/>
                  <a:pt x="6537019" y="1468995"/>
                  <a:pt x="6496853" y="1421457"/>
                </a:cubicBezTo>
                <a:cubicBezTo>
                  <a:pt x="6456687" y="1373919"/>
                  <a:pt x="6424765" y="1342778"/>
                  <a:pt x="6401089" y="1328035"/>
                </a:cubicBezTo>
                <a:cubicBezTo>
                  <a:pt x="6396515" y="1351093"/>
                  <a:pt x="6383069" y="1378053"/>
                  <a:pt x="6360753" y="1408916"/>
                </a:cubicBezTo>
                <a:cubicBezTo>
                  <a:pt x="6338437" y="1439778"/>
                  <a:pt x="6313571" y="1466291"/>
                  <a:pt x="6286154" y="1488452"/>
                </a:cubicBezTo>
                <a:cubicBezTo>
                  <a:pt x="6258738" y="1510614"/>
                  <a:pt x="6228764" y="1528209"/>
                  <a:pt x="6196232" y="1541237"/>
                </a:cubicBezTo>
                <a:cubicBezTo>
                  <a:pt x="6163701" y="1554265"/>
                  <a:pt x="6131517" y="1560779"/>
                  <a:pt x="6099681" y="1560779"/>
                </a:cubicBezTo>
                <a:cubicBezTo>
                  <a:pt x="6022037" y="1560779"/>
                  <a:pt x="5955073" y="1534715"/>
                  <a:pt x="5898787" y="1482587"/>
                </a:cubicBezTo>
                <a:cubicBezTo>
                  <a:pt x="5842503" y="1430459"/>
                  <a:pt x="5814359" y="1367907"/>
                  <a:pt x="5814359" y="1294931"/>
                </a:cubicBezTo>
                <a:cubicBezTo>
                  <a:pt x="5814359" y="1266186"/>
                  <a:pt x="5820302" y="1234496"/>
                  <a:pt x="5832187" y="1199863"/>
                </a:cubicBezTo>
                <a:cubicBezTo>
                  <a:pt x="5844071" y="1165229"/>
                  <a:pt x="5863351" y="1133471"/>
                  <a:pt x="5890025" y="1104586"/>
                </a:cubicBezTo>
                <a:cubicBezTo>
                  <a:pt x="5916699" y="1075702"/>
                  <a:pt x="5950421" y="1051044"/>
                  <a:pt x="5991190" y="1030613"/>
                </a:cubicBezTo>
                <a:cubicBezTo>
                  <a:pt x="6031959" y="1010182"/>
                  <a:pt x="6080826" y="999967"/>
                  <a:pt x="6137791" y="999967"/>
                </a:cubicBezTo>
                <a:cubicBezTo>
                  <a:pt x="6158099" y="999967"/>
                  <a:pt x="6179479" y="1001087"/>
                  <a:pt x="6201935" y="1003328"/>
                </a:cubicBezTo>
                <a:cubicBezTo>
                  <a:pt x="6213163" y="1004449"/>
                  <a:pt x="6223307" y="1005942"/>
                  <a:pt x="6232367" y="1007808"/>
                </a:cubicBezTo>
                <a:lnTo>
                  <a:pt x="6251111" y="1013070"/>
                </a:lnTo>
                <a:lnTo>
                  <a:pt x="6251045" y="1012995"/>
                </a:lnTo>
                <a:cubicBezTo>
                  <a:pt x="6250358" y="1010739"/>
                  <a:pt x="6250733" y="1006736"/>
                  <a:pt x="6252170" y="1000987"/>
                </a:cubicBezTo>
                <a:cubicBezTo>
                  <a:pt x="6255044" y="989489"/>
                  <a:pt x="6256481" y="975781"/>
                  <a:pt x="6256481" y="959863"/>
                </a:cubicBezTo>
                <a:cubicBezTo>
                  <a:pt x="6256481" y="907070"/>
                  <a:pt x="6242163" y="862901"/>
                  <a:pt x="6213526" y="827356"/>
                </a:cubicBezTo>
                <a:cubicBezTo>
                  <a:pt x="6184889" y="791811"/>
                  <a:pt x="6147744" y="762177"/>
                  <a:pt x="6102091" y="738454"/>
                </a:cubicBezTo>
                <a:cubicBezTo>
                  <a:pt x="6056439" y="714731"/>
                  <a:pt x="6006327" y="695815"/>
                  <a:pt x="5951758" y="681705"/>
                </a:cubicBezTo>
                <a:cubicBezTo>
                  <a:pt x="5897188" y="667595"/>
                  <a:pt x="5845671" y="655703"/>
                  <a:pt x="5797205" y="646028"/>
                </a:cubicBezTo>
                <a:cubicBezTo>
                  <a:pt x="5768089" y="640187"/>
                  <a:pt x="5740363" y="634739"/>
                  <a:pt x="5714029" y="629685"/>
                </a:cubicBezTo>
                <a:cubicBezTo>
                  <a:pt x="5687695" y="624632"/>
                  <a:pt x="5659181" y="616526"/>
                  <a:pt x="5628489" y="605368"/>
                </a:cubicBezTo>
                <a:lnTo>
                  <a:pt x="5584211" y="483664"/>
                </a:lnTo>
                <a:lnTo>
                  <a:pt x="5569051" y="483664"/>
                </a:lnTo>
                <a:lnTo>
                  <a:pt x="3913133" y="483664"/>
                </a:lnTo>
                <a:lnTo>
                  <a:pt x="4048443" y="536286"/>
                </a:lnTo>
                <a:cubicBezTo>
                  <a:pt x="4104635" y="726840"/>
                  <a:pt x="4165201" y="881817"/>
                  <a:pt x="4230141" y="1001219"/>
                </a:cubicBezTo>
                <a:cubicBezTo>
                  <a:pt x="4295081" y="1120620"/>
                  <a:pt x="4362007" y="1215233"/>
                  <a:pt x="4430918" y="1285056"/>
                </a:cubicBezTo>
                <a:cubicBezTo>
                  <a:pt x="4499830" y="1354879"/>
                  <a:pt x="4570279" y="1403453"/>
                  <a:pt x="4642266" y="1430776"/>
                </a:cubicBezTo>
                <a:cubicBezTo>
                  <a:pt x="4714253" y="1458100"/>
                  <a:pt x="4786348" y="1471761"/>
                  <a:pt x="4858551" y="1471761"/>
                </a:cubicBezTo>
                <a:cubicBezTo>
                  <a:pt x="4925408" y="1471761"/>
                  <a:pt x="4982002" y="1458849"/>
                  <a:pt x="5028334" y="1433025"/>
                </a:cubicBezTo>
                <a:cubicBezTo>
                  <a:pt x="5074667" y="1407200"/>
                  <a:pt x="5112661" y="1374978"/>
                  <a:pt x="5142319" y="1336357"/>
                </a:cubicBezTo>
                <a:cubicBezTo>
                  <a:pt x="5171976" y="1297736"/>
                  <a:pt x="5194068" y="1256195"/>
                  <a:pt x="5208596" y="1211732"/>
                </a:cubicBezTo>
                <a:cubicBezTo>
                  <a:pt x="5223123" y="1167269"/>
                  <a:pt x="5230386" y="1127157"/>
                  <a:pt x="5230386" y="1091396"/>
                </a:cubicBezTo>
                <a:cubicBezTo>
                  <a:pt x="5230386" y="1063021"/>
                  <a:pt x="5223988" y="1031456"/>
                  <a:pt x="5211192" y="996698"/>
                </a:cubicBezTo>
                <a:cubicBezTo>
                  <a:pt x="5198396" y="961941"/>
                  <a:pt x="5181465" y="930066"/>
                  <a:pt x="5160401" y="901074"/>
                </a:cubicBezTo>
                <a:cubicBezTo>
                  <a:pt x="5139336" y="872081"/>
                  <a:pt x="5114833" y="848675"/>
                  <a:pt x="5086891" y="830856"/>
                </a:cubicBezTo>
                <a:cubicBezTo>
                  <a:pt x="5065935" y="817492"/>
                  <a:pt x="5043622" y="809139"/>
                  <a:pt x="5019954" y="805798"/>
                </a:cubicBezTo>
                <a:lnTo>
                  <a:pt x="4996796" y="804194"/>
                </a:lnTo>
                <a:lnTo>
                  <a:pt x="5015422" y="851882"/>
                </a:lnTo>
                <a:cubicBezTo>
                  <a:pt x="5020259" y="870798"/>
                  <a:pt x="5022678" y="890055"/>
                  <a:pt x="5022678" y="909651"/>
                </a:cubicBezTo>
                <a:cubicBezTo>
                  <a:pt x="5022678" y="957251"/>
                  <a:pt x="5012856" y="998012"/>
                  <a:pt x="4993214" y="1031935"/>
                </a:cubicBezTo>
                <a:cubicBezTo>
                  <a:pt x="4973571" y="1065857"/>
                  <a:pt x="4949331" y="1093374"/>
                  <a:pt x="4920493" y="1114485"/>
                </a:cubicBezTo>
                <a:cubicBezTo>
                  <a:pt x="4891655" y="1135596"/>
                  <a:pt x="4860151" y="1150965"/>
                  <a:pt x="4825981" y="1160593"/>
                </a:cubicBezTo>
                <a:cubicBezTo>
                  <a:pt x="4791811" y="1170221"/>
                  <a:pt x="4760338" y="1175035"/>
                  <a:pt x="4731562" y="1175035"/>
                </a:cubicBezTo>
                <a:cubicBezTo>
                  <a:pt x="4633735" y="1175035"/>
                  <a:pt x="4556416" y="1144420"/>
                  <a:pt x="4499606" y="1083189"/>
                </a:cubicBezTo>
                <a:cubicBezTo>
                  <a:pt x="4442795" y="1021959"/>
                  <a:pt x="4414390" y="948596"/>
                  <a:pt x="4414390" y="863102"/>
                </a:cubicBezTo>
                <a:cubicBezTo>
                  <a:pt x="4414390" y="825640"/>
                  <a:pt x="4422758" y="786989"/>
                  <a:pt x="4439496" y="747147"/>
                </a:cubicBezTo>
                <a:cubicBezTo>
                  <a:pt x="4456233" y="707305"/>
                  <a:pt x="4481478" y="669944"/>
                  <a:pt x="4515230" y="635063"/>
                </a:cubicBezTo>
                <a:cubicBezTo>
                  <a:pt x="4548983" y="600183"/>
                  <a:pt x="4590532" y="571175"/>
                  <a:pt x="4639879" y="548039"/>
                </a:cubicBezTo>
                <a:cubicBezTo>
                  <a:pt x="4689224" y="524904"/>
                  <a:pt x="4745919" y="513336"/>
                  <a:pt x="4809962" y="513336"/>
                </a:cubicBezTo>
                <a:cubicBezTo>
                  <a:pt x="4848691" y="513336"/>
                  <a:pt x="4902975" y="522578"/>
                  <a:pt x="4972814" y="541062"/>
                </a:cubicBezTo>
                <a:cubicBezTo>
                  <a:pt x="5042653" y="559545"/>
                  <a:pt x="5111332" y="593321"/>
                  <a:pt x="5178853" y="642389"/>
                </a:cubicBezTo>
                <a:cubicBezTo>
                  <a:pt x="5246373" y="691457"/>
                  <a:pt x="5304977" y="758545"/>
                  <a:pt x="5354663" y="843653"/>
                </a:cubicBezTo>
                <a:cubicBezTo>
                  <a:pt x="5404349" y="928760"/>
                  <a:pt x="5429193" y="1038449"/>
                  <a:pt x="5429193" y="1172717"/>
                </a:cubicBezTo>
                <a:cubicBezTo>
                  <a:pt x="5429193" y="1243004"/>
                  <a:pt x="5418560" y="1312557"/>
                  <a:pt x="5397295" y="1381376"/>
                </a:cubicBezTo>
                <a:cubicBezTo>
                  <a:pt x="5376029" y="1450195"/>
                  <a:pt x="5342794" y="1512808"/>
                  <a:pt x="5297590" y="1569217"/>
                </a:cubicBezTo>
                <a:cubicBezTo>
                  <a:pt x="5252386" y="1625626"/>
                  <a:pt x="5196008" y="1671457"/>
                  <a:pt x="5128456" y="1706708"/>
                </a:cubicBezTo>
                <a:cubicBezTo>
                  <a:pt x="5060905" y="1741960"/>
                  <a:pt x="4980641" y="1759586"/>
                  <a:pt x="4887667" y="1759586"/>
                </a:cubicBezTo>
                <a:cubicBezTo>
                  <a:pt x="4855182" y="1759586"/>
                  <a:pt x="4814660" y="1755645"/>
                  <a:pt x="4766103" y="1747763"/>
                </a:cubicBezTo>
                <a:cubicBezTo>
                  <a:pt x="4717545" y="1739881"/>
                  <a:pt x="4663269" y="1721784"/>
                  <a:pt x="4603274" y="1693471"/>
                </a:cubicBezTo>
                <a:cubicBezTo>
                  <a:pt x="4543280" y="1665159"/>
                  <a:pt x="4480318" y="1623656"/>
                  <a:pt x="4414390" y="1568962"/>
                </a:cubicBezTo>
                <a:cubicBezTo>
                  <a:pt x="4348461" y="1514269"/>
                  <a:pt x="4283328" y="1440420"/>
                  <a:pt x="4218991" y="1347415"/>
                </a:cubicBezTo>
                <a:cubicBezTo>
                  <a:pt x="4154654" y="1254410"/>
                  <a:pt x="4093439" y="1139475"/>
                  <a:pt x="4035345" y="1002610"/>
                </a:cubicBezTo>
                <a:cubicBezTo>
                  <a:pt x="3984514" y="882853"/>
                  <a:pt x="3938634" y="732202"/>
                  <a:pt x="3897705" y="550657"/>
                </a:cubicBezTo>
                <a:lnTo>
                  <a:pt x="3883216" y="483664"/>
                </a:lnTo>
                <a:lnTo>
                  <a:pt x="3853855" y="483664"/>
                </a:lnTo>
                <a:lnTo>
                  <a:pt x="3654520" y="483664"/>
                </a:lnTo>
                <a:lnTo>
                  <a:pt x="3654520" y="1996966"/>
                </a:lnTo>
                <a:lnTo>
                  <a:pt x="3437910" y="1841093"/>
                </a:lnTo>
                <a:lnTo>
                  <a:pt x="3437910" y="995609"/>
                </a:lnTo>
                <a:cubicBezTo>
                  <a:pt x="3437910" y="978485"/>
                  <a:pt x="3430144" y="948527"/>
                  <a:pt x="3414612" y="905733"/>
                </a:cubicBezTo>
                <a:cubicBezTo>
                  <a:pt x="3399080" y="862940"/>
                  <a:pt x="3371965" y="817388"/>
                  <a:pt x="3333267" y="769077"/>
                </a:cubicBezTo>
                <a:cubicBezTo>
                  <a:pt x="3324087" y="747132"/>
                  <a:pt x="3307698" y="723942"/>
                  <a:pt x="3284099" y="699509"/>
                </a:cubicBezTo>
                <a:cubicBezTo>
                  <a:pt x="3260500" y="675075"/>
                  <a:pt x="3233184" y="651940"/>
                  <a:pt x="3202151" y="630103"/>
                </a:cubicBezTo>
                <a:cubicBezTo>
                  <a:pt x="3171119" y="608265"/>
                  <a:pt x="3138471" y="590601"/>
                  <a:pt x="3104208" y="577109"/>
                </a:cubicBezTo>
                <a:cubicBezTo>
                  <a:pt x="3069946" y="563618"/>
                  <a:pt x="3038396" y="556872"/>
                  <a:pt x="3009558" y="556872"/>
                </a:cubicBezTo>
                <a:cubicBezTo>
                  <a:pt x="2961309" y="556872"/>
                  <a:pt x="2916143" y="568864"/>
                  <a:pt x="2874061" y="592850"/>
                </a:cubicBezTo>
                <a:cubicBezTo>
                  <a:pt x="2831978" y="616835"/>
                  <a:pt x="2799531" y="643247"/>
                  <a:pt x="2776721" y="672085"/>
                </a:cubicBezTo>
                <a:cubicBezTo>
                  <a:pt x="2787570" y="662379"/>
                  <a:pt x="2813471" y="657527"/>
                  <a:pt x="2854426" y="657527"/>
                </a:cubicBezTo>
                <a:cubicBezTo>
                  <a:pt x="2978989" y="657527"/>
                  <a:pt x="3068308" y="681860"/>
                  <a:pt x="3122383" y="730526"/>
                </a:cubicBezTo>
                <a:cubicBezTo>
                  <a:pt x="3176458" y="779192"/>
                  <a:pt x="3203496" y="845252"/>
                  <a:pt x="3203496" y="928706"/>
                </a:cubicBezTo>
                <a:cubicBezTo>
                  <a:pt x="3203496" y="975564"/>
                  <a:pt x="3180476" y="1045117"/>
                  <a:pt x="3134437" y="1137365"/>
                </a:cubicBezTo>
                <a:cubicBezTo>
                  <a:pt x="3088399" y="1229613"/>
                  <a:pt x="3008661" y="1332872"/>
                  <a:pt x="2895226" y="1447142"/>
                </a:cubicBezTo>
                <a:lnTo>
                  <a:pt x="2682464" y="1200674"/>
                </a:lnTo>
                <a:lnTo>
                  <a:pt x="2714362" y="1172717"/>
                </a:lnTo>
                <a:cubicBezTo>
                  <a:pt x="2731423" y="1159859"/>
                  <a:pt x="2752851" y="1142821"/>
                  <a:pt x="2778645" y="1121601"/>
                </a:cubicBezTo>
                <a:cubicBezTo>
                  <a:pt x="2804438" y="1100383"/>
                  <a:pt x="2842170" y="1069821"/>
                  <a:pt x="2891841" y="1029918"/>
                </a:cubicBezTo>
                <a:cubicBezTo>
                  <a:pt x="2916908" y="990849"/>
                  <a:pt x="2938119" y="956107"/>
                  <a:pt x="2955475" y="925693"/>
                </a:cubicBezTo>
                <a:cubicBezTo>
                  <a:pt x="2972830" y="895278"/>
                  <a:pt x="2981508" y="874940"/>
                  <a:pt x="2981508" y="864678"/>
                </a:cubicBezTo>
                <a:cubicBezTo>
                  <a:pt x="2981508" y="853428"/>
                  <a:pt x="2971076" y="847802"/>
                  <a:pt x="2950213" y="847802"/>
                </a:cubicBezTo>
                <a:cubicBezTo>
                  <a:pt x="2949842" y="847802"/>
                  <a:pt x="2941241" y="851635"/>
                  <a:pt x="2924411" y="859300"/>
                </a:cubicBezTo>
                <a:cubicBezTo>
                  <a:pt x="2907581" y="866966"/>
                  <a:pt x="2882661" y="877892"/>
                  <a:pt x="2849650" y="892079"/>
                </a:cubicBezTo>
                <a:cubicBezTo>
                  <a:pt x="2818154" y="906947"/>
                  <a:pt x="2788304" y="921713"/>
                  <a:pt x="2760099" y="936379"/>
                </a:cubicBezTo>
                <a:cubicBezTo>
                  <a:pt x="2731895" y="951046"/>
                  <a:pt x="2705259" y="958379"/>
                  <a:pt x="2680192" y="958379"/>
                </a:cubicBezTo>
                <a:cubicBezTo>
                  <a:pt x="2635528" y="958379"/>
                  <a:pt x="2599550" y="950397"/>
                  <a:pt x="2572258" y="934432"/>
                </a:cubicBezTo>
                <a:cubicBezTo>
                  <a:pt x="2544965" y="918468"/>
                  <a:pt x="2523406" y="898593"/>
                  <a:pt x="2507581" y="874809"/>
                </a:cubicBezTo>
                <a:cubicBezTo>
                  <a:pt x="2491755" y="851025"/>
                  <a:pt x="2481138" y="825586"/>
                  <a:pt x="2475729" y="798495"/>
                </a:cubicBezTo>
                <a:cubicBezTo>
                  <a:pt x="2470320" y="771403"/>
                  <a:pt x="2467615" y="746915"/>
                  <a:pt x="2467615" y="725032"/>
                </a:cubicBezTo>
                <a:cubicBezTo>
                  <a:pt x="2467615" y="692948"/>
                  <a:pt x="2473449" y="658902"/>
                  <a:pt x="2485117" y="622893"/>
                </a:cubicBezTo>
                <a:cubicBezTo>
                  <a:pt x="2496786" y="586884"/>
                  <a:pt x="2514257" y="561663"/>
                  <a:pt x="2537531" y="547228"/>
                </a:cubicBezTo>
                <a:cubicBezTo>
                  <a:pt x="2578084" y="477065"/>
                  <a:pt x="2620182" y="427973"/>
                  <a:pt x="2663825" y="399955"/>
                </a:cubicBezTo>
                <a:cubicBezTo>
                  <a:pt x="2707469" y="371936"/>
                  <a:pt x="2749281" y="351273"/>
                  <a:pt x="2789262" y="337966"/>
                </a:cubicBezTo>
                <a:cubicBezTo>
                  <a:pt x="2829242" y="324660"/>
                  <a:pt x="2865244" y="315944"/>
                  <a:pt x="2897266" y="311818"/>
                </a:cubicBezTo>
                <a:cubicBezTo>
                  <a:pt x="2929287" y="307691"/>
                  <a:pt x="2953303" y="305628"/>
                  <a:pt x="2969314" y="305628"/>
                </a:cubicBezTo>
                <a:lnTo>
                  <a:pt x="3019433" y="305628"/>
                </a:lnTo>
                <a:lnTo>
                  <a:pt x="3019433" y="335301"/>
                </a:lnTo>
                <a:cubicBezTo>
                  <a:pt x="3062180" y="317961"/>
                  <a:pt x="3108636" y="321809"/>
                  <a:pt x="3158802" y="346845"/>
                </a:cubicBezTo>
                <a:cubicBezTo>
                  <a:pt x="3208967" y="371881"/>
                  <a:pt x="3254287" y="403092"/>
                  <a:pt x="3294762" y="440476"/>
                </a:cubicBezTo>
                <a:cubicBezTo>
                  <a:pt x="3335238" y="477860"/>
                  <a:pt x="3372205" y="520839"/>
                  <a:pt x="3405664" y="569413"/>
                </a:cubicBezTo>
                <a:cubicBezTo>
                  <a:pt x="3414029" y="581556"/>
                  <a:pt x="3420974" y="593409"/>
                  <a:pt x="3426500" y="604972"/>
                </a:cubicBezTo>
                <a:lnTo>
                  <a:pt x="3437910" y="636292"/>
                </a:lnTo>
                <a:close/>
                <a:moveTo>
                  <a:pt x="1970623" y="0"/>
                </a:moveTo>
                <a:cubicBezTo>
                  <a:pt x="2046659" y="30291"/>
                  <a:pt x="2095842" y="71956"/>
                  <a:pt x="2118174" y="124996"/>
                </a:cubicBezTo>
                <a:cubicBezTo>
                  <a:pt x="2140506" y="178036"/>
                  <a:pt x="2156277" y="223024"/>
                  <a:pt x="2165488" y="259960"/>
                </a:cubicBezTo>
                <a:lnTo>
                  <a:pt x="2173277" y="284857"/>
                </a:lnTo>
                <a:lnTo>
                  <a:pt x="2383257" y="284857"/>
                </a:lnTo>
                <a:lnTo>
                  <a:pt x="2510108" y="483664"/>
                </a:lnTo>
                <a:lnTo>
                  <a:pt x="2184265" y="483664"/>
                </a:lnTo>
                <a:lnTo>
                  <a:pt x="2184265" y="1996966"/>
                </a:lnTo>
                <a:lnTo>
                  <a:pt x="1970623" y="1841278"/>
                </a:lnTo>
                <a:lnTo>
                  <a:pt x="1970623" y="680987"/>
                </a:lnTo>
                <a:cubicBezTo>
                  <a:pt x="1970623" y="672394"/>
                  <a:pt x="1965839" y="657658"/>
                  <a:pt x="1956273" y="636779"/>
                </a:cubicBezTo>
                <a:cubicBezTo>
                  <a:pt x="1946707" y="615900"/>
                  <a:pt x="1934420" y="594194"/>
                  <a:pt x="1919414" y="571661"/>
                </a:cubicBezTo>
                <a:cubicBezTo>
                  <a:pt x="1904408" y="549129"/>
                  <a:pt x="1889749" y="529448"/>
                  <a:pt x="1875438" y="512618"/>
                </a:cubicBezTo>
                <a:cubicBezTo>
                  <a:pt x="1861128" y="495788"/>
                  <a:pt x="1851098" y="486136"/>
                  <a:pt x="1845349" y="483664"/>
                </a:cubicBezTo>
                <a:lnTo>
                  <a:pt x="1833582" y="483664"/>
                </a:lnTo>
                <a:lnTo>
                  <a:pt x="1709086" y="483664"/>
                </a:lnTo>
                <a:lnTo>
                  <a:pt x="1583405" y="483664"/>
                </a:lnTo>
                <a:cubicBezTo>
                  <a:pt x="1602785" y="489073"/>
                  <a:pt x="1619761" y="514148"/>
                  <a:pt x="1634335" y="558888"/>
                </a:cubicBezTo>
                <a:cubicBezTo>
                  <a:pt x="1648908" y="603629"/>
                  <a:pt x="1656195" y="646260"/>
                  <a:pt x="1656195" y="686782"/>
                </a:cubicBezTo>
                <a:cubicBezTo>
                  <a:pt x="1656195" y="702422"/>
                  <a:pt x="1655067" y="719082"/>
                  <a:pt x="1652811" y="736762"/>
                </a:cubicBezTo>
                <a:cubicBezTo>
                  <a:pt x="1650554" y="754442"/>
                  <a:pt x="1647726" y="758923"/>
                  <a:pt x="1644326" y="750207"/>
                </a:cubicBezTo>
                <a:cubicBezTo>
                  <a:pt x="1644326" y="750207"/>
                  <a:pt x="1634698" y="759202"/>
                  <a:pt x="1615442" y="777191"/>
                </a:cubicBezTo>
                <a:cubicBezTo>
                  <a:pt x="1632720" y="788441"/>
                  <a:pt x="1641359" y="792985"/>
                  <a:pt x="1641359" y="790822"/>
                </a:cubicBezTo>
                <a:lnTo>
                  <a:pt x="1616184" y="858744"/>
                </a:lnTo>
                <a:cubicBezTo>
                  <a:pt x="1613402" y="869748"/>
                  <a:pt x="1610914" y="876316"/>
                  <a:pt x="1608719" y="878448"/>
                </a:cubicBezTo>
                <a:cubicBezTo>
                  <a:pt x="1608719" y="892636"/>
                  <a:pt x="1607730" y="899729"/>
                  <a:pt x="1605752" y="899729"/>
                </a:cubicBezTo>
                <a:lnTo>
                  <a:pt x="1605752" y="876362"/>
                </a:lnTo>
                <a:lnTo>
                  <a:pt x="1602646" y="1982130"/>
                </a:lnTo>
                <a:lnTo>
                  <a:pt x="1472735" y="1925428"/>
                </a:lnTo>
                <a:lnTo>
                  <a:pt x="1457806" y="1884072"/>
                </a:lnTo>
                <a:cubicBezTo>
                  <a:pt x="1457404" y="1882711"/>
                  <a:pt x="1457018" y="1881846"/>
                  <a:pt x="1456647" y="1881475"/>
                </a:cubicBezTo>
                <a:cubicBezTo>
                  <a:pt x="1456276" y="1881104"/>
                  <a:pt x="1454746" y="1879574"/>
                  <a:pt x="1452057" y="1876885"/>
                </a:cubicBezTo>
                <a:lnTo>
                  <a:pt x="1462623" y="1824690"/>
                </a:lnTo>
                <a:lnTo>
                  <a:pt x="1296971" y="1706407"/>
                </a:lnTo>
                <a:cubicBezTo>
                  <a:pt x="1292675" y="1706407"/>
                  <a:pt x="1285350" y="1701230"/>
                  <a:pt x="1274995" y="1690875"/>
                </a:cubicBezTo>
                <a:lnTo>
                  <a:pt x="1266557" y="1676827"/>
                </a:lnTo>
                <a:lnTo>
                  <a:pt x="1221074" y="1639829"/>
                </a:lnTo>
                <a:cubicBezTo>
                  <a:pt x="1219251" y="1637974"/>
                  <a:pt x="1213517" y="1634420"/>
                  <a:pt x="1203873" y="1629165"/>
                </a:cubicBezTo>
                <a:cubicBezTo>
                  <a:pt x="1194230" y="1623911"/>
                  <a:pt x="1174943" y="1611655"/>
                  <a:pt x="1146012" y="1592399"/>
                </a:cubicBezTo>
                <a:cubicBezTo>
                  <a:pt x="1121068" y="1581736"/>
                  <a:pt x="1100351" y="1572749"/>
                  <a:pt x="1083862" y="1565439"/>
                </a:cubicBezTo>
                <a:cubicBezTo>
                  <a:pt x="1067372" y="1558129"/>
                  <a:pt x="1051824" y="1551877"/>
                  <a:pt x="1037220" y="1546685"/>
                </a:cubicBezTo>
                <a:cubicBezTo>
                  <a:pt x="1022616" y="1541492"/>
                  <a:pt x="1011310" y="1537798"/>
                  <a:pt x="1003305" y="1535604"/>
                </a:cubicBezTo>
                <a:cubicBezTo>
                  <a:pt x="995300" y="1533409"/>
                  <a:pt x="983214" y="1531168"/>
                  <a:pt x="967049" y="1528881"/>
                </a:cubicBezTo>
                <a:cubicBezTo>
                  <a:pt x="951656" y="1527274"/>
                  <a:pt x="939949" y="1526957"/>
                  <a:pt x="931929" y="1527931"/>
                </a:cubicBezTo>
                <a:cubicBezTo>
                  <a:pt x="927918" y="1528418"/>
                  <a:pt x="922816" y="1528539"/>
                  <a:pt x="916623" y="1528296"/>
                </a:cubicBezTo>
                <a:lnTo>
                  <a:pt x="895165" y="1526503"/>
                </a:lnTo>
                <a:lnTo>
                  <a:pt x="892294" y="1528649"/>
                </a:lnTo>
                <a:cubicBezTo>
                  <a:pt x="888890" y="1530102"/>
                  <a:pt x="883054" y="1532281"/>
                  <a:pt x="874786" y="1535187"/>
                </a:cubicBezTo>
                <a:lnTo>
                  <a:pt x="686597" y="1300124"/>
                </a:lnTo>
                <a:lnTo>
                  <a:pt x="1157881" y="1038217"/>
                </a:lnTo>
                <a:cubicBezTo>
                  <a:pt x="1126508" y="1036177"/>
                  <a:pt x="1090723" y="1019586"/>
                  <a:pt x="1050526" y="988446"/>
                </a:cubicBezTo>
                <a:cubicBezTo>
                  <a:pt x="1010329" y="957305"/>
                  <a:pt x="972968" y="922424"/>
                  <a:pt x="938443" y="883803"/>
                </a:cubicBezTo>
                <a:cubicBezTo>
                  <a:pt x="903917" y="845183"/>
                  <a:pt x="873557" y="804221"/>
                  <a:pt x="847362" y="760917"/>
                </a:cubicBezTo>
                <a:cubicBezTo>
                  <a:pt x="821167" y="717614"/>
                  <a:pt x="807590" y="682269"/>
                  <a:pt x="806631" y="654884"/>
                </a:cubicBezTo>
                <a:cubicBezTo>
                  <a:pt x="797884" y="691851"/>
                  <a:pt x="780861" y="731221"/>
                  <a:pt x="755562" y="772995"/>
                </a:cubicBezTo>
                <a:cubicBezTo>
                  <a:pt x="736588" y="804325"/>
                  <a:pt x="709090" y="834738"/>
                  <a:pt x="673068" y="864234"/>
                </a:cubicBezTo>
                <a:lnTo>
                  <a:pt x="634527" y="893183"/>
                </a:lnTo>
                <a:lnTo>
                  <a:pt x="637980" y="921497"/>
                </a:lnTo>
                <a:cubicBezTo>
                  <a:pt x="638412" y="951679"/>
                  <a:pt x="628816" y="979567"/>
                  <a:pt x="609193" y="1005160"/>
                </a:cubicBezTo>
                <a:cubicBezTo>
                  <a:pt x="583028" y="1039283"/>
                  <a:pt x="549855" y="1056345"/>
                  <a:pt x="509674" y="1056345"/>
                </a:cubicBezTo>
                <a:cubicBezTo>
                  <a:pt x="472181" y="1056345"/>
                  <a:pt x="421142" y="1034345"/>
                  <a:pt x="356558" y="990347"/>
                </a:cubicBezTo>
                <a:cubicBezTo>
                  <a:pt x="291974" y="946348"/>
                  <a:pt x="227428" y="857554"/>
                  <a:pt x="162921" y="723965"/>
                </a:cubicBezTo>
                <a:lnTo>
                  <a:pt x="317126" y="658361"/>
                </a:lnTo>
                <a:cubicBezTo>
                  <a:pt x="338268" y="699439"/>
                  <a:pt x="358398" y="731530"/>
                  <a:pt x="377514" y="754635"/>
                </a:cubicBezTo>
                <a:cubicBezTo>
                  <a:pt x="396632" y="777739"/>
                  <a:pt x="408694" y="789292"/>
                  <a:pt x="413701" y="789292"/>
                </a:cubicBezTo>
                <a:cubicBezTo>
                  <a:pt x="430392" y="789292"/>
                  <a:pt x="446673" y="777755"/>
                  <a:pt x="462545" y="754681"/>
                </a:cubicBezTo>
                <a:cubicBezTo>
                  <a:pt x="478417" y="731608"/>
                  <a:pt x="496661" y="701232"/>
                  <a:pt x="517277" y="663554"/>
                </a:cubicBezTo>
                <a:cubicBezTo>
                  <a:pt x="537059" y="632398"/>
                  <a:pt x="558904" y="596149"/>
                  <a:pt x="582812" y="554808"/>
                </a:cubicBezTo>
                <a:cubicBezTo>
                  <a:pt x="606720" y="513468"/>
                  <a:pt x="634515" y="489753"/>
                  <a:pt x="666197" y="483664"/>
                </a:cubicBezTo>
                <a:lnTo>
                  <a:pt x="109696" y="483664"/>
                </a:lnTo>
                <a:lnTo>
                  <a:pt x="0" y="284857"/>
                </a:lnTo>
                <a:lnTo>
                  <a:pt x="1583720" y="284857"/>
                </a:lnTo>
                <a:lnTo>
                  <a:pt x="1697042" y="284857"/>
                </a:lnTo>
                <a:lnTo>
                  <a:pt x="1885870" y="284857"/>
                </a:lnTo>
                <a:cubicBezTo>
                  <a:pt x="1919066" y="309268"/>
                  <a:pt x="1945530" y="329327"/>
                  <a:pt x="1965260" y="345036"/>
                </a:cubicBezTo>
                <a:lnTo>
                  <a:pt x="1970623" y="349408"/>
                </a:lnTo>
                <a:close/>
              </a:path>
            </a:pathLst>
          </a:custGeom>
          <a:solidFill>
            <a:srgbClr val="FFFF0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6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185432" y="1739368"/>
            <a:ext cx="3859795" cy="228660"/>
          </a:xfrm>
        </p:spPr>
        <p:txBody>
          <a:bodyPr/>
          <a:lstStyle/>
          <a:p>
            <a:r>
              <a:rPr lang="en-US" sz="800" dirty="0" smtClean="0"/>
              <a:t>ABDULLAH AT TARIQ</a:t>
            </a: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50" y="2898421"/>
            <a:ext cx="1524000" cy="958558"/>
          </a:xfrm>
          <a:prstGeom prst="rect">
            <a:avLst/>
          </a:prstGeom>
        </p:spPr>
      </p:pic>
      <p:sp>
        <p:nvSpPr>
          <p:cNvPr id="13" name="Flowchart: Terminator 12"/>
          <p:cNvSpPr/>
          <p:nvPr/>
        </p:nvSpPr>
        <p:spPr>
          <a:xfrm rot="2288229" flipV="1">
            <a:off x="2982218" y="2394012"/>
            <a:ext cx="1085649" cy="655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paration 13"/>
          <p:cNvSpPr/>
          <p:nvPr/>
        </p:nvSpPr>
        <p:spPr>
          <a:xfrm>
            <a:off x="3078856" y="419120"/>
            <a:ext cx="3124200" cy="1291056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১৭৭২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মতান্তরে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8437086" flipV="1">
            <a:off x="5205881" y="2385262"/>
            <a:ext cx="1085649" cy="655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Terminator 15"/>
          <p:cNvSpPr/>
          <p:nvPr/>
        </p:nvSpPr>
        <p:spPr>
          <a:xfrm rot="5400000" flipV="1">
            <a:off x="4127454" y="2242967"/>
            <a:ext cx="1085649" cy="65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eparation 16"/>
          <p:cNvSpPr/>
          <p:nvPr/>
        </p:nvSpPr>
        <p:spPr>
          <a:xfrm>
            <a:off x="5943600" y="1118207"/>
            <a:ext cx="3124200" cy="129105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শিষ্যত্ব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Preparation 17"/>
          <p:cNvSpPr/>
          <p:nvPr/>
        </p:nvSpPr>
        <p:spPr>
          <a:xfrm>
            <a:off x="-25000" y="1163807"/>
            <a:ext cx="3205750" cy="129105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১৮৯০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ছেউড়িয়া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 rot="10800000" flipV="1">
            <a:off x="5466553" y="3377700"/>
            <a:ext cx="1085649" cy="65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eparation 19"/>
          <p:cNvSpPr/>
          <p:nvPr/>
        </p:nvSpPr>
        <p:spPr>
          <a:xfrm>
            <a:off x="6025150" y="2450901"/>
            <a:ext cx="3124200" cy="1839048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অধ্যত্মভাব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মরমি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রসব্যঞ্জনা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Preparation 20"/>
          <p:cNvSpPr/>
          <p:nvPr/>
        </p:nvSpPr>
        <p:spPr>
          <a:xfrm>
            <a:off x="5996482" y="4331587"/>
            <a:ext cx="3124200" cy="129105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শিষ্যত্ব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Terminator 21"/>
          <p:cNvSpPr/>
          <p:nvPr/>
        </p:nvSpPr>
        <p:spPr>
          <a:xfrm rot="13199125" flipV="1">
            <a:off x="5239987" y="4278018"/>
            <a:ext cx="1085649" cy="655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Terminator 22"/>
          <p:cNvSpPr/>
          <p:nvPr/>
        </p:nvSpPr>
        <p:spPr>
          <a:xfrm rot="16200000" flipV="1">
            <a:off x="4163990" y="4446932"/>
            <a:ext cx="1085649" cy="65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eparation 23"/>
          <p:cNvSpPr/>
          <p:nvPr/>
        </p:nvSpPr>
        <p:spPr>
          <a:xfrm>
            <a:off x="3095573" y="5124229"/>
            <a:ext cx="3124200" cy="1291056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lowchart: Preparation 24"/>
          <p:cNvSpPr/>
          <p:nvPr/>
        </p:nvSpPr>
        <p:spPr>
          <a:xfrm>
            <a:off x="49051" y="4366582"/>
            <a:ext cx="3131699" cy="129105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সহস্রধিক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Terminator 25"/>
          <p:cNvSpPr/>
          <p:nvPr/>
        </p:nvSpPr>
        <p:spPr>
          <a:xfrm rot="8494747" flipV="1">
            <a:off x="3014382" y="4288939"/>
            <a:ext cx="1085649" cy="655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Terminator 27"/>
          <p:cNvSpPr/>
          <p:nvPr/>
        </p:nvSpPr>
        <p:spPr>
          <a:xfrm flipV="1">
            <a:off x="2815325" y="3406462"/>
            <a:ext cx="1085649" cy="65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Preparation 28"/>
          <p:cNvSpPr/>
          <p:nvPr/>
        </p:nvSpPr>
        <p:spPr>
          <a:xfrm>
            <a:off x="-13873" y="2491198"/>
            <a:ext cx="3124200" cy="1839048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2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2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2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endParaRPr lang="en-US" sz="2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77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3766" y="2882235"/>
            <a:ext cx="8830234" cy="1569660"/>
          </a:xfrm>
          <a:prstGeom prst="rect">
            <a:avLst/>
          </a:prstGeom>
          <a:solidFill>
            <a:schemeClr val="tx1">
              <a:lumMod val="85000"/>
              <a:alpha val="67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 লালন শাহ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১৭৬০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	১৭৬৩  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১৭৭২				১৭৭৩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68921" y="3257819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70009" y="3257818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5029201" y="457200"/>
            <a:ext cx="3733800" cy="914400"/>
          </a:xfrm>
          <a:prstGeom prst="parallelogram">
            <a:avLst>
              <a:gd name="adj" fmla="val 40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</a:p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 ক্লিক করি 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581713" y="3904983"/>
            <a:ext cx="408887" cy="47220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1713" y="3391877"/>
            <a:ext cx="3392972" cy="895151"/>
            <a:chOff x="490010" y="3166153"/>
            <a:chExt cx="3313407" cy="895151"/>
          </a:xfrm>
        </p:grpSpPr>
        <p:sp>
          <p:nvSpPr>
            <p:cNvPr id="29" name="Oval 28"/>
            <p:cNvSpPr/>
            <p:nvPr/>
          </p:nvSpPr>
          <p:spPr>
            <a:xfrm>
              <a:off x="3238204" y="3294786"/>
              <a:ext cx="538882" cy="30523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rot="10800000" flipV="1">
              <a:off x="490010" y="3166153"/>
              <a:ext cx="408887" cy="4104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4535" y="3769419"/>
              <a:ext cx="538882" cy="29188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81723" y="1777480"/>
            <a:ext cx="3113353" cy="769441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526" y="4621295"/>
            <a:ext cx="8830234" cy="2062103"/>
          </a:xfrm>
          <a:prstGeom prst="rect">
            <a:avLst/>
          </a:prstGeom>
          <a:solidFill>
            <a:schemeClr val="tx1">
              <a:lumMod val="85000"/>
              <a:alpha val="67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২। লালন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১৮৯০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১৮৯১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১৮৯২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  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১৮৯৩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7415587" y="4949634"/>
            <a:ext cx="1210233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27"/>
          <p:cNvSpPr/>
          <p:nvPr/>
        </p:nvSpPr>
        <p:spPr>
          <a:xfrm>
            <a:off x="7001912" y="5517503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0380" y="5407354"/>
            <a:ext cx="538882" cy="386456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7577" y="5359743"/>
            <a:ext cx="3502277" cy="1136262"/>
            <a:chOff x="469571" y="2273153"/>
            <a:chExt cx="3387400" cy="837997"/>
          </a:xfrm>
        </p:grpSpPr>
        <p:sp>
          <p:nvSpPr>
            <p:cNvPr id="18" name="Oval 17"/>
            <p:cNvSpPr/>
            <p:nvPr/>
          </p:nvSpPr>
          <p:spPr>
            <a:xfrm>
              <a:off x="3318089" y="2273153"/>
              <a:ext cx="538882" cy="36569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69571" y="2808552"/>
              <a:ext cx="538882" cy="2578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312559" y="2797058"/>
              <a:ext cx="538882" cy="31409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8138" y="1881737"/>
            <a:ext cx="5811724" cy="365125"/>
          </a:xfrm>
        </p:spPr>
        <p:txBody>
          <a:bodyPr/>
          <a:lstStyle/>
          <a:p>
            <a:r>
              <a:rPr lang="en-US" dirty="0" smtClean="0"/>
              <a:t>ABDULLAH AT TARIQ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66946" y="312359"/>
            <a:ext cx="2942908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29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8" grpId="0" animBg="1"/>
      <p:bldP spid="4" grpId="0" animBg="1"/>
      <p:bldP spid="3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9966" y="2001782"/>
            <a:ext cx="8830234" cy="4770537"/>
          </a:xfrm>
          <a:prstGeom prst="rect">
            <a:avLst/>
          </a:prstGeom>
          <a:solidFill>
            <a:schemeClr val="tx1">
              <a:alpha val="39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লালনকে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চলচিত্র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	  </a:t>
            </a:r>
          </a:p>
          <a:p>
            <a:pPr>
              <a:tabLst>
                <a:tab pos="465138" algn="l"/>
              </a:tabLs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68921" y="3257819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68921" y="3257818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2514600" y="76201"/>
            <a:ext cx="4495799" cy="1066800"/>
          </a:xfrm>
          <a:prstGeom prst="parallelogram">
            <a:avLst>
              <a:gd name="adj" fmla="val 40599"/>
            </a:avLst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</a:t>
            </a:r>
          </a:p>
          <a:p>
            <a:pPr algn="ctr"/>
            <a:r>
              <a:rPr lang="bn-IN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 ক্লিক করি 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595847" y="4660807"/>
            <a:ext cx="538882" cy="5388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0980" y="4601083"/>
            <a:ext cx="3493749" cy="1637200"/>
            <a:chOff x="581713" y="3141034"/>
            <a:chExt cx="3493749" cy="1637200"/>
          </a:xfrm>
        </p:grpSpPr>
        <p:sp>
          <p:nvSpPr>
            <p:cNvPr id="40" name="Oval 39"/>
            <p:cNvSpPr/>
            <p:nvPr/>
          </p:nvSpPr>
          <p:spPr>
            <a:xfrm>
              <a:off x="581713" y="3141034"/>
              <a:ext cx="538882" cy="53888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81713" y="4239352"/>
              <a:ext cx="538882" cy="53888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536580" y="4218585"/>
              <a:ext cx="538882" cy="53888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197" y="1495477"/>
            <a:ext cx="5811724" cy="365125"/>
          </a:xfrm>
        </p:spPr>
        <p:txBody>
          <a:bodyPr/>
          <a:lstStyle/>
          <a:p>
            <a:r>
              <a:rPr lang="en-US" dirty="0" smtClean="0"/>
              <a:t>ABDULLAH AT TARIQ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3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8" grpId="0" animBg="1"/>
      <p:bldP spid="4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691407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শ্রবণ</a:t>
            </a:r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IN" sz="36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143500"/>
          </a:xfrm>
          <a:prstGeom prst="rect">
            <a:avLst/>
          </a:prstGeom>
        </p:spPr>
      </p:pic>
      <p:pic>
        <p:nvPicPr>
          <p:cNvPr id="5" name="মানবধর্ম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953000"/>
            <a:ext cx="609600" cy="60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34" y="6619962"/>
            <a:ext cx="3859795" cy="228660"/>
          </a:xfrm>
        </p:spPr>
        <p:txBody>
          <a:bodyPr/>
          <a:lstStyle/>
          <a:p>
            <a:r>
              <a:rPr lang="en-US" dirty="0" smtClean="0"/>
              <a:t>ABDULLAH AT TARIQ</a:t>
            </a:r>
            <a:endParaRPr lang="en-US" dirty="0"/>
          </a:p>
        </p:txBody>
      </p:sp>
      <p:sp>
        <p:nvSpPr>
          <p:cNvPr id="3" name="Diamond 2"/>
          <p:cNvSpPr/>
          <p:nvPr/>
        </p:nvSpPr>
        <p:spPr>
          <a:xfrm>
            <a:off x="3124200" y="0"/>
            <a:ext cx="2667000" cy="106680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1" y="1475939"/>
            <a:ext cx="2590798" cy="761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7" y="1077354"/>
            <a:ext cx="2981325" cy="15335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72200" y="1475939"/>
            <a:ext cx="2819400" cy="761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1" y="3266385"/>
            <a:ext cx="2590798" cy="761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88" y="2923071"/>
            <a:ext cx="2981325" cy="156312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72198" y="3283970"/>
            <a:ext cx="2590798" cy="761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88" y="4744641"/>
            <a:ext cx="2981325" cy="155480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2401" y="5141046"/>
            <a:ext cx="2590798" cy="761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কূপজল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93302" y="5145878"/>
            <a:ext cx="2590798" cy="761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9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34" y="6619962"/>
            <a:ext cx="3859795" cy="228660"/>
          </a:xfrm>
        </p:spPr>
        <p:txBody>
          <a:bodyPr/>
          <a:lstStyle/>
          <a:p>
            <a:r>
              <a:rPr lang="en-US" dirty="0" smtClean="0"/>
              <a:t>ABDULLAH AT TARIQ</a:t>
            </a:r>
            <a:endParaRPr lang="en-US" dirty="0"/>
          </a:p>
        </p:txBody>
      </p:sp>
      <p:sp>
        <p:nvSpPr>
          <p:cNvPr id="3" name="Diamond 2"/>
          <p:cNvSpPr/>
          <p:nvPr/>
        </p:nvSpPr>
        <p:spPr>
          <a:xfrm>
            <a:off x="3124200" y="0"/>
            <a:ext cx="2667000" cy="106680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1" y="1475939"/>
            <a:ext cx="2590798" cy="761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গঙ্গাজল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1098456"/>
            <a:ext cx="2819400" cy="1563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গঙ্গা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1" y="3266385"/>
            <a:ext cx="2590798" cy="761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72198" y="3283970"/>
            <a:ext cx="2590798" cy="761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1" y="5013079"/>
            <a:ext cx="2590798" cy="1017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93302" y="5145878"/>
            <a:ext cx="2590798" cy="761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63" y="1098455"/>
            <a:ext cx="2981325" cy="1563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62" y="2916859"/>
            <a:ext cx="2981325" cy="15725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88" y="4758830"/>
            <a:ext cx="2981325" cy="159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504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4735" y="4768990"/>
            <a:ext cx="6324600" cy="1077218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 লোকে কয় লালন কী জাত সংসারে।</a:t>
            </a:r>
          </a:p>
          <a:p>
            <a:r>
              <a:rPr lang="bn-BD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লালন কয়,জেতের কী রূপ, দেখলাম না এ নজরে</a:t>
            </a:r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85800"/>
            <a:ext cx="4399270" cy="3019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6451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3657600"/>
            <a:ext cx="5562600" cy="1200329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 মালা</a:t>
            </a:r>
            <a:r>
              <a:rPr lang="bn-BD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 </a:t>
            </a:r>
            <a:r>
              <a:rPr lang="bn-BD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তসবি গলায়</a:t>
            </a:r>
          </a:p>
          <a:p>
            <a:pPr algn="ctr"/>
            <a:r>
              <a:rPr lang="bn-BD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তাইতে কী জাত ভিন্ন বলায়</a:t>
            </a:r>
            <a:r>
              <a:rPr lang="bn-BD" sz="3600" dirty="0"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48" y="528092"/>
            <a:ext cx="2822552" cy="231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8092"/>
            <a:ext cx="4459385" cy="231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795271"/>
            <a:ext cx="7112793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BD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কুয়োর জল ও গঙ্গার জল কেন ভিন্ন নয় – ব্যাখ্যা কর</a:t>
            </a:r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6716" y="829607"/>
            <a:ext cx="18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83" y="2167587"/>
            <a:ext cx="9002886" cy="3053144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লালন শাহ কী ধরনের কবি এবং তাঁর গুরু কে ছিলেন?</a:t>
            </a:r>
          </a:p>
          <a:p>
            <a:pPr>
              <a:lnSpc>
                <a:spcPct val="130000"/>
              </a:lnSpc>
            </a:pPr>
            <a:r>
              <a:rPr lang="bn-I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২। </a:t>
            </a:r>
            <a:r>
              <a:rPr lang="bn-IN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bn-IN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বেড়ে কীসের কথা?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</a:pPr>
            <a:r>
              <a:rPr lang="bn-I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৩। ‘কেউ মালা কেউ তসবি গলায়’ বলতে কবি কী বুঝিয়েছেন?</a:t>
            </a:r>
          </a:p>
          <a:p>
            <a:pPr>
              <a:lnSpc>
                <a:spcPct val="130000"/>
              </a:lnSpc>
            </a:pPr>
            <a:r>
              <a:rPr lang="bn-I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৪। হিন্দুদের কাছে পবিত্রতার প্রতীক কী?</a:t>
            </a:r>
          </a:p>
          <a:p>
            <a:pPr>
              <a:lnSpc>
                <a:spcPct val="130000"/>
              </a:lnSpc>
            </a:pPr>
            <a:r>
              <a:rPr lang="bn-IN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৫। সবাই লালনের কোন ব্যাপারটি নিয়ে প্রশ্ন করে।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558678"/>
            <a:ext cx="44215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2357" y="6570019"/>
            <a:ext cx="3859795" cy="228660"/>
          </a:xfrm>
        </p:spPr>
        <p:txBody>
          <a:bodyPr/>
          <a:lstStyle/>
          <a:p>
            <a:r>
              <a:rPr lang="en-US" dirty="0" smtClean="0"/>
              <a:t>ABDULLAH AT TARIQ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6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878" y="1014680"/>
            <a:ext cx="5959699" cy="2497009"/>
          </a:xfrm>
          <a:prstGeom prst="ellipseRibbon2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ক্ষক পরিচিতি</a:t>
            </a:r>
            <a:endParaRPr lang="en-US" sz="4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249878"/>
            <a:ext cx="9144000" cy="2123658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আব্দুল্লাহ আত তারিক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ক্ষক(বাংলা)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শুভেচ্ছা প্রিপারেটরি স্কুল, মাগুরা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০১৭১১২৬৫২৩১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tariqmagura@gmail.com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6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4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4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1" y="3276600"/>
            <a:ext cx="8610600" cy="2308324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“মূলে এক জল,সে যে ভিন্ন নয়,ভিন্ন জানায় পাত্রঅনুসারে” পংতিটির যথার্থতা বিশ্লেষণ কর।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bn-BD" sz="3600" dirty="0"/>
              <a:t> </a:t>
            </a:r>
          </a:p>
        </p:txBody>
      </p:sp>
      <p:sp>
        <p:nvSpPr>
          <p:cNvPr id="4" name="Wave 3"/>
          <p:cNvSpPr/>
          <p:nvPr/>
        </p:nvSpPr>
        <p:spPr>
          <a:xfrm>
            <a:off x="578302" y="457200"/>
            <a:ext cx="3612697" cy="11430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5105400"/>
            <a:ext cx="4816585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9600" b="1" dirty="0">
                <a:blipFill>
                  <a:blip r:embed="rId3"/>
                  <a:stretch>
                    <a:fillRect/>
                  </a:stretch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556736"/>
            <a:ext cx="45139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</a:t>
            </a:r>
            <a:endParaRPr lang="bn-IN" sz="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92" y="1676400"/>
            <a:ext cx="6858000" cy="304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57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480" y="1270187"/>
            <a:ext cx="9144000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6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পরিচিতি</a:t>
            </a:r>
            <a:endParaRPr lang="en-US" sz="6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978" y="3756802"/>
            <a:ext cx="4365938" cy="707886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0880" y="4478756"/>
            <a:ext cx="4365938" cy="646331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 </a:t>
            </a:r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BD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6600" y="5186641"/>
            <a:ext cx="4365938" cy="707886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</a:t>
            </a:r>
            <a:r>
              <a:rPr lang="bn-BD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45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মিনিট‌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5400000">
            <a:off x="6261632" y="5878827"/>
            <a:ext cx="3859795" cy="228660"/>
          </a:xfrm>
        </p:spPr>
        <p:txBody>
          <a:bodyPr/>
          <a:lstStyle/>
          <a:p>
            <a:r>
              <a:rPr lang="en-US" dirty="0" smtClean="0"/>
              <a:t>ABDULLAH AT TARIQ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67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9197"/>
            <a:ext cx="2599160" cy="20806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0"/>
          <a:stretch/>
        </p:blipFill>
        <p:spPr>
          <a:xfrm>
            <a:off x="5791200" y="129197"/>
            <a:ext cx="3241071" cy="20757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0062" y="2277397"/>
            <a:ext cx="2593298" cy="530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স্বামী বিবেকানন্দ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399" y="2274324"/>
            <a:ext cx="3088671" cy="518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</a:rPr>
              <a:t>নাজিম উল হক্কানী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051" y="2297675"/>
            <a:ext cx="2929585" cy="4953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FF00"/>
                </a:solidFill>
              </a:rPr>
              <a:t>মন্দির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55472" y="6036762"/>
            <a:ext cx="2657918" cy="495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FF00"/>
                </a:solidFill>
              </a:rPr>
              <a:t>মসজিদ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86033"/>
            <a:ext cx="4552883" cy="2898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" y="129197"/>
            <a:ext cx="2929585" cy="2075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" y="2986033"/>
            <a:ext cx="2929585" cy="354603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50618" y="3276647"/>
            <a:ext cx="609600" cy="3062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4636" y="2986033"/>
            <a:ext cx="3859795" cy="228660"/>
          </a:xfrm>
        </p:spPr>
        <p:txBody>
          <a:bodyPr/>
          <a:lstStyle/>
          <a:p>
            <a:r>
              <a:rPr lang="en-US" dirty="0" smtClean="0"/>
              <a:t>ABDULLAH AT TARIQ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26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489358"/>
            <a:ext cx="5811724" cy="365125"/>
          </a:xfrm>
        </p:spPr>
        <p:txBody>
          <a:bodyPr/>
          <a:lstStyle/>
          <a:p>
            <a:r>
              <a:rPr lang="en-US" dirty="0" smtClean="0"/>
              <a:t>ABDULLAH AT TARIQ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35"/>
            <a:ext cx="9144000" cy="604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72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2-Point Star 9"/>
          <p:cNvSpPr/>
          <p:nvPr/>
        </p:nvSpPr>
        <p:spPr>
          <a:xfrm>
            <a:off x="1752600" y="0"/>
            <a:ext cx="5943600" cy="2819400"/>
          </a:xfrm>
          <a:prstGeom prst="star3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866900" y="3200400"/>
            <a:ext cx="5715000" cy="32766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 ধর্ম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শাহ্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‌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77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3276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খনফল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676411" cy="47705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কবি পরিচিতি বলতে পারবে।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নতুন শব্দের অর্থ বলতে পারবে।</a:t>
            </a:r>
          </a:p>
          <a:p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“মানবধর্ম” কবিতায় কবি  যে ধর্ম চর্চার কথা  বলেছেন তার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যৌক্তিকতা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বিশ্লেষন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“মানবধর্ম” কবিতায় কবি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মমত্বের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আহ্বান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জানিয়েছেন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337832" y="3360670"/>
            <a:ext cx="3859795" cy="228660"/>
          </a:xfrm>
        </p:spPr>
        <p:txBody>
          <a:bodyPr/>
          <a:lstStyle/>
          <a:p>
            <a:r>
              <a:rPr lang="en-US" dirty="0" smtClean="0"/>
              <a:t>ABDULLAH AT TARIQ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33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7970"/>
            <a:ext cx="49530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9144000" cy="371178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bn-IN" alt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‘সব লোকে কয় লালন কী জাত সংসারে’ গানটি ‘মানবধর্ম’ কবিতা হিসেবে গৃহীত হয়েছে। এ কবিতায় লালন ফকির মানুষের জাত-পরিচয় নিয়ে প্রশ্ন উত্থাপন করেছেন। নিজে কোনো ধর্মের বা জাতের এমন প্রশ্ন লালন সম্পর্কে আগেো ছিল, এখনো আছে। লালন বলেছেন, জাতকে তিনি গুরুত্বপূর্ণ মনে করেন না। মনুষ্যধর্মই মূলকথা। জন্ম-মৃত্যু কালে কী কোনো মানুষ তসবি বা জপমালা ধারণ করে থাকে? সে-সময় তো সবাই সমান। মানুষ জাত ও ধর্মভেদে যে ভিন্নতার কথা বলে লালন তা বিশ্বাস করেন না।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58017" y="6680638"/>
            <a:ext cx="3859795" cy="228660"/>
          </a:xfrm>
        </p:spPr>
        <p:txBody>
          <a:bodyPr/>
          <a:lstStyle/>
          <a:p>
            <a:r>
              <a:rPr lang="en-US" dirty="0" smtClean="0"/>
              <a:t>ABDULLAH AT TARIQ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46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1751" y="3810000"/>
            <a:ext cx="594360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ধর্ম </a:t>
            </a:r>
            <a:r>
              <a:rPr lang="bn-BD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 সম্প্রদায় পরিচিতির চেয়ে মানুষ যে সবার বড় এটিই কবি তাঁর কবিতায় তুলে ধরেছেন।</a:t>
            </a:r>
          </a:p>
          <a:p>
            <a:pPr algn="just"/>
            <a:r>
              <a:rPr lang="bn-BD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লালন বলেছেন জাতকে তিনি বড় মনে করেন না</a:t>
            </a:r>
            <a:r>
              <a:rPr lang="bn-BD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মনুষ্য </a:t>
            </a:r>
            <a:r>
              <a:rPr lang="bn-BD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ধর্মই মূল কথা</a:t>
            </a:r>
            <a:r>
              <a:rPr lang="en-US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 </a:t>
            </a:r>
            <a:r>
              <a:rPr lang="bn-BD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মানুষই সমান।তাই কবি জাত পাত নিয়ে বাড়াবাড়ি করতে নিষেধ করেছেন ।</a:t>
            </a:r>
            <a:endParaRPr lang="en-US" sz="2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"/>
            <a:ext cx="47243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67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1431</TotalTime>
  <Words>602</Words>
  <Application>Microsoft Office PowerPoint</Application>
  <PresentationFormat>On-screen Show (4:3)</PresentationFormat>
  <Paragraphs>138</Paragraphs>
  <Slides>21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Microsoft account</cp:lastModifiedBy>
  <cp:revision>313</cp:revision>
  <dcterms:created xsi:type="dcterms:W3CDTF">2006-08-16T00:00:00Z</dcterms:created>
  <dcterms:modified xsi:type="dcterms:W3CDTF">2020-03-22T04:55:26Z</dcterms:modified>
</cp:coreProperties>
</file>