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8"/>
  </p:notesMasterIdLst>
  <p:sldIdLst>
    <p:sldId id="319" r:id="rId3"/>
    <p:sldId id="320" r:id="rId4"/>
    <p:sldId id="282" r:id="rId5"/>
    <p:sldId id="285" r:id="rId6"/>
    <p:sldId id="262" r:id="rId7"/>
    <p:sldId id="309" r:id="rId8"/>
    <p:sldId id="299" r:id="rId9"/>
    <p:sldId id="315" r:id="rId10"/>
    <p:sldId id="314" r:id="rId11"/>
    <p:sldId id="289" r:id="rId12"/>
    <p:sldId id="317" r:id="rId13"/>
    <p:sldId id="318" r:id="rId14"/>
    <p:sldId id="316" r:id="rId15"/>
    <p:sldId id="32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08"/>
    <a:srgbClr val="FFFFFF"/>
    <a:srgbClr val="8A8A8A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61" autoAdjust="0"/>
    <p:restoredTop sz="94434" autoAdjust="0"/>
  </p:normalViewPr>
  <p:slideViewPr>
    <p:cSldViewPr>
      <p:cViewPr varScale="1">
        <p:scale>
          <a:sx n="70" d="100"/>
          <a:sy n="70" d="100"/>
        </p:scale>
        <p:origin x="68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3B818-FAC9-413A-9CBA-08731A3C4441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4087-DDD8-4D7F-93E7-FBDF3B0BE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2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slide</a:t>
            </a:r>
            <a:r>
              <a:rPr lang="en-US" baseline="0" dirty="0" smtClean="0"/>
              <a:t> only for mind set up. Teacher can ask another questions for grow class arrange.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49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use any </a:t>
            </a:r>
            <a:r>
              <a:rPr lang="en-US" smtClean="0"/>
              <a:t>other language.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6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Showing the video teacher</a:t>
            </a:r>
            <a:r>
              <a:rPr lang="en-US" baseline="0" dirty="0" smtClean="0"/>
              <a:t> can</a:t>
            </a:r>
            <a:r>
              <a:rPr lang="en-US" dirty="0" smtClean="0"/>
              <a:t> ask question to the whole class. SS will raise their hands. Teacher can ask 5/6</a:t>
            </a:r>
            <a:r>
              <a:rPr lang="en-US" baseline="0" dirty="0" smtClean="0"/>
              <a:t> students to narrate the video.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41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54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94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first teacher will show</a:t>
            </a:r>
            <a:r>
              <a:rPr lang="en-US" baseline="0" dirty="0" smtClean="0"/>
              <a:t> the words then ask his/her students to tell the meaning and making sentences. If they fail teacher will show the picture again. For feedback click on meaning button.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401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Teacher will monitor the class </a:t>
            </a:r>
            <a:r>
              <a:rPr lang="en-US" baseline="0" dirty="0" smtClean="0"/>
              <a:t>and can help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363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 will see the pictures,</a:t>
            </a:r>
            <a:r>
              <a:rPr lang="en-US" baseline="0" dirty="0" smtClean="0"/>
              <a:t> they can discusses it with their partner and will write minimum five sentences, teacher also can help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29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cam make easy specially for the girl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55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Teacher can discusses about</a:t>
            </a:r>
            <a:r>
              <a:rPr lang="en-US" baseline="0" dirty="0" smtClean="0"/>
              <a:t> our population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4087-DDD8-4D7F-93E7-FBDF3B0BE78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9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04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62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5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37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185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88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66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27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30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329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61884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11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7503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36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06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5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18">
              <a:schemeClr val="bg1"/>
            </a:gs>
            <a:gs pos="0">
              <a:srgbClr val="83ACC7"/>
            </a:gs>
            <a:gs pos="10000">
              <a:schemeClr val="bg1"/>
            </a:gs>
            <a:gs pos="0">
              <a:schemeClr val="tx1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18">
              <a:schemeClr val="bg1"/>
            </a:gs>
            <a:gs pos="0">
              <a:srgbClr val="83ACC7"/>
            </a:gs>
            <a:gs pos="10000">
              <a:schemeClr val="bg1"/>
            </a:gs>
            <a:gs pos="0">
              <a:schemeClr val="tx1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337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microsoft.com/office/2007/relationships/hdphoto" Target="../media/hdphoto2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249">
              <a:schemeClr val="tx1"/>
            </a:gs>
            <a:gs pos="46018">
              <a:schemeClr val="tx1"/>
            </a:gs>
            <a:gs pos="0">
              <a:srgbClr val="83ACC7"/>
            </a:gs>
            <a:gs pos="35393">
              <a:schemeClr val="tx1"/>
            </a:gs>
            <a:gs pos="58407">
              <a:schemeClr val="tx1"/>
            </a:gs>
            <a:gs pos="10000">
              <a:schemeClr val="tx1"/>
            </a:gs>
            <a:gs pos="0">
              <a:schemeClr val="tx1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3" y="180748"/>
            <a:ext cx="8440615" cy="64007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20746308">
            <a:off x="259182" y="2179991"/>
            <a:ext cx="7752810" cy="1562558"/>
          </a:xfrm>
          <a:prstGeom prst="rect">
            <a:avLst/>
          </a:prstGeom>
          <a:noFill/>
        </p:spPr>
        <p:txBody>
          <a:bodyPr wrap="square" lIns="84406" tIns="42203" rIns="84406" bIns="42203">
            <a:spAutoFit/>
          </a:bodyPr>
          <a:lstStyle/>
          <a:p>
            <a:pPr algn="ctr"/>
            <a:r>
              <a:rPr lang="en-US" sz="9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830557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47800"/>
            <a:ext cx="4425696" cy="32036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48006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Read the text silently then answer the multiple choices questions that has given in the text.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133600" y="457200"/>
            <a:ext cx="457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Individual Work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15" y="3203114"/>
            <a:ext cx="2790825" cy="19168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294" y="3198449"/>
            <a:ext cx="2592440" cy="19315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398" y="3198449"/>
            <a:ext cx="2848180" cy="192148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21" y="1079283"/>
            <a:ext cx="2679466" cy="191520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594" y="1098213"/>
            <a:ext cx="2592440" cy="1900754"/>
          </a:xfrm>
          <a:prstGeom prst="rect">
            <a:avLst/>
          </a:prstGeom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6200" y="5751493"/>
            <a:ext cx="8991600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guess why do many people have little or no patience in situations as in the ferry boat?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51554"/>
            <a:ext cx="863913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i="1" dirty="0" smtClean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Pair works</a:t>
            </a:r>
            <a:endParaRPr lang="en-US" sz="3600" b="1" i="1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1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31938"/>
            <a:ext cx="6477000" cy="57835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85607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Group </a:t>
            </a:r>
            <a:r>
              <a:rPr lang="en-US" sz="3600" b="1" dirty="0" smtClean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endParaRPr lang="en-US" sz="3600" b="1" dirty="0">
              <a:ln w="1905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5410200"/>
            <a:ext cx="87630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Guess if we have too many buyers of fish in the market, what is likely to happen?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8773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003" y="1175880"/>
            <a:ext cx="3505200" cy="169864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698" y="3057550"/>
            <a:ext cx="2619375" cy="17430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48" y="3057550"/>
            <a:ext cx="2675021" cy="17430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041" y="1169894"/>
            <a:ext cx="2539165" cy="3630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717" y="4953000"/>
            <a:ext cx="82963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above pictures and guess if we have too many people in a town, bus and train then what will happen?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718" y="292734"/>
            <a:ext cx="829635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Population problems?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2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71" y="723777"/>
            <a:ext cx="8233659" cy="55187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755" y="967154"/>
            <a:ext cx="7139353" cy="914400"/>
          </a:xfrm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pPr algn="ctr"/>
            <a:r>
              <a:rPr lang="en-US" sz="5539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Homework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4953000"/>
            <a:ext cx="8991600" cy="1323439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Write a paragraph sentences about ‘</a:t>
            </a: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ferry accident.’</a:t>
            </a:r>
            <a:endParaRPr lang="en-US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474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2057400"/>
            <a:ext cx="846577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 to all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18">
              <a:schemeClr val="tx1"/>
            </a:gs>
            <a:gs pos="0">
              <a:srgbClr val="83ACC7"/>
            </a:gs>
            <a:gs pos="10000">
              <a:schemeClr val="tx1"/>
            </a:gs>
            <a:gs pos="0">
              <a:schemeClr val="tx1"/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3769"/>
            <a:ext cx="8762999" cy="984738"/>
          </a:xfr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Teacher’s  Identity: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25415" y="1459523"/>
            <a:ext cx="5275385" cy="320743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sz="4431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4431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Robel</a:t>
            </a:r>
            <a:r>
              <a:rPr lang="en-US" sz="4431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31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Haque</a:t>
            </a:r>
            <a:endParaRPr lang="en-US" sz="4431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Teacher</a:t>
            </a:r>
          </a:p>
          <a:p>
            <a:pPr>
              <a:buNone/>
            </a:pPr>
            <a:r>
              <a:rPr lang="en-US" sz="2215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Nirmoil</a:t>
            </a:r>
            <a:r>
              <a:rPr lang="en-US" sz="2215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15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Darazia</a:t>
            </a:r>
            <a:r>
              <a:rPr lang="en-US" sz="2215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15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Dakhil</a:t>
            </a:r>
            <a:r>
              <a:rPr lang="en-US" sz="2215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15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Madrasha</a:t>
            </a:r>
            <a:endParaRPr lang="en-US" sz="2215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215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Shampur,Patnitala,Naogaon</a:t>
            </a:r>
            <a:r>
              <a:rPr lang="en-US" sz="2215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Mob: 01774795179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124" y="1459523"/>
            <a:ext cx="2353048" cy="2883877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reflection blurRad="6350" stA="50000" endA="275" endPos="40000" dist="101600" dir="5400000" sy="-100000" algn="bl" rotWithShape="0"/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Rectangle 3"/>
          <p:cNvSpPr/>
          <p:nvPr/>
        </p:nvSpPr>
        <p:spPr>
          <a:xfrm>
            <a:off x="1066800" y="5867400"/>
            <a:ext cx="6172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ENGLISH FOR TODAY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CLASS : Nine </a:t>
            </a:r>
          </a:p>
        </p:txBody>
      </p:sp>
    </p:spTree>
    <p:extLst>
      <p:ext uri="{BB962C8B-B14F-4D97-AF65-F5344CB8AC3E}">
        <p14:creationId xmlns:p14="http://schemas.microsoft.com/office/powerpoint/2010/main" val="212810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44" y="152400"/>
            <a:ext cx="8247032" cy="5543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4984496"/>
            <a:ext cx="8868714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about the picture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 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your partner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answer the following questions.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544" y="4684468"/>
            <a:ext cx="8868715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can you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find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this kind of boat ?</a:t>
            </a:r>
          </a:p>
          <a:p>
            <a:pPr marL="514350" indent="-514350"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does the boatman carry passengers across a river ?</a:t>
            </a:r>
          </a:p>
          <a:p>
            <a:pPr marL="514350" indent="-514350"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Why do people use country boats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70"/>
            <a:ext cx="9144000" cy="682312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3352800"/>
            <a:ext cx="8839199" cy="1631216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ferry boat.</a:t>
            </a:r>
            <a:endParaRPr lang="en-US" sz="1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90535"/>
            <a:ext cx="8839200" cy="830997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 today we’ll discuss  about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16790" y="381000"/>
            <a:ext cx="9127210" cy="762000"/>
          </a:xfrm>
          <a:prstGeom prst="round2Diag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Learning  outcomes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6790" y="1524000"/>
            <a:ext cx="9127210" cy="48768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After completing this lesson, students will be able to-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ask and tell about problems.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seek and give suggestions.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listen for specific information.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narrate something in writing.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" y="0"/>
            <a:ext cx="9138834" cy="569568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4870" y="5581471"/>
            <a:ext cx="9032929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 in pair. What were the causes of this accident?  And say how we can avoid it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28600" y="326770"/>
            <a:ext cx="8610600" cy="7694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Shoulder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2318" y="4617930"/>
            <a:ext cx="7423668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Often country people carry their bags on shoulder. </a:t>
            </a:r>
            <a:endParaRPr lang="en-US" sz="2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38" y="1234656"/>
            <a:ext cx="4952547" cy="32097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51915" y="5325569"/>
            <a:ext cx="5010454" cy="74772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organ of human body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99780" y="4617930"/>
            <a:ext cx="742366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make a sentence with the word “shoulder”.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5853" y="5325569"/>
            <a:ext cx="1638300" cy="76572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(Click here)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5" grpId="0" animBg="1"/>
      <p:bldP spid="3" grpId="0" animBg="1"/>
      <p:bldP spid="3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180238" y="426815"/>
            <a:ext cx="37338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the river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4900" y="4716379"/>
            <a:ext cx="693420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They are crossing the river by boat.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396" y="1429654"/>
            <a:ext cx="4599904" cy="285618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060035" y="5562600"/>
            <a:ext cx="4900948" cy="71147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go another side of a river.</a:t>
            </a:r>
            <a:endParaRPr lang="en-US" sz="28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30310" y="4747157"/>
            <a:ext cx="742366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you make a sentence with the word “cross the river”.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200843"/>
            <a:ext cx="1828800" cy="1447653"/>
            <a:chOff x="628650" y="762000"/>
            <a:chExt cx="1600200" cy="1368615"/>
          </a:xfrm>
        </p:grpSpPr>
        <p:sp>
          <p:nvSpPr>
            <p:cNvPr id="9" name="Rectangle 8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127975" y="5562600"/>
            <a:ext cx="1638300" cy="7114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(Click here)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" grpId="0" animBg="1"/>
      <p:bldP spid="7" grpId="0" animBg="1"/>
      <p:bldP spid="7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28975" y="419168"/>
            <a:ext cx="3429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Ferry boat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476375" y="4237314"/>
            <a:ext cx="69342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After shopping they are returning home by a ferry boat.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922" y="1272565"/>
            <a:ext cx="4019550" cy="28196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514600" y="5339828"/>
            <a:ext cx="5410199" cy="120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 kind of boat by that`s people cross the river to paying fare.</a:t>
            </a:r>
            <a:endParaRPr lang="en-US" sz="28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88900" cmpd="thickThin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82863" y="4220178"/>
            <a:ext cx="742366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Can you make a sentence with the word “ferry boat”.</a:t>
            </a:r>
            <a:endParaRPr lang="en-US" sz="2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508447" y="284858"/>
            <a:ext cx="1638300" cy="1436179"/>
            <a:chOff x="628650" y="762000"/>
            <a:chExt cx="1600200" cy="1368615"/>
          </a:xfrm>
        </p:grpSpPr>
        <p:sp>
          <p:nvSpPr>
            <p:cNvPr id="10" name="Rectangle 9"/>
            <p:cNvSpPr/>
            <p:nvPr/>
          </p:nvSpPr>
          <p:spPr>
            <a:xfrm>
              <a:off x="838200" y="762000"/>
              <a:ext cx="1219200" cy="10668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8650" y="1667445"/>
              <a:ext cx="1600200" cy="4631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Key word</a:t>
              </a:r>
              <a:endParaRPr lang="en-US" b="1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724755" y="5537160"/>
            <a:ext cx="1638300" cy="80810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Meaning</a:t>
            </a:r>
          </a:p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(Click here)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4" grpId="0" animBg="1"/>
      <p:bldP spid="7" grpId="0" animBg="1"/>
      <p:bldP spid="7" grpId="1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4327</TotalTime>
  <Words>583</Words>
  <Application>Microsoft Office PowerPoint</Application>
  <PresentationFormat>On-screen Show (4:3)</PresentationFormat>
  <Paragraphs>74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Wingdings</vt:lpstr>
      <vt:lpstr>Wingdings 3</vt:lpstr>
      <vt:lpstr>Office Theme</vt:lpstr>
      <vt:lpstr>Slice</vt:lpstr>
      <vt:lpstr>PowerPoint Presentation</vt:lpstr>
      <vt:lpstr>Teacher’s  Identity: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Homework 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Sonatola Model HS</dc:creator>
  <cp:lastModifiedBy>RMN</cp:lastModifiedBy>
  <cp:revision>480</cp:revision>
  <dcterms:created xsi:type="dcterms:W3CDTF">2006-08-16T00:00:00Z</dcterms:created>
  <dcterms:modified xsi:type="dcterms:W3CDTF">2020-03-22T04:37:58Z</dcterms:modified>
</cp:coreProperties>
</file>