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76" r:id="rId10"/>
    <p:sldId id="265" r:id="rId11"/>
    <p:sldId id="266" r:id="rId12"/>
    <p:sldId id="277" r:id="rId13"/>
    <p:sldId id="278" r:id="rId14"/>
    <p:sldId id="279" r:id="rId15"/>
    <p:sldId id="267" r:id="rId16"/>
    <p:sldId id="271" r:id="rId17"/>
    <p:sldId id="272" r:id="rId18"/>
    <p:sldId id="273" r:id="rId19"/>
    <p:sldId id="274" r:id="rId20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" y="-6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678F45-816A-4E85-826F-C95A1BC4C93F}" type="datetimeFigureOut">
              <a:rPr lang="en-US" smtClean="0"/>
              <a:t>23-03-2020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344400" cy="5777552"/>
          </a:xfrm>
          <a:prstGeom prst="rect">
            <a:avLst/>
          </a:prstGeom>
          <a:ln>
            <a:noFill/>
          </a:ln>
          <a:effectLst>
            <a:softEdge rad="355600"/>
          </a:effectLst>
        </p:spPr>
      </p:pic>
      <p:sp>
        <p:nvSpPr>
          <p:cNvPr id="5" name="TextBox 4"/>
          <p:cNvSpPr txBox="1"/>
          <p:nvPr/>
        </p:nvSpPr>
        <p:spPr>
          <a:xfrm>
            <a:off x="279928" y="5411450"/>
            <a:ext cx="11727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87504" y="1203278"/>
            <a:ext cx="4214884" cy="4206922"/>
            <a:chOff x="4087504" y="1203278"/>
            <a:chExt cx="4214884" cy="4206922"/>
          </a:xfrm>
        </p:grpSpPr>
        <p:sp>
          <p:nvSpPr>
            <p:cNvPr id="2" name="Pie 1"/>
            <p:cNvSpPr/>
            <p:nvPr/>
          </p:nvSpPr>
          <p:spPr>
            <a:xfrm>
              <a:off x="4101152" y="1219200"/>
              <a:ext cx="4191000" cy="4191000"/>
            </a:xfrm>
            <a:prstGeom prst="pie">
              <a:avLst>
                <a:gd name="adj1" fmla="val 8379382"/>
                <a:gd name="adj2" fmla="val 1620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/>
            <p:nvPr/>
          </p:nvSpPr>
          <p:spPr>
            <a:xfrm rot="16200000">
              <a:off x="4111388" y="1219200"/>
              <a:ext cx="4191000" cy="4191000"/>
            </a:xfrm>
            <a:prstGeom prst="pie">
              <a:avLst>
                <a:gd name="adj1" fmla="val 21554027"/>
                <a:gd name="adj2" fmla="val 20531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rot="16200000">
              <a:off x="4101152" y="1205552"/>
              <a:ext cx="4191000" cy="4191000"/>
            </a:xfrm>
            <a:prstGeom prst="pie">
              <a:avLst>
                <a:gd name="adj1" fmla="val 6473767"/>
                <a:gd name="adj2" fmla="val 1081246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16200000">
              <a:off x="4087504" y="1203278"/>
              <a:ext cx="4191000" cy="4191000"/>
            </a:xfrm>
            <a:prstGeom prst="pie">
              <a:avLst>
                <a:gd name="adj1" fmla="val 10800000"/>
                <a:gd name="adj2" fmla="val 1371385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16200000">
              <a:off x="4097740" y="1216925"/>
              <a:ext cx="4191000" cy="4191000"/>
            </a:xfrm>
            <a:prstGeom prst="pie">
              <a:avLst>
                <a:gd name="adj1" fmla="val 2074880"/>
                <a:gd name="adj2" fmla="val 4630215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4097739" y="1219200"/>
              <a:ext cx="4191000" cy="4191000"/>
            </a:xfrm>
            <a:prstGeom prst="pie">
              <a:avLst>
                <a:gd name="adj1" fmla="val 20851086"/>
                <a:gd name="adj2" fmla="val 1040956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33503" y="317659"/>
            <a:ext cx="6493689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8615" y="4013735"/>
            <a:ext cx="1032310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791200"/>
            <a:ext cx="10515600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40711" y="393859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7712888" cy="3962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99392" y="5596652"/>
            <a:ext cx="2869416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ভাতের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467" y="5635466"/>
            <a:ext cx="643726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8676" y="393859"/>
            <a:ext cx="6150847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5729" y="5564266"/>
            <a:ext cx="439673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3153" y="393859"/>
            <a:ext cx="6150847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479732"/>
            <a:ext cx="5010968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18419"/>
            <a:ext cx="7712888" cy="393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7712888" cy="3994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6"/>
          <a:stretch/>
        </p:blipFill>
        <p:spPr>
          <a:xfrm>
            <a:off x="2286000" y="1318418"/>
            <a:ext cx="7712888" cy="39456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52800" y="5479732"/>
            <a:ext cx="5620568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438" y="228600"/>
            <a:ext cx="7671525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5320"/>
            <a:ext cx="5177396" cy="2210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/>
          <a:stretch/>
        </p:blipFill>
        <p:spPr>
          <a:xfrm>
            <a:off x="6477000" y="1195320"/>
            <a:ext cx="5177396" cy="221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1"/>
          <a:stretch/>
        </p:blipFill>
        <p:spPr>
          <a:xfrm>
            <a:off x="3597150" y="3810000"/>
            <a:ext cx="5177395" cy="204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943600"/>
            <a:ext cx="53340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28600"/>
            <a:ext cx="74676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943600"/>
            <a:ext cx="68580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012299"/>
            <a:ext cx="118110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4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711" y="206992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9144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8103" y="5562600"/>
            <a:ext cx="3471994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0661" y="5635466"/>
            <a:ext cx="875927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711" y="206991"/>
            <a:ext cx="9710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396" y="5638800"/>
            <a:ext cx="494438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414221"/>
            <a:ext cx="7848600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9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711" y="457200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906779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9820" y="5627608"/>
            <a:ext cx="2608560" cy="61912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6824" y="5715000"/>
            <a:ext cx="663455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কৃষিপন্য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530066"/>
            <a:ext cx="100584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3" y="1676400"/>
            <a:ext cx="2833688" cy="33528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6489" r="9053" b="5434"/>
          <a:stretch/>
        </p:blipFill>
        <p:spPr>
          <a:xfrm>
            <a:off x="3640541" y="1676400"/>
            <a:ext cx="3009900" cy="3352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96" y="2000250"/>
            <a:ext cx="2209800" cy="2857500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96" y="2156346"/>
            <a:ext cx="2705100" cy="272415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3" name="TextBox 12"/>
          <p:cNvSpPr txBox="1"/>
          <p:nvPr/>
        </p:nvSpPr>
        <p:spPr>
          <a:xfrm>
            <a:off x="2431787" y="5408533"/>
            <a:ext cx="7557025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মসুর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মটর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মাশকলাই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অড়হর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393" y="5408533"/>
            <a:ext cx="9607812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0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  <p:bldP spid="8" grpId="0"/>
      <p:bldP spid="8" grpId="1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167" y="994320"/>
            <a:ext cx="3167315" cy="910680"/>
          </a:xfrm>
          <a:prstGeom prst="snip2Diag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333" y="2895600"/>
            <a:ext cx="7910935" cy="1469231"/>
          </a:xfrm>
          <a:prstGeom prst="snip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04800"/>
            <a:ext cx="3167315" cy="1212116"/>
          </a:xfrm>
          <a:prstGeom prst="snip2Diag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552" y="5022592"/>
            <a:ext cx="9919511" cy="844808"/>
          </a:xfrm>
          <a:prstGeom prst="snip2Diag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6095999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947" y="685800"/>
            <a:ext cx="2365709" cy="827891"/>
          </a:xfrm>
          <a:prstGeom prst="snip2Diag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1" y="2832080"/>
            <a:ext cx="8991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থনীতির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010" y="1959000"/>
            <a:ext cx="4996380" cy="918270"/>
          </a:xfrm>
          <a:prstGeom prst="snip2DiagRect">
            <a:avLst/>
          </a:prstGeom>
          <a:noFill/>
          <a:ln w="57150">
            <a:noFill/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5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958" y="374939"/>
            <a:ext cx="3841486" cy="1021556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200471"/>
            <a:ext cx="10363199" cy="120032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9296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09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1"/>
            <a:ext cx="12344399" cy="4495802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3" name="TextBox 2"/>
          <p:cNvSpPr txBox="1"/>
          <p:nvPr/>
        </p:nvSpPr>
        <p:spPr>
          <a:xfrm>
            <a:off x="1447801" y="228601"/>
            <a:ext cx="9829800" cy="255454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8000" b="1" dirty="0" smtClean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2911" y="2722758"/>
            <a:ext cx="1203951" cy="578137"/>
          </a:xfrm>
          <a:prstGeom prst="snip2SameRect">
            <a:avLst/>
          </a:prstGeom>
          <a:noFill/>
          <a:ln w="5715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7924" y="4119324"/>
            <a:ext cx="4749276" cy="2281476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4;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6781800" y="2286000"/>
            <a:ext cx="1786474" cy="13764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" y="1642575"/>
            <a:ext cx="1925805" cy="21674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2898" y="4070390"/>
            <a:ext cx="5038302" cy="2315528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দ্দিন, ভোলা।</a:t>
            </a:r>
            <a:endParaRPr lang="en-US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143" y="2662187"/>
            <a:ext cx="1625333" cy="681038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550" y="1642575"/>
            <a:ext cx="114500" cy="5063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7465" y="533400"/>
            <a:ext cx="2580775" cy="8442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9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7808"/>
            <a:ext cx="102108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মনযোগ সহকারে 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195320"/>
            <a:ext cx="5070142" cy="2210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54" y="1195320"/>
            <a:ext cx="5141002" cy="221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8" y="3806657"/>
            <a:ext cx="5070142" cy="223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38654"/>
            <a:ext cx="4926117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012299"/>
            <a:ext cx="4495801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304800"/>
            <a:ext cx="4433454" cy="997764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477" y="5486400"/>
            <a:ext cx="4071846" cy="1101923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7792" r="4029" b="30359"/>
          <a:stretch/>
        </p:blipFill>
        <p:spPr>
          <a:xfrm>
            <a:off x="685800" y="1676400"/>
            <a:ext cx="10896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45995"/>
            <a:ext cx="3325091" cy="1225868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87537"/>
            <a:ext cx="11582400" cy="1469231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১৫.৩.১: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১৫.৩.২: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199" y="1676400"/>
            <a:ext cx="44958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1" y="2366963"/>
            <a:ext cx="5142932" cy="681038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97808"/>
            <a:ext cx="102108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মনযোগ সহকারে 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" y="990600"/>
            <a:ext cx="5070143" cy="2210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54" y="990600"/>
            <a:ext cx="5141002" cy="2210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67"/>
          <a:stretch/>
        </p:blipFill>
        <p:spPr>
          <a:xfrm>
            <a:off x="873457" y="3601937"/>
            <a:ext cx="5070142" cy="2233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54" y="3611362"/>
            <a:ext cx="5141002" cy="2223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138654"/>
            <a:ext cx="4926117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0909" y="6079074"/>
            <a:ext cx="2286691" cy="63595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034" y="6012299"/>
            <a:ext cx="5772333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0711" y="206992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2"/>
          <a:stretch/>
        </p:blipFill>
        <p:spPr>
          <a:xfrm>
            <a:off x="762000" y="1447800"/>
            <a:ext cx="10896599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8103" y="5562600"/>
            <a:ext cx="3471994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638800"/>
            <a:ext cx="116586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711" y="393859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1104899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8103" y="5596652"/>
            <a:ext cx="3471994" cy="681037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937" y="5638800"/>
            <a:ext cx="1059872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কৃষিপন্য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8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711" y="393859"/>
            <a:ext cx="8186778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8"/>
          <a:stretch/>
        </p:blipFill>
        <p:spPr>
          <a:xfrm>
            <a:off x="1600200" y="1295400"/>
            <a:ext cx="9067800" cy="3962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8103" y="5596652"/>
            <a:ext cx="3471994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10200"/>
            <a:ext cx="6437265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ব-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5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1736</TotalTime>
  <Words>526</Words>
  <Application>Microsoft Office PowerPoint</Application>
  <PresentationFormat>Custom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112</cp:revision>
  <dcterms:created xsi:type="dcterms:W3CDTF">2020-03-11T14:55:50Z</dcterms:created>
  <dcterms:modified xsi:type="dcterms:W3CDTF">2020-03-23T12:01:11Z</dcterms:modified>
</cp:coreProperties>
</file>