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57" r:id="rId6"/>
    <p:sldId id="284" r:id="rId7"/>
    <p:sldId id="289" r:id="rId8"/>
    <p:sldId id="291" r:id="rId9"/>
    <p:sldId id="292" r:id="rId10"/>
    <p:sldId id="293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60"/>
  </p:normalViewPr>
  <p:slideViewPr>
    <p:cSldViewPr>
      <p:cViewPr varScale="1"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jpg"/><Relationship Id="rId7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image" Target="../media/image26.png"/><Relationship Id="rId6" Type="http://schemas.openxmlformats.org/officeDocument/2006/relationships/image" Target="../media/image29.jpg"/><Relationship Id="rId5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FFAF0-B8D0-4F7E-8FBF-3D4714D9F62B}" type="doc">
      <dgm:prSet loTypeId="urn:microsoft.com/office/officeart/2005/8/layout/radial5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AE1ED15-BE94-4B22-99BA-6CC49AC88B8C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8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ব্রাউজার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2555DAB-EEF6-4D63-8601-75FD1FE100E9}" type="parTrans" cxnId="{5F42D735-930E-4589-AB86-81FFD3B8021D}">
      <dgm:prSet/>
      <dgm:spPr/>
      <dgm:t>
        <a:bodyPr/>
        <a:lstStyle/>
        <a:p>
          <a:endParaRPr lang="en-US"/>
        </a:p>
      </dgm:t>
    </dgm:pt>
    <dgm:pt modelId="{93073A99-F6BC-445A-A0CE-AE0F80B0F576}" type="sibTrans" cxnId="{5F42D735-930E-4589-AB86-81FFD3B8021D}">
      <dgm:prSet/>
      <dgm:spPr/>
      <dgm:t>
        <a:bodyPr/>
        <a:lstStyle/>
        <a:p>
          <a:endParaRPr lang="en-US"/>
        </a:p>
      </dgm:t>
    </dgm:pt>
    <dgm:pt modelId="{2792FAE5-764C-4B82-95DF-9C4AD8D0B78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686E5E5-61B7-4DA0-B907-D429DCC39141}" type="parTrans" cxnId="{17F5C7F8-1278-4B2D-9166-6E7FE9178B93}">
      <dgm:prSet/>
      <dgm:spPr/>
      <dgm:t>
        <a:bodyPr/>
        <a:lstStyle/>
        <a:p>
          <a:endParaRPr lang="en-US"/>
        </a:p>
      </dgm:t>
    </dgm:pt>
    <dgm:pt modelId="{2ED9D1F6-03C6-4E3F-A92A-9241F7FDF02F}" type="sibTrans" cxnId="{17F5C7F8-1278-4B2D-9166-6E7FE9178B93}">
      <dgm:prSet/>
      <dgm:spPr/>
      <dgm:t>
        <a:bodyPr/>
        <a:lstStyle/>
        <a:p>
          <a:endParaRPr lang="en-US"/>
        </a:p>
      </dgm:t>
    </dgm:pt>
    <dgm:pt modelId="{0875DE89-DCF8-4186-AD7D-B281DBA3FB5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D03195-5614-4643-AA9E-48F25E293E35}" type="parTrans" cxnId="{78FB3FB8-7F32-4BC7-B384-E4EAAFA92C42}">
      <dgm:prSet/>
      <dgm:spPr/>
      <dgm:t>
        <a:bodyPr/>
        <a:lstStyle/>
        <a:p>
          <a:endParaRPr lang="en-US"/>
        </a:p>
      </dgm:t>
    </dgm:pt>
    <dgm:pt modelId="{40D70EBF-3C6D-40B1-9F33-0B882442C8B2}" type="sibTrans" cxnId="{78FB3FB8-7F32-4BC7-B384-E4EAAFA92C42}">
      <dgm:prSet/>
      <dgm:spPr/>
      <dgm:t>
        <a:bodyPr/>
        <a:lstStyle/>
        <a:p>
          <a:endParaRPr lang="en-US"/>
        </a:p>
      </dgm:t>
    </dgm:pt>
    <dgm:pt modelId="{5F68F1C8-B103-42D9-A73E-9C23E9208B0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1BA451-EA24-4750-9AB3-C7D9D62B3894}" type="parTrans" cxnId="{1253574C-5696-46F3-B6AB-1850F012CF50}">
      <dgm:prSet/>
      <dgm:spPr/>
      <dgm:t>
        <a:bodyPr/>
        <a:lstStyle/>
        <a:p>
          <a:endParaRPr lang="en-US"/>
        </a:p>
      </dgm:t>
    </dgm:pt>
    <dgm:pt modelId="{6E39DB24-EE14-441E-AACD-B3872883D4F9}" type="sibTrans" cxnId="{1253574C-5696-46F3-B6AB-1850F012CF50}">
      <dgm:prSet/>
      <dgm:spPr/>
      <dgm:t>
        <a:bodyPr/>
        <a:lstStyle/>
        <a:p>
          <a:endParaRPr lang="en-US"/>
        </a:p>
      </dgm:t>
    </dgm:pt>
    <dgm:pt modelId="{065C1EE2-B648-4A36-B32D-7977584EF457}" type="pres">
      <dgm:prSet presAssocID="{5D4FFAF0-B8D0-4F7E-8FBF-3D4714D9F6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F84044-CA3D-4220-9CC5-8C33FB253253}" type="pres">
      <dgm:prSet presAssocID="{6AE1ED15-BE94-4B22-99BA-6CC49AC88B8C}" presName="centerShape" presStyleLbl="node0" presStyleIdx="0" presStyleCnt="1"/>
      <dgm:spPr/>
    </dgm:pt>
    <dgm:pt modelId="{782795BE-A937-4962-B84C-1C32BF6D3481}" type="pres">
      <dgm:prSet presAssocID="{F686E5E5-61B7-4DA0-B907-D429DCC39141}" presName="parTrans" presStyleLbl="sibTrans2D1" presStyleIdx="0" presStyleCnt="3"/>
      <dgm:spPr/>
    </dgm:pt>
    <dgm:pt modelId="{ABF37ACD-8844-48CA-B3EA-0DEA96AE459E}" type="pres">
      <dgm:prSet presAssocID="{F686E5E5-61B7-4DA0-B907-D429DCC39141}" presName="connectorText" presStyleLbl="sibTrans2D1" presStyleIdx="0" presStyleCnt="3"/>
      <dgm:spPr/>
    </dgm:pt>
    <dgm:pt modelId="{35CA02D3-2EF3-46B8-88FD-A7136F0A44D6}" type="pres">
      <dgm:prSet presAssocID="{2792FAE5-764C-4B82-95DF-9C4AD8D0B783}" presName="node" presStyleLbl="node1" presStyleIdx="0" presStyleCnt="3">
        <dgm:presLayoutVars>
          <dgm:bulletEnabled val="1"/>
        </dgm:presLayoutVars>
      </dgm:prSet>
      <dgm:spPr/>
    </dgm:pt>
    <dgm:pt modelId="{116679E8-ABAA-45C4-BAE2-4F37DC97B465}" type="pres">
      <dgm:prSet presAssocID="{6BD03195-5614-4643-AA9E-48F25E293E35}" presName="parTrans" presStyleLbl="sibTrans2D1" presStyleIdx="1" presStyleCnt="3"/>
      <dgm:spPr/>
    </dgm:pt>
    <dgm:pt modelId="{FD26F101-CEDD-4FA7-BA3B-8E475B8B8A56}" type="pres">
      <dgm:prSet presAssocID="{6BD03195-5614-4643-AA9E-48F25E293E35}" presName="connectorText" presStyleLbl="sibTrans2D1" presStyleIdx="1" presStyleCnt="3"/>
      <dgm:spPr/>
    </dgm:pt>
    <dgm:pt modelId="{5EE8579E-ABCA-45A2-BC96-B573902A05C5}" type="pres">
      <dgm:prSet presAssocID="{0875DE89-DCF8-4186-AD7D-B281DBA3FB56}" presName="node" presStyleLbl="node1" presStyleIdx="1" presStyleCnt="3">
        <dgm:presLayoutVars>
          <dgm:bulletEnabled val="1"/>
        </dgm:presLayoutVars>
      </dgm:prSet>
      <dgm:spPr/>
    </dgm:pt>
    <dgm:pt modelId="{40ACD693-081C-4124-87ED-8D4D339BE593}" type="pres">
      <dgm:prSet presAssocID="{381BA451-EA24-4750-9AB3-C7D9D62B3894}" presName="parTrans" presStyleLbl="sibTrans2D1" presStyleIdx="2" presStyleCnt="3"/>
      <dgm:spPr/>
    </dgm:pt>
    <dgm:pt modelId="{94BCD04E-7BAF-4301-8259-DB941D232320}" type="pres">
      <dgm:prSet presAssocID="{381BA451-EA24-4750-9AB3-C7D9D62B3894}" presName="connectorText" presStyleLbl="sibTrans2D1" presStyleIdx="2" presStyleCnt="3"/>
      <dgm:spPr/>
    </dgm:pt>
    <dgm:pt modelId="{A9CC6E3C-8C26-41D7-A1BA-E3F29FE46E65}" type="pres">
      <dgm:prSet presAssocID="{5F68F1C8-B103-42D9-A73E-9C23E9208B07}" presName="node" presStyleLbl="node1" presStyleIdx="2" presStyleCnt="3">
        <dgm:presLayoutVars>
          <dgm:bulletEnabled val="1"/>
        </dgm:presLayoutVars>
      </dgm:prSet>
      <dgm:spPr/>
    </dgm:pt>
  </dgm:ptLst>
  <dgm:cxnLst>
    <dgm:cxn modelId="{8223CB07-88C0-46A0-B706-AB3FF5115BE3}" type="presOf" srcId="{6AE1ED15-BE94-4B22-99BA-6CC49AC88B8C}" destId="{99F84044-CA3D-4220-9CC5-8C33FB253253}" srcOrd="0" destOrd="0" presId="urn:microsoft.com/office/officeart/2005/8/layout/radial5"/>
    <dgm:cxn modelId="{5F42D735-930E-4589-AB86-81FFD3B8021D}" srcId="{5D4FFAF0-B8D0-4F7E-8FBF-3D4714D9F62B}" destId="{6AE1ED15-BE94-4B22-99BA-6CC49AC88B8C}" srcOrd="0" destOrd="0" parTransId="{B2555DAB-EEF6-4D63-8601-75FD1FE100E9}" sibTransId="{93073A99-F6BC-445A-A0CE-AE0F80B0F576}"/>
    <dgm:cxn modelId="{D1A1C042-A865-4047-9E12-2FDF81961F55}" type="presOf" srcId="{381BA451-EA24-4750-9AB3-C7D9D62B3894}" destId="{94BCD04E-7BAF-4301-8259-DB941D232320}" srcOrd="1" destOrd="0" presId="urn:microsoft.com/office/officeart/2005/8/layout/radial5"/>
    <dgm:cxn modelId="{1253574C-5696-46F3-B6AB-1850F012CF50}" srcId="{6AE1ED15-BE94-4B22-99BA-6CC49AC88B8C}" destId="{5F68F1C8-B103-42D9-A73E-9C23E9208B07}" srcOrd="2" destOrd="0" parTransId="{381BA451-EA24-4750-9AB3-C7D9D62B3894}" sibTransId="{6E39DB24-EE14-441E-AACD-B3872883D4F9}"/>
    <dgm:cxn modelId="{1885CE59-D594-4E88-A599-2A7BB398D147}" type="presOf" srcId="{2792FAE5-764C-4B82-95DF-9C4AD8D0B783}" destId="{35CA02D3-2EF3-46B8-88FD-A7136F0A44D6}" srcOrd="0" destOrd="0" presId="urn:microsoft.com/office/officeart/2005/8/layout/radial5"/>
    <dgm:cxn modelId="{940C6686-423C-448A-938A-755E2B4B9B0F}" type="presOf" srcId="{0875DE89-DCF8-4186-AD7D-B281DBA3FB56}" destId="{5EE8579E-ABCA-45A2-BC96-B573902A05C5}" srcOrd="0" destOrd="0" presId="urn:microsoft.com/office/officeart/2005/8/layout/radial5"/>
    <dgm:cxn modelId="{607C0B90-B0BE-4C8B-BC78-1D97F5469091}" type="presOf" srcId="{F686E5E5-61B7-4DA0-B907-D429DCC39141}" destId="{782795BE-A937-4962-B84C-1C32BF6D3481}" srcOrd="0" destOrd="0" presId="urn:microsoft.com/office/officeart/2005/8/layout/radial5"/>
    <dgm:cxn modelId="{8513D49E-5363-46A7-AC0E-4B9162F9C180}" type="presOf" srcId="{5D4FFAF0-B8D0-4F7E-8FBF-3D4714D9F62B}" destId="{065C1EE2-B648-4A36-B32D-7977584EF457}" srcOrd="0" destOrd="0" presId="urn:microsoft.com/office/officeart/2005/8/layout/radial5"/>
    <dgm:cxn modelId="{5B5761A3-CD1B-48FE-9FFB-3CB3204198AE}" type="presOf" srcId="{5F68F1C8-B103-42D9-A73E-9C23E9208B07}" destId="{A9CC6E3C-8C26-41D7-A1BA-E3F29FE46E65}" srcOrd="0" destOrd="0" presId="urn:microsoft.com/office/officeart/2005/8/layout/radial5"/>
    <dgm:cxn modelId="{78FB3FB8-7F32-4BC7-B384-E4EAAFA92C42}" srcId="{6AE1ED15-BE94-4B22-99BA-6CC49AC88B8C}" destId="{0875DE89-DCF8-4186-AD7D-B281DBA3FB56}" srcOrd="1" destOrd="0" parTransId="{6BD03195-5614-4643-AA9E-48F25E293E35}" sibTransId="{40D70EBF-3C6D-40B1-9F33-0B882442C8B2}"/>
    <dgm:cxn modelId="{7D1D7DE3-88C2-4E2C-817E-3FEBB493A6B7}" type="presOf" srcId="{6BD03195-5614-4643-AA9E-48F25E293E35}" destId="{FD26F101-CEDD-4FA7-BA3B-8E475B8B8A56}" srcOrd="1" destOrd="0" presId="urn:microsoft.com/office/officeart/2005/8/layout/radial5"/>
    <dgm:cxn modelId="{F1D39AED-8C87-4CBD-ADAE-FF109D697CFA}" type="presOf" srcId="{F686E5E5-61B7-4DA0-B907-D429DCC39141}" destId="{ABF37ACD-8844-48CA-B3EA-0DEA96AE459E}" srcOrd="1" destOrd="0" presId="urn:microsoft.com/office/officeart/2005/8/layout/radial5"/>
    <dgm:cxn modelId="{05556DEE-91D9-4651-9808-AB9D1DE1BA93}" type="presOf" srcId="{6BD03195-5614-4643-AA9E-48F25E293E35}" destId="{116679E8-ABAA-45C4-BAE2-4F37DC97B465}" srcOrd="0" destOrd="0" presId="urn:microsoft.com/office/officeart/2005/8/layout/radial5"/>
    <dgm:cxn modelId="{685337F3-A7A0-43D6-978A-A2211C582290}" type="presOf" srcId="{381BA451-EA24-4750-9AB3-C7D9D62B3894}" destId="{40ACD693-081C-4124-87ED-8D4D339BE593}" srcOrd="0" destOrd="0" presId="urn:microsoft.com/office/officeart/2005/8/layout/radial5"/>
    <dgm:cxn modelId="{17F5C7F8-1278-4B2D-9166-6E7FE9178B93}" srcId="{6AE1ED15-BE94-4B22-99BA-6CC49AC88B8C}" destId="{2792FAE5-764C-4B82-95DF-9C4AD8D0B783}" srcOrd="0" destOrd="0" parTransId="{F686E5E5-61B7-4DA0-B907-D429DCC39141}" sibTransId="{2ED9D1F6-03C6-4E3F-A92A-9241F7FDF02F}"/>
    <dgm:cxn modelId="{F1C04E04-7B67-49E1-A1C4-70A502BB465C}" type="presParOf" srcId="{065C1EE2-B648-4A36-B32D-7977584EF457}" destId="{99F84044-CA3D-4220-9CC5-8C33FB253253}" srcOrd="0" destOrd="0" presId="urn:microsoft.com/office/officeart/2005/8/layout/radial5"/>
    <dgm:cxn modelId="{D7A3CB61-EB6A-4574-916C-08BF913E30F2}" type="presParOf" srcId="{065C1EE2-B648-4A36-B32D-7977584EF457}" destId="{782795BE-A937-4962-B84C-1C32BF6D3481}" srcOrd="1" destOrd="0" presId="urn:microsoft.com/office/officeart/2005/8/layout/radial5"/>
    <dgm:cxn modelId="{D7239F2C-CBC1-4592-8639-A155F493E0FF}" type="presParOf" srcId="{782795BE-A937-4962-B84C-1C32BF6D3481}" destId="{ABF37ACD-8844-48CA-B3EA-0DEA96AE459E}" srcOrd="0" destOrd="0" presId="urn:microsoft.com/office/officeart/2005/8/layout/radial5"/>
    <dgm:cxn modelId="{E514FC21-848A-4FFB-BB0B-A5AB2816E38B}" type="presParOf" srcId="{065C1EE2-B648-4A36-B32D-7977584EF457}" destId="{35CA02D3-2EF3-46B8-88FD-A7136F0A44D6}" srcOrd="2" destOrd="0" presId="urn:microsoft.com/office/officeart/2005/8/layout/radial5"/>
    <dgm:cxn modelId="{01BAFE45-DDAC-4708-B5A9-85D575A179F2}" type="presParOf" srcId="{065C1EE2-B648-4A36-B32D-7977584EF457}" destId="{116679E8-ABAA-45C4-BAE2-4F37DC97B465}" srcOrd="3" destOrd="0" presId="urn:microsoft.com/office/officeart/2005/8/layout/radial5"/>
    <dgm:cxn modelId="{FDD20440-885A-4A62-92DD-BCD6C3DA027C}" type="presParOf" srcId="{116679E8-ABAA-45C4-BAE2-4F37DC97B465}" destId="{FD26F101-CEDD-4FA7-BA3B-8E475B8B8A56}" srcOrd="0" destOrd="0" presId="urn:microsoft.com/office/officeart/2005/8/layout/radial5"/>
    <dgm:cxn modelId="{4B752BD4-D2B5-4059-A7B5-51617DC332B1}" type="presParOf" srcId="{065C1EE2-B648-4A36-B32D-7977584EF457}" destId="{5EE8579E-ABCA-45A2-BC96-B573902A05C5}" srcOrd="4" destOrd="0" presId="urn:microsoft.com/office/officeart/2005/8/layout/radial5"/>
    <dgm:cxn modelId="{6F891CC1-348A-4C94-946A-46BA4749D0FD}" type="presParOf" srcId="{065C1EE2-B648-4A36-B32D-7977584EF457}" destId="{40ACD693-081C-4124-87ED-8D4D339BE593}" srcOrd="5" destOrd="0" presId="urn:microsoft.com/office/officeart/2005/8/layout/radial5"/>
    <dgm:cxn modelId="{1EBE2A88-CDB5-4974-A059-4304E404DF53}" type="presParOf" srcId="{40ACD693-081C-4124-87ED-8D4D339BE593}" destId="{94BCD04E-7BAF-4301-8259-DB941D232320}" srcOrd="0" destOrd="0" presId="urn:microsoft.com/office/officeart/2005/8/layout/radial5"/>
    <dgm:cxn modelId="{0AF9D696-9B11-4971-A6C8-7D6DEB30DEF1}" type="presParOf" srcId="{065C1EE2-B648-4A36-B32D-7977584EF457}" destId="{A9CC6E3C-8C26-41D7-A1BA-E3F29FE46E6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3C130-04A8-4F10-A484-2919C35E112D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88667E-8F09-43A3-9430-6A23F2CC52B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1DC840B0-315E-409B-B4DE-498B2C29AF13}" type="parTrans" cxnId="{E050616D-7CE8-4438-9EA2-ADAA03301C29}">
      <dgm:prSet/>
      <dgm:spPr/>
      <dgm:t>
        <a:bodyPr/>
        <a:lstStyle/>
        <a:p>
          <a:endParaRPr lang="en-US"/>
        </a:p>
      </dgm:t>
    </dgm:pt>
    <dgm:pt modelId="{65FC735F-3687-4854-A817-D13A661138B0}" type="sibTrans" cxnId="{E050616D-7CE8-4438-9EA2-ADAA03301C29}">
      <dgm:prSet/>
      <dgm:spPr/>
      <dgm:t>
        <a:bodyPr/>
        <a:lstStyle/>
        <a:p>
          <a:endParaRPr lang="en-US"/>
        </a:p>
      </dgm:t>
    </dgm:pt>
    <dgm:pt modelId="{2A65324E-BBF7-4224-A648-6D99B990F46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7AC549E-4194-4F58-B085-A8EE68A9CD38}" type="parTrans" cxnId="{6FB78D93-810B-49B0-A47F-C3249D9397F9}">
      <dgm:prSet/>
      <dgm:spPr/>
      <dgm:t>
        <a:bodyPr/>
        <a:lstStyle/>
        <a:p>
          <a:endParaRPr lang="en-US"/>
        </a:p>
      </dgm:t>
    </dgm:pt>
    <dgm:pt modelId="{292D4954-35F8-49A1-AA6D-0F22053FEDE8}" type="sibTrans" cxnId="{6FB78D93-810B-49B0-A47F-C3249D9397F9}">
      <dgm:prSet/>
      <dgm:spPr/>
      <dgm:t>
        <a:bodyPr/>
        <a:lstStyle/>
        <a:p>
          <a:endParaRPr lang="en-US"/>
        </a:p>
      </dgm:t>
    </dgm:pt>
    <dgm:pt modelId="{AA429D29-0420-4030-AF94-A8D7CDA33F4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6342E6-EEFC-4186-8243-1FAFC25B252D}" type="sibTrans" cxnId="{02BB54F6-AAB1-4FF8-A88F-0585149DBBE5}">
      <dgm:prSet/>
      <dgm:spPr/>
      <dgm:t>
        <a:bodyPr/>
        <a:lstStyle/>
        <a:p>
          <a:endParaRPr lang="en-US"/>
        </a:p>
      </dgm:t>
    </dgm:pt>
    <dgm:pt modelId="{5E912753-3CFB-430E-B6D0-659CC774DC8D}" type="parTrans" cxnId="{02BB54F6-AAB1-4FF8-A88F-0585149DBBE5}">
      <dgm:prSet/>
      <dgm:spPr/>
      <dgm:t>
        <a:bodyPr/>
        <a:lstStyle/>
        <a:p>
          <a:endParaRPr lang="en-US"/>
        </a:p>
      </dgm:t>
    </dgm:pt>
    <dgm:pt modelId="{DC1E3E97-D85B-4895-9222-0338D3C97B3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CDCD6E-E165-4F52-81FE-04322755AD00}" type="sibTrans" cxnId="{EB56C4B3-53A9-4197-BF06-1D3AB38E85BF}">
      <dgm:prSet/>
      <dgm:spPr/>
      <dgm:t>
        <a:bodyPr/>
        <a:lstStyle/>
        <a:p>
          <a:endParaRPr lang="en-US"/>
        </a:p>
      </dgm:t>
    </dgm:pt>
    <dgm:pt modelId="{9738AD4E-516D-479F-9878-5B57C5F6173A}" type="parTrans" cxnId="{EB56C4B3-53A9-4197-BF06-1D3AB38E85BF}">
      <dgm:prSet/>
      <dgm:spPr/>
      <dgm:t>
        <a:bodyPr/>
        <a:lstStyle/>
        <a:p>
          <a:endParaRPr lang="en-US"/>
        </a:p>
      </dgm:t>
    </dgm:pt>
    <dgm:pt modelId="{565F2644-825F-45B8-B9DE-117C9D90373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2C910E-DC55-47E3-B132-F04BF71D8534}" type="sibTrans" cxnId="{1F469C66-2E92-4475-AD7A-C1999C6E4B0C}">
      <dgm:prSet/>
      <dgm:spPr/>
      <dgm:t>
        <a:bodyPr/>
        <a:lstStyle/>
        <a:p>
          <a:endParaRPr lang="en-US"/>
        </a:p>
      </dgm:t>
    </dgm:pt>
    <dgm:pt modelId="{ED50DE3F-8C5A-46AB-92A5-E0CE94D3A24E}" type="parTrans" cxnId="{1F469C66-2E92-4475-AD7A-C1999C6E4B0C}">
      <dgm:prSet/>
      <dgm:spPr/>
      <dgm:t>
        <a:bodyPr/>
        <a:lstStyle/>
        <a:p>
          <a:endParaRPr lang="en-US"/>
        </a:p>
      </dgm:t>
    </dgm:pt>
    <dgm:pt modelId="{9B660A16-F4F0-4E18-A616-CC2A1361F18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15ECA0-E3DF-4387-B5B3-976EF84410C7}" type="parTrans" cxnId="{7C0024F8-2182-4129-BC8A-444F45A53F71}">
      <dgm:prSet/>
      <dgm:spPr/>
      <dgm:t>
        <a:bodyPr/>
        <a:lstStyle/>
        <a:p>
          <a:endParaRPr lang="en-US"/>
        </a:p>
      </dgm:t>
    </dgm:pt>
    <dgm:pt modelId="{1E62BAE6-A804-49B7-B73D-54EA89F43A44}" type="sibTrans" cxnId="{7C0024F8-2182-4129-BC8A-444F45A53F71}">
      <dgm:prSet/>
      <dgm:spPr/>
      <dgm:t>
        <a:bodyPr/>
        <a:lstStyle/>
        <a:p>
          <a:endParaRPr lang="en-US"/>
        </a:p>
      </dgm:t>
    </dgm:pt>
    <dgm:pt modelId="{553DDE6F-C219-4F10-B038-61DB106C1DA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81AC0B-794F-4A2D-A08D-99359D30D7A9}" type="parTrans" cxnId="{B3A85E81-8C2A-4028-A5E5-CB6B906A23D9}">
      <dgm:prSet/>
      <dgm:spPr/>
      <dgm:t>
        <a:bodyPr/>
        <a:lstStyle/>
        <a:p>
          <a:endParaRPr lang="en-US"/>
        </a:p>
      </dgm:t>
    </dgm:pt>
    <dgm:pt modelId="{06CDA3C0-43F7-4FF9-836C-2ADFE08E0D52}" type="sibTrans" cxnId="{B3A85E81-8C2A-4028-A5E5-CB6B906A23D9}">
      <dgm:prSet/>
      <dgm:spPr/>
      <dgm:t>
        <a:bodyPr/>
        <a:lstStyle/>
        <a:p>
          <a:endParaRPr lang="en-US"/>
        </a:p>
      </dgm:t>
    </dgm:pt>
    <dgm:pt modelId="{45E4193B-57E2-4070-9639-619E55D1E95B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5DC481-538F-4BEB-8C78-96EAE70ED527}" type="parTrans" cxnId="{72110889-968B-404F-A195-9640D554B28C}">
      <dgm:prSet/>
      <dgm:spPr/>
      <dgm:t>
        <a:bodyPr/>
        <a:lstStyle/>
        <a:p>
          <a:endParaRPr lang="en-US"/>
        </a:p>
      </dgm:t>
    </dgm:pt>
    <dgm:pt modelId="{C3298B92-BB56-49ED-92C4-D9EA5E62D57E}" type="sibTrans" cxnId="{72110889-968B-404F-A195-9640D554B28C}">
      <dgm:prSet/>
      <dgm:spPr/>
      <dgm:t>
        <a:bodyPr/>
        <a:lstStyle/>
        <a:p>
          <a:endParaRPr lang="en-US"/>
        </a:p>
      </dgm:t>
    </dgm:pt>
    <dgm:pt modelId="{E4E7AEE2-82F6-4FAC-A618-9B783F2DB7F2}" type="pres">
      <dgm:prSet presAssocID="{CE23C130-04A8-4F10-A484-2919C35E112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724050-216D-42F5-8F64-228F6AC6912A}" type="pres">
      <dgm:prSet presAssocID="{7288667E-8F09-43A3-9430-6A23F2CC52B9}" presName="singleCycle" presStyleCnt="0"/>
      <dgm:spPr/>
    </dgm:pt>
    <dgm:pt modelId="{C6F8A17A-A821-42CE-98A1-60B1AB0D166C}" type="pres">
      <dgm:prSet presAssocID="{7288667E-8F09-43A3-9430-6A23F2CC52B9}" presName="singleCenter" presStyleLbl="node1" presStyleIdx="0" presStyleCnt="8">
        <dgm:presLayoutVars>
          <dgm:chMax val="7"/>
          <dgm:chPref val="7"/>
        </dgm:presLayoutVars>
      </dgm:prSet>
      <dgm:spPr/>
    </dgm:pt>
    <dgm:pt modelId="{5145F738-A42D-49E0-BE3C-EC8810635B22}" type="pres">
      <dgm:prSet presAssocID="{87AC549E-4194-4F58-B085-A8EE68A9CD38}" presName="Name56" presStyleLbl="parChTrans1D2" presStyleIdx="0" presStyleCnt="7"/>
      <dgm:spPr/>
    </dgm:pt>
    <dgm:pt modelId="{86A16DBA-25E6-4ED7-81BD-2564688B74F5}" type="pres">
      <dgm:prSet presAssocID="{2A65324E-BBF7-4224-A648-6D99B990F46B}" presName="text0" presStyleLbl="node1" presStyleIdx="1" presStyleCnt="8">
        <dgm:presLayoutVars>
          <dgm:bulletEnabled val="1"/>
        </dgm:presLayoutVars>
      </dgm:prSet>
      <dgm:spPr/>
    </dgm:pt>
    <dgm:pt modelId="{41DE0ED6-10D3-4ABE-8973-24D354C850E2}" type="pres">
      <dgm:prSet presAssocID="{ED50DE3F-8C5A-46AB-92A5-E0CE94D3A24E}" presName="Name56" presStyleLbl="parChTrans1D2" presStyleIdx="1" presStyleCnt="7"/>
      <dgm:spPr/>
    </dgm:pt>
    <dgm:pt modelId="{6AC8DE09-AD73-4A82-AD51-E21BB3B79C38}" type="pres">
      <dgm:prSet presAssocID="{565F2644-825F-45B8-B9DE-117C9D903730}" presName="text0" presStyleLbl="node1" presStyleIdx="2" presStyleCnt="8">
        <dgm:presLayoutVars>
          <dgm:bulletEnabled val="1"/>
        </dgm:presLayoutVars>
      </dgm:prSet>
      <dgm:spPr/>
    </dgm:pt>
    <dgm:pt modelId="{60EC4AB5-BCFD-4D63-90FA-5D345DE73A2D}" type="pres">
      <dgm:prSet presAssocID="{025DC481-538F-4BEB-8C78-96EAE70ED527}" presName="Name56" presStyleLbl="parChTrans1D2" presStyleIdx="2" presStyleCnt="7"/>
      <dgm:spPr/>
    </dgm:pt>
    <dgm:pt modelId="{97B0D5C3-695A-40CA-AF7C-F8C23A505962}" type="pres">
      <dgm:prSet presAssocID="{45E4193B-57E2-4070-9639-619E55D1E95B}" presName="text0" presStyleLbl="node1" presStyleIdx="3" presStyleCnt="8">
        <dgm:presLayoutVars>
          <dgm:bulletEnabled val="1"/>
        </dgm:presLayoutVars>
      </dgm:prSet>
      <dgm:spPr/>
    </dgm:pt>
    <dgm:pt modelId="{D9F31445-A418-4C86-9C5A-C9B262F514FC}" type="pres">
      <dgm:prSet presAssocID="{C481AC0B-794F-4A2D-A08D-99359D30D7A9}" presName="Name56" presStyleLbl="parChTrans1D2" presStyleIdx="3" presStyleCnt="7"/>
      <dgm:spPr/>
    </dgm:pt>
    <dgm:pt modelId="{A5626219-0287-40CE-8A3E-D83C54EA8E6D}" type="pres">
      <dgm:prSet presAssocID="{553DDE6F-C219-4F10-B038-61DB106C1DA1}" presName="text0" presStyleLbl="node1" presStyleIdx="4" presStyleCnt="8">
        <dgm:presLayoutVars>
          <dgm:bulletEnabled val="1"/>
        </dgm:presLayoutVars>
      </dgm:prSet>
      <dgm:spPr/>
    </dgm:pt>
    <dgm:pt modelId="{736A23D8-FC53-474A-BAF5-CF7DB3AEEEFD}" type="pres">
      <dgm:prSet presAssocID="{9738AD4E-516D-479F-9878-5B57C5F6173A}" presName="Name56" presStyleLbl="parChTrans1D2" presStyleIdx="4" presStyleCnt="7"/>
      <dgm:spPr/>
    </dgm:pt>
    <dgm:pt modelId="{5A3C0B59-EB5C-4DC8-AF53-A287C65E8817}" type="pres">
      <dgm:prSet presAssocID="{DC1E3E97-D85B-4895-9222-0338D3C97B3C}" presName="text0" presStyleLbl="node1" presStyleIdx="5" presStyleCnt="8">
        <dgm:presLayoutVars>
          <dgm:bulletEnabled val="1"/>
        </dgm:presLayoutVars>
      </dgm:prSet>
      <dgm:spPr/>
    </dgm:pt>
    <dgm:pt modelId="{849EA7CB-05B5-4317-97BD-492C9BBF2681}" type="pres">
      <dgm:prSet presAssocID="{5E912753-3CFB-430E-B6D0-659CC774DC8D}" presName="Name56" presStyleLbl="parChTrans1D2" presStyleIdx="5" presStyleCnt="7"/>
      <dgm:spPr/>
    </dgm:pt>
    <dgm:pt modelId="{26AFFA13-589E-4DC2-8215-F7D5D5C6FA01}" type="pres">
      <dgm:prSet presAssocID="{AA429D29-0420-4030-AF94-A8D7CDA33F49}" presName="text0" presStyleLbl="node1" presStyleIdx="6" presStyleCnt="8">
        <dgm:presLayoutVars>
          <dgm:bulletEnabled val="1"/>
        </dgm:presLayoutVars>
      </dgm:prSet>
      <dgm:spPr/>
    </dgm:pt>
    <dgm:pt modelId="{78E5251F-B3A0-4E3E-9D23-234034B41A17}" type="pres">
      <dgm:prSet presAssocID="{9715ECA0-E3DF-4387-B5B3-976EF84410C7}" presName="Name56" presStyleLbl="parChTrans1D2" presStyleIdx="6" presStyleCnt="7"/>
      <dgm:spPr/>
    </dgm:pt>
    <dgm:pt modelId="{27EA32C4-E046-4CAB-A0A8-F52D75E3F198}" type="pres">
      <dgm:prSet presAssocID="{9B660A16-F4F0-4E18-A616-CC2A1361F18B}" presName="text0" presStyleLbl="node1" presStyleIdx="7" presStyleCnt="8">
        <dgm:presLayoutVars>
          <dgm:bulletEnabled val="1"/>
        </dgm:presLayoutVars>
      </dgm:prSet>
      <dgm:spPr/>
    </dgm:pt>
  </dgm:ptLst>
  <dgm:cxnLst>
    <dgm:cxn modelId="{2BC7010C-B837-45B6-AB42-66FD8D5E794A}" type="presOf" srcId="{ED50DE3F-8C5A-46AB-92A5-E0CE94D3A24E}" destId="{41DE0ED6-10D3-4ABE-8973-24D354C850E2}" srcOrd="0" destOrd="0" presId="urn:microsoft.com/office/officeart/2008/layout/RadialCluster"/>
    <dgm:cxn modelId="{61281C17-AEAF-4564-8E04-ABF8F9AA51B8}" type="presOf" srcId="{5E912753-3CFB-430E-B6D0-659CC774DC8D}" destId="{849EA7CB-05B5-4317-97BD-492C9BBF2681}" srcOrd="0" destOrd="0" presId="urn:microsoft.com/office/officeart/2008/layout/RadialCluster"/>
    <dgm:cxn modelId="{5AF58626-995D-435B-AEA0-60BC0924F81D}" type="presOf" srcId="{2A65324E-BBF7-4224-A648-6D99B990F46B}" destId="{86A16DBA-25E6-4ED7-81BD-2564688B74F5}" srcOrd="0" destOrd="0" presId="urn:microsoft.com/office/officeart/2008/layout/RadialCluster"/>
    <dgm:cxn modelId="{0DAADD44-B0E8-4CFC-8C25-0B37D1E09AAE}" type="presOf" srcId="{45E4193B-57E2-4070-9639-619E55D1E95B}" destId="{97B0D5C3-695A-40CA-AF7C-F8C23A505962}" srcOrd="0" destOrd="0" presId="urn:microsoft.com/office/officeart/2008/layout/RadialCluster"/>
    <dgm:cxn modelId="{33BC0B65-F651-4543-9809-098EAE1A0006}" type="presOf" srcId="{565F2644-825F-45B8-B9DE-117C9D903730}" destId="{6AC8DE09-AD73-4A82-AD51-E21BB3B79C38}" srcOrd="0" destOrd="0" presId="urn:microsoft.com/office/officeart/2008/layout/RadialCluster"/>
    <dgm:cxn modelId="{1F469C66-2E92-4475-AD7A-C1999C6E4B0C}" srcId="{7288667E-8F09-43A3-9430-6A23F2CC52B9}" destId="{565F2644-825F-45B8-B9DE-117C9D903730}" srcOrd="1" destOrd="0" parTransId="{ED50DE3F-8C5A-46AB-92A5-E0CE94D3A24E}" sibTransId="{2E2C910E-DC55-47E3-B132-F04BF71D8534}"/>
    <dgm:cxn modelId="{2DEDD36A-B6C5-4120-BEC6-BB231076A95A}" type="presOf" srcId="{025DC481-538F-4BEB-8C78-96EAE70ED527}" destId="{60EC4AB5-BCFD-4D63-90FA-5D345DE73A2D}" srcOrd="0" destOrd="0" presId="urn:microsoft.com/office/officeart/2008/layout/RadialCluster"/>
    <dgm:cxn modelId="{E050616D-7CE8-4438-9EA2-ADAA03301C29}" srcId="{CE23C130-04A8-4F10-A484-2919C35E112D}" destId="{7288667E-8F09-43A3-9430-6A23F2CC52B9}" srcOrd="0" destOrd="0" parTransId="{1DC840B0-315E-409B-B4DE-498B2C29AF13}" sibTransId="{65FC735F-3687-4854-A817-D13A661138B0}"/>
    <dgm:cxn modelId="{6E73B06E-EECA-42CF-B84F-DB147D5B8124}" type="presOf" srcId="{9738AD4E-516D-479F-9878-5B57C5F6173A}" destId="{736A23D8-FC53-474A-BAF5-CF7DB3AEEEFD}" srcOrd="0" destOrd="0" presId="urn:microsoft.com/office/officeart/2008/layout/RadialCluster"/>
    <dgm:cxn modelId="{362FA150-320F-447B-82CE-F7F98520E545}" type="presOf" srcId="{C481AC0B-794F-4A2D-A08D-99359D30D7A9}" destId="{D9F31445-A418-4C86-9C5A-C9B262F514FC}" srcOrd="0" destOrd="0" presId="urn:microsoft.com/office/officeart/2008/layout/RadialCluster"/>
    <dgm:cxn modelId="{0CD3DD51-9996-45EA-8424-318B2862B77B}" type="presOf" srcId="{CE23C130-04A8-4F10-A484-2919C35E112D}" destId="{E4E7AEE2-82F6-4FAC-A618-9B783F2DB7F2}" srcOrd="0" destOrd="0" presId="urn:microsoft.com/office/officeart/2008/layout/RadialCluster"/>
    <dgm:cxn modelId="{96B88F7C-3BCB-4118-842A-2FEC5A92EF28}" type="presOf" srcId="{87AC549E-4194-4F58-B085-A8EE68A9CD38}" destId="{5145F738-A42D-49E0-BE3C-EC8810635B22}" srcOrd="0" destOrd="0" presId="urn:microsoft.com/office/officeart/2008/layout/RadialCluster"/>
    <dgm:cxn modelId="{B3A85E81-8C2A-4028-A5E5-CB6B906A23D9}" srcId="{7288667E-8F09-43A3-9430-6A23F2CC52B9}" destId="{553DDE6F-C219-4F10-B038-61DB106C1DA1}" srcOrd="3" destOrd="0" parTransId="{C481AC0B-794F-4A2D-A08D-99359D30D7A9}" sibTransId="{06CDA3C0-43F7-4FF9-836C-2ADFE08E0D52}"/>
    <dgm:cxn modelId="{72110889-968B-404F-A195-9640D554B28C}" srcId="{7288667E-8F09-43A3-9430-6A23F2CC52B9}" destId="{45E4193B-57E2-4070-9639-619E55D1E95B}" srcOrd="2" destOrd="0" parTransId="{025DC481-538F-4BEB-8C78-96EAE70ED527}" sibTransId="{C3298B92-BB56-49ED-92C4-D9EA5E62D57E}"/>
    <dgm:cxn modelId="{2E3CB08A-1E24-412E-9AE6-1EFCF8E8F64C}" type="presOf" srcId="{553DDE6F-C219-4F10-B038-61DB106C1DA1}" destId="{A5626219-0287-40CE-8A3E-D83C54EA8E6D}" srcOrd="0" destOrd="0" presId="urn:microsoft.com/office/officeart/2008/layout/RadialCluster"/>
    <dgm:cxn modelId="{6FB78D93-810B-49B0-A47F-C3249D9397F9}" srcId="{7288667E-8F09-43A3-9430-6A23F2CC52B9}" destId="{2A65324E-BBF7-4224-A648-6D99B990F46B}" srcOrd="0" destOrd="0" parTransId="{87AC549E-4194-4F58-B085-A8EE68A9CD38}" sibTransId="{292D4954-35F8-49A1-AA6D-0F22053FEDE8}"/>
    <dgm:cxn modelId="{0E6FA2AB-69BF-4756-9F50-5F98AF5D81E9}" type="presOf" srcId="{7288667E-8F09-43A3-9430-6A23F2CC52B9}" destId="{C6F8A17A-A821-42CE-98A1-60B1AB0D166C}" srcOrd="0" destOrd="0" presId="urn:microsoft.com/office/officeart/2008/layout/RadialCluster"/>
    <dgm:cxn modelId="{479945B1-B890-499C-BB69-741B9390A264}" type="presOf" srcId="{DC1E3E97-D85B-4895-9222-0338D3C97B3C}" destId="{5A3C0B59-EB5C-4DC8-AF53-A287C65E8817}" srcOrd="0" destOrd="0" presId="urn:microsoft.com/office/officeart/2008/layout/RadialCluster"/>
    <dgm:cxn modelId="{EB56C4B3-53A9-4197-BF06-1D3AB38E85BF}" srcId="{7288667E-8F09-43A3-9430-6A23F2CC52B9}" destId="{DC1E3E97-D85B-4895-9222-0338D3C97B3C}" srcOrd="4" destOrd="0" parTransId="{9738AD4E-516D-479F-9878-5B57C5F6173A}" sibTransId="{46CDCD6E-E165-4F52-81FE-04322755AD00}"/>
    <dgm:cxn modelId="{733CBDC1-FDCB-4133-BED9-E4476E8E3D11}" type="presOf" srcId="{9B660A16-F4F0-4E18-A616-CC2A1361F18B}" destId="{27EA32C4-E046-4CAB-A0A8-F52D75E3F198}" srcOrd="0" destOrd="0" presId="urn:microsoft.com/office/officeart/2008/layout/RadialCluster"/>
    <dgm:cxn modelId="{E3BB0AD4-2935-41B6-B921-952ED19B1BC3}" type="presOf" srcId="{9715ECA0-E3DF-4387-B5B3-976EF84410C7}" destId="{78E5251F-B3A0-4E3E-9D23-234034B41A17}" srcOrd="0" destOrd="0" presId="urn:microsoft.com/office/officeart/2008/layout/RadialCluster"/>
    <dgm:cxn modelId="{FBBCDBD4-9F6B-4C9A-AC0F-618886FC787E}" type="presOf" srcId="{AA429D29-0420-4030-AF94-A8D7CDA33F49}" destId="{26AFFA13-589E-4DC2-8215-F7D5D5C6FA01}" srcOrd="0" destOrd="0" presId="urn:microsoft.com/office/officeart/2008/layout/RadialCluster"/>
    <dgm:cxn modelId="{02BB54F6-AAB1-4FF8-A88F-0585149DBBE5}" srcId="{7288667E-8F09-43A3-9430-6A23F2CC52B9}" destId="{AA429D29-0420-4030-AF94-A8D7CDA33F49}" srcOrd="5" destOrd="0" parTransId="{5E912753-3CFB-430E-B6D0-659CC774DC8D}" sibTransId="{3E6342E6-EEFC-4186-8243-1FAFC25B252D}"/>
    <dgm:cxn modelId="{7C0024F8-2182-4129-BC8A-444F45A53F71}" srcId="{7288667E-8F09-43A3-9430-6A23F2CC52B9}" destId="{9B660A16-F4F0-4E18-A616-CC2A1361F18B}" srcOrd="6" destOrd="0" parTransId="{9715ECA0-E3DF-4387-B5B3-976EF84410C7}" sibTransId="{1E62BAE6-A804-49B7-B73D-54EA89F43A44}"/>
    <dgm:cxn modelId="{D9937BBA-F04F-4C5D-B199-B28C73C71E7B}" type="presParOf" srcId="{E4E7AEE2-82F6-4FAC-A618-9B783F2DB7F2}" destId="{62724050-216D-42F5-8F64-228F6AC6912A}" srcOrd="0" destOrd="0" presId="urn:microsoft.com/office/officeart/2008/layout/RadialCluster"/>
    <dgm:cxn modelId="{CF2C2A82-CAE5-49EF-9E5E-F0605EF11A8C}" type="presParOf" srcId="{62724050-216D-42F5-8F64-228F6AC6912A}" destId="{C6F8A17A-A821-42CE-98A1-60B1AB0D166C}" srcOrd="0" destOrd="0" presId="urn:microsoft.com/office/officeart/2008/layout/RadialCluster"/>
    <dgm:cxn modelId="{ADA7451B-5F4F-44B4-88D8-4C643920C0B6}" type="presParOf" srcId="{62724050-216D-42F5-8F64-228F6AC6912A}" destId="{5145F738-A42D-49E0-BE3C-EC8810635B22}" srcOrd="1" destOrd="0" presId="urn:microsoft.com/office/officeart/2008/layout/RadialCluster"/>
    <dgm:cxn modelId="{F146718E-7D20-4829-957B-BF12020BBD69}" type="presParOf" srcId="{62724050-216D-42F5-8F64-228F6AC6912A}" destId="{86A16DBA-25E6-4ED7-81BD-2564688B74F5}" srcOrd="2" destOrd="0" presId="urn:microsoft.com/office/officeart/2008/layout/RadialCluster"/>
    <dgm:cxn modelId="{48CEC6B5-28AF-4458-BDE7-06D3D227ED30}" type="presParOf" srcId="{62724050-216D-42F5-8F64-228F6AC6912A}" destId="{41DE0ED6-10D3-4ABE-8973-24D354C850E2}" srcOrd="3" destOrd="0" presId="urn:microsoft.com/office/officeart/2008/layout/RadialCluster"/>
    <dgm:cxn modelId="{62352AE0-BB5B-4DA4-B219-4E68E1B192EA}" type="presParOf" srcId="{62724050-216D-42F5-8F64-228F6AC6912A}" destId="{6AC8DE09-AD73-4A82-AD51-E21BB3B79C38}" srcOrd="4" destOrd="0" presId="urn:microsoft.com/office/officeart/2008/layout/RadialCluster"/>
    <dgm:cxn modelId="{AD4FEB22-8DC2-4C87-AD7E-313B2BE975C1}" type="presParOf" srcId="{62724050-216D-42F5-8F64-228F6AC6912A}" destId="{60EC4AB5-BCFD-4D63-90FA-5D345DE73A2D}" srcOrd="5" destOrd="0" presId="urn:microsoft.com/office/officeart/2008/layout/RadialCluster"/>
    <dgm:cxn modelId="{C26D0A5C-204E-490C-9EC8-D37D0A14E894}" type="presParOf" srcId="{62724050-216D-42F5-8F64-228F6AC6912A}" destId="{97B0D5C3-695A-40CA-AF7C-F8C23A505962}" srcOrd="6" destOrd="0" presId="urn:microsoft.com/office/officeart/2008/layout/RadialCluster"/>
    <dgm:cxn modelId="{F8748B03-7881-4583-AC56-364B08374D7B}" type="presParOf" srcId="{62724050-216D-42F5-8F64-228F6AC6912A}" destId="{D9F31445-A418-4C86-9C5A-C9B262F514FC}" srcOrd="7" destOrd="0" presId="urn:microsoft.com/office/officeart/2008/layout/RadialCluster"/>
    <dgm:cxn modelId="{BE883DEE-3CFE-4F79-8142-B8B0A346E1BF}" type="presParOf" srcId="{62724050-216D-42F5-8F64-228F6AC6912A}" destId="{A5626219-0287-40CE-8A3E-D83C54EA8E6D}" srcOrd="8" destOrd="0" presId="urn:microsoft.com/office/officeart/2008/layout/RadialCluster"/>
    <dgm:cxn modelId="{F8DC4CA1-5F45-4166-B381-505A18E7FD7B}" type="presParOf" srcId="{62724050-216D-42F5-8F64-228F6AC6912A}" destId="{736A23D8-FC53-474A-BAF5-CF7DB3AEEEFD}" srcOrd="9" destOrd="0" presId="urn:microsoft.com/office/officeart/2008/layout/RadialCluster"/>
    <dgm:cxn modelId="{ABE0C474-C5D8-4DC4-899A-AE97A5B24A0C}" type="presParOf" srcId="{62724050-216D-42F5-8F64-228F6AC6912A}" destId="{5A3C0B59-EB5C-4DC8-AF53-A287C65E8817}" srcOrd="10" destOrd="0" presId="urn:microsoft.com/office/officeart/2008/layout/RadialCluster"/>
    <dgm:cxn modelId="{E0020820-C505-4520-9C1B-8F0BD2F6F98C}" type="presParOf" srcId="{62724050-216D-42F5-8F64-228F6AC6912A}" destId="{849EA7CB-05B5-4317-97BD-492C9BBF2681}" srcOrd="11" destOrd="0" presId="urn:microsoft.com/office/officeart/2008/layout/RadialCluster"/>
    <dgm:cxn modelId="{B91F2E78-8A4E-4507-B24E-1C1F5742E997}" type="presParOf" srcId="{62724050-216D-42F5-8F64-228F6AC6912A}" destId="{26AFFA13-589E-4DC2-8215-F7D5D5C6FA01}" srcOrd="12" destOrd="0" presId="urn:microsoft.com/office/officeart/2008/layout/RadialCluster"/>
    <dgm:cxn modelId="{128238D3-1903-41C6-B8EB-5F3D2FD45B03}" type="presParOf" srcId="{62724050-216D-42F5-8F64-228F6AC6912A}" destId="{78E5251F-B3A0-4E3E-9D23-234034B41A17}" srcOrd="13" destOrd="0" presId="urn:microsoft.com/office/officeart/2008/layout/RadialCluster"/>
    <dgm:cxn modelId="{37A7D2C5-99CC-4A27-A54F-358819BEEDA4}" type="presParOf" srcId="{62724050-216D-42F5-8F64-228F6AC6912A}" destId="{27EA32C4-E046-4CAB-A0A8-F52D75E3F19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4044-CA3D-4220-9CC5-8C33FB253253}">
      <dsp:nvSpPr>
        <dsp:cNvPr id="0" name=""/>
        <dsp:cNvSpPr/>
      </dsp:nvSpPr>
      <dsp:spPr>
        <a:xfrm>
          <a:off x="2760700" y="2444702"/>
          <a:ext cx="1745841" cy="1745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ব্রাউজার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16372" y="2700374"/>
        <a:ext cx="1234497" cy="1234497"/>
      </dsp:txXfrm>
    </dsp:sp>
    <dsp:sp modelId="{782795BE-A937-4962-B84C-1C32BF6D3481}">
      <dsp:nvSpPr>
        <dsp:cNvPr id="0" name=""/>
        <dsp:cNvSpPr/>
      </dsp:nvSpPr>
      <dsp:spPr>
        <a:xfrm rot="16200000">
          <a:off x="3448942" y="1809912"/>
          <a:ext cx="369357" cy="593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504346" y="1984033"/>
        <a:ext cx="258550" cy="356152"/>
      </dsp:txXfrm>
    </dsp:sp>
    <dsp:sp modelId="{35CA02D3-2EF3-46B8-88FD-A7136F0A44D6}">
      <dsp:nvSpPr>
        <dsp:cNvPr id="0" name=""/>
        <dsp:cNvSpPr/>
      </dsp:nvSpPr>
      <dsp:spPr>
        <a:xfrm>
          <a:off x="2760700" y="1960"/>
          <a:ext cx="1745841" cy="1745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016372" y="257632"/>
        <a:ext cx="1234497" cy="1234497"/>
      </dsp:txXfrm>
    </dsp:sp>
    <dsp:sp modelId="{116679E8-ABAA-45C4-BAE2-4F37DC97B465}">
      <dsp:nvSpPr>
        <dsp:cNvPr id="0" name=""/>
        <dsp:cNvSpPr/>
      </dsp:nvSpPr>
      <dsp:spPr>
        <a:xfrm rot="1800000">
          <a:off x="4497628" y="3626288"/>
          <a:ext cx="369357" cy="593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505051" y="3717303"/>
        <a:ext cx="258550" cy="356152"/>
      </dsp:txXfrm>
    </dsp:sp>
    <dsp:sp modelId="{5EE8579E-ABCA-45A2-BC96-B573902A05C5}">
      <dsp:nvSpPr>
        <dsp:cNvPr id="0" name=""/>
        <dsp:cNvSpPr/>
      </dsp:nvSpPr>
      <dsp:spPr>
        <a:xfrm>
          <a:off x="4876177" y="3666072"/>
          <a:ext cx="1745841" cy="1745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131849" y="3921744"/>
        <a:ext cx="1234497" cy="1234497"/>
      </dsp:txXfrm>
    </dsp:sp>
    <dsp:sp modelId="{40ACD693-081C-4124-87ED-8D4D339BE593}">
      <dsp:nvSpPr>
        <dsp:cNvPr id="0" name=""/>
        <dsp:cNvSpPr/>
      </dsp:nvSpPr>
      <dsp:spPr>
        <a:xfrm rot="9000000">
          <a:off x="2400257" y="3626288"/>
          <a:ext cx="369357" cy="593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503641" y="3717303"/>
        <a:ext cx="258550" cy="356152"/>
      </dsp:txXfrm>
    </dsp:sp>
    <dsp:sp modelId="{A9CC6E3C-8C26-41D7-A1BA-E3F29FE46E65}">
      <dsp:nvSpPr>
        <dsp:cNvPr id="0" name=""/>
        <dsp:cNvSpPr/>
      </dsp:nvSpPr>
      <dsp:spPr>
        <a:xfrm>
          <a:off x="645224" y="3666072"/>
          <a:ext cx="1745841" cy="17458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900896" y="3921744"/>
        <a:ext cx="1234497" cy="1234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8A17A-A821-42CE-98A1-60B1AB0D166C}">
      <dsp:nvSpPr>
        <dsp:cNvPr id="0" name=""/>
        <dsp:cNvSpPr/>
      </dsp:nvSpPr>
      <dsp:spPr>
        <a:xfrm>
          <a:off x="3098354" y="2132953"/>
          <a:ext cx="1728091" cy="17280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>
        <a:off x="3182712" y="2217311"/>
        <a:ext cx="1559375" cy="1559375"/>
      </dsp:txXfrm>
    </dsp:sp>
    <dsp:sp modelId="{5145F738-A42D-49E0-BE3C-EC8810635B22}">
      <dsp:nvSpPr>
        <dsp:cNvPr id="0" name=""/>
        <dsp:cNvSpPr/>
      </dsp:nvSpPr>
      <dsp:spPr>
        <a:xfrm rot="16200000">
          <a:off x="3503972" y="1674525"/>
          <a:ext cx="916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855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6DBA-25E6-4ED7-81BD-2564688B74F5}">
      <dsp:nvSpPr>
        <dsp:cNvPr id="0" name=""/>
        <dsp:cNvSpPr/>
      </dsp:nvSpPr>
      <dsp:spPr>
        <a:xfrm>
          <a:off x="3383489" y="58276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3440009" y="114796"/>
        <a:ext cx="1044781" cy="1044781"/>
      </dsp:txXfrm>
    </dsp:sp>
    <dsp:sp modelId="{41DE0ED6-10D3-4ABE-8973-24D354C850E2}">
      <dsp:nvSpPr>
        <dsp:cNvPr id="0" name=""/>
        <dsp:cNvSpPr/>
      </dsp:nvSpPr>
      <dsp:spPr>
        <a:xfrm rot="19285714">
          <a:off x="4770354" y="2147646"/>
          <a:ext cx="514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20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DE09-AD73-4A82-AD51-E21BB3B79C38}">
      <dsp:nvSpPr>
        <dsp:cNvPr id="0" name=""/>
        <dsp:cNvSpPr/>
      </dsp:nvSpPr>
      <dsp:spPr>
        <a:xfrm>
          <a:off x="5228464" y="946770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5284984" y="1003290"/>
        <a:ext cx="1044781" cy="1044781"/>
      </dsp:txXfrm>
    </dsp:sp>
    <dsp:sp modelId="{60EC4AB5-BCFD-4D63-90FA-5D345DE73A2D}">
      <dsp:nvSpPr>
        <dsp:cNvPr id="0" name=""/>
        <dsp:cNvSpPr/>
      </dsp:nvSpPr>
      <dsp:spPr>
        <a:xfrm rot="771429">
          <a:off x="4815417" y="3292093"/>
          <a:ext cx="8797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747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0D5C3-695A-40CA-AF7C-F8C23A505962}">
      <dsp:nvSpPr>
        <dsp:cNvPr id="0" name=""/>
        <dsp:cNvSpPr/>
      </dsp:nvSpPr>
      <dsp:spPr>
        <a:xfrm>
          <a:off x="5684136" y="2943196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40656" y="2999716"/>
        <a:ext cx="1044781" cy="1044781"/>
      </dsp:txXfrm>
    </dsp:sp>
    <dsp:sp modelId="{D9F31445-A418-4C86-9C5A-C9B262F514FC}">
      <dsp:nvSpPr>
        <dsp:cNvPr id="0" name=""/>
        <dsp:cNvSpPr/>
      </dsp:nvSpPr>
      <dsp:spPr>
        <a:xfrm rot="3857143">
          <a:off x="4163873" y="4202625"/>
          <a:ext cx="758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25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6219-0287-40CE-8A3E-D83C54EA8E6D}">
      <dsp:nvSpPr>
        <dsp:cNvPr id="0" name=""/>
        <dsp:cNvSpPr/>
      </dsp:nvSpPr>
      <dsp:spPr>
        <a:xfrm>
          <a:off x="4407373" y="4544206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63893" y="4600726"/>
        <a:ext cx="1044781" cy="1044781"/>
      </dsp:txXfrm>
    </dsp:sp>
    <dsp:sp modelId="{736A23D8-FC53-474A-BAF5-CF7DB3AEEEFD}">
      <dsp:nvSpPr>
        <dsp:cNvPr id="0" name=""/>
        <dsp:cNvSpPr/>
      </dsp:nvSpPr>
      <dsp:spPr>
        <a:xfrm rot="6942857">
          <a:off x="3002675" y="4202625"/>
          <a:ext cx="758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25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C0B59-EB5C-4DC8-AF53-A287C65E8817}">
      <dsp:nvSpPr>
        <dsp:cNvPr id="0" name=""/>
        <dsp:cNvSpPr/>
      </dsp:nvSpPr>
      <dsp:spPr>
        <a:xfrm>
          <a:off x="2359605" y="4544206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416125" y="4600726"/>
        <a:ext cx="1044781" cy="1044781"/>
      </dsp:txXfrm>
    </dsp:sp>
    <dsp:sp modelId="{849EA7CB-05B5-4317-97BD-492C9BBF2681}">
      <dsp:nvSpPr>
        <dsp:cNvPr id="0" name=""/>
        <dsp:cNvSpPr/>
      </dsp:nvSpPr>
      <dsp:spPr>
        <a:xfrm rot="10028571">
          <a:off x="2229635" y="3292093"/>
          <a:ext cx="8797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747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FA13-589E-4DC2-8215-F7D5D5C6FA01}">
      <dsp:nvSpPr>
        <dsp:cNvPr id="0" name=""/>
        <dsp:cNvSpPr/>
      </dsp:nvSpPr>
      <dsp:spPr>
        <a:xfrm>
          <a:off x="1082842" y="2943196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139362" y="2999716"/>
        <a:ext cx="1044781" cy="1044781"/>
      </dsp:txXfrm>
    </dsp:sp>
    <dsp:sp modelId="{78E5251F-B3A0-4E3E-9D23-234034B41A17}">
      <dsp:nvSpPr>
        <dsp:cNvPr id="0" name=""/>
        <dsp:cNvSpPr/>
      </dsp:nvSpPr>
      <dsp:spPr>
        <a:xfrm rot="13114286">
          <a:off x="2640243" y="2147646"/>
          <a:ext cx="514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20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A32C4-E046-4CAB-A0A8-F52D75E3F198}">
      <dsp:nvSpPr>
        <dsp:cNvPr id="0" name=""/>
        <dsp:cNvSpPr/>
      </dsp:nvSpPr>
      <dsp:spPr>
        <a:xfrm>
          <a:off x="1538514" y="946770"/>
          <a:ext cx="1157821" cy="1157821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595034" y="1003290"/>
        <a:ext cx="1044781" cy="104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94E3-AD85-44EF-A770-F20EEE68EFF1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57DD-E86E-48B7-8196-09E61569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310"/>
            <a:ext cx="8874535" cy="6539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971800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1450" y="397014"/>
            <a:ext cx="6955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9951297"/>
              </p:ext>
            </p:extLst>
          </p:nvPr>
        </p:nvGraphicFramePr>
        <p:xfrm>
          <a:off x="609600" y="945296"/>
          <a:ext cx="7924800" cy="57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6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887" y="830759"/>
            <a:ext cx="7402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70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/>
          </a:p>
        </p:txBody>
      </p:sp>
      <p:pic>
        <p:nvPicPr>
          <p:cNvPr id="1026" name="Picture 2" descr="C:\Users\User\Desktop\Picture\sun-book-logo-E393C7C6AC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2400"/>
            <a:ext cx="1665287" cy="15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4690" y="3429000"/>
            <a:ext cx="6011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65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529" y="53788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7269" y="2194823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2955" y="284115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67269" y="351279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4800" y="414961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04800" y="481382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ইঞ্জিনগুলোর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4800" y="547803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18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529" y="619771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24688"/>
            <a:ext cx="1576815" cy="157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38200" y="34478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28600"/>
            <a:ext cx="546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57122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44196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219200"/>
            <a:ext cx="44196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</a:t>
            </a:r>
            <a:endParaRPr lang="bn-BD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9" y="1371602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2" y="1330247"/>
            <a:ext cx="2047009" cy="277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858983"/>
            <a:ext cx="88322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1" y="2297673"/>
            <a:ext cx="880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899" y="3600271"/>
            <a:ext cx="88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459069"/>
            <a:ext cx="880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69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78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দেখি...</a:t>
            </a:r>
            <a:endParaRPr lang="en-US" sz="4400" dirty="0"/>
          </a:p>
        </p:txBody>
      </p:sp>
      <p:pic>
        <p:nvPicPr>
          <p:cNvPr id="1026" name="Picture 2" descr="C:\Users\User\Desktop\image-15553-1538570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8353"/>
            <a:ext cx="8478979" cy="56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407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585907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ভান্ডার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45" y="3699899"/>
            <a:ext cx="857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83436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/>
          </a:p>
        </p:txBody>
      </p:sp>
      <p:pic>
        <p:nvPicPr>
          <p:cNvPr id="2051" name="Picture 3" descr="C:\Users\User\Desktop\HHH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970173" cy="222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PP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99" y="76199"/>
            <a:ext cx="2970173" cy="221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76199"/>
            <a:ext cx="2790825" cy="22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31939218552_eee6a5440a_k-820x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533400"/>
            <a:ext cx="8603444" cy="5657408"/>
          </a:xfrm>
          <a:prstGeom prst="rect">
            <a:avLst/>
          </a:prstGeom>
          <a:noFill/>
          <a:ln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199" y="1219200"/>
            <a:ext cx="7467601" cy="830997"/>
          </a:xfrm>
          <a:prstGeom prst="rect">
            <a:avLst/>
          </a:prstGeom>
          <a:noFill/>
          <a:ln w="50800" cmpd="thickThin">
            <a:solidFill>
              <a:schemeClr val="tx1">
                <a:alpha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5873802"/>
              </p:ext>
            </p:extLst>
          </p:nvPr>
        </p:nvGraphicFramePr>
        <p:xfrm>
          <a:off x="1114757" y="1367925"/>
          <a:ext cx="7267243" cy="541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4572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957" y="457199"/>
            <a:ext cx="845820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জানাগুলোর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16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84044-CA3D-4220-9CC5-8C33FB25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9F84044-CA3D-4220-9CC5-8C33FB253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795BE-A937-4962-B84C-1C32BF6D3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2795BE-A937-4962-B84C-1C32BF6D3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CA02D3-2EF3-46B8-88FD-A7136F0A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5CA02D3-2EF3-46B8-88FD-A7136F0A4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6679E8-ABAA-45C4-BAE2-4F37DC97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116679E8-ABAA-45C4-BAE2-4F37DC97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8579E-ABCA-45A2-BC96-B573902A0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EE8579E-ABCA-45A2-BC96-B573902A0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CD693-081C-4124-87ED-8D4D339B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0ACD693-081C-4124-87ED-8D4D339BE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C6E3C-8C26-41D7-A1BA-E3F29FE4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9CC6E3C-8C26-41D7-A1BA-E3F29FE46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BIR\Desktop\Content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85" y="1828800"/>
            <a:ext cx="4524115" cy="154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BIR\Desktop\Content\Untitle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85" y="5209670"/>
            <a:ext cx="4524114" cy="14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84" y="3505200"/>
            <a:ext cx="452411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4572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367" y="1059359"/>
            <a:ext cx="868279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জানাগুলোর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/>
          </a:p>
        </p:txBody>
      </p:sp>
      <p:sp>
        <p:nvSpPr>
          <p:cNvPr id="2" name="Rectangular Callout 1"/>
          <p:cNvSpPr/>
          <p:nvPr/>
        </p:nvSpPr>
        <p:spPr>
          <a:xfrm rot="16200000">
            <a:off x="-478314" y="2493482"/>
            <a:ext cx="4876800" cy="3547435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পিপিলিকা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7014"/>
            <a:ext cx="8241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5767" y="1204583"/>
            <a:ext cx="7943321" cy="5223287"/>
            <a:chOff x="1410654" y="1944469"/>
            <a:chExt cx="6666545" cy="4383718"/>
          </a:xfrm>
        </p:grpSpPr>
        <p:sp>
          <p:nvSpPr>
            <p:cNvPr id="5" name="Rectangle 4"/>
            <p:cNvSpPr/>
            <p:nvPr/>
          </p:nvSpPr>
          <p:spPr>
            <a:xfrm>
              <a:off x="3456801" y="1944469"/>
              <a:ext cx="27414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সার্চ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ইঞ্জিন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2" descr="C:\Users\User\Desktop\goog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654" y="2580085"/>
              <a:ext cx="6666545" cy="374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5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5" y="1351122"/>
            <a:ext cx="8375830" cy="44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47191" y="6014175"/>
            <a:ext cx="5727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5700" y="1104900"/>
            <a:ext cx="8263453" cy="5399336"/>
            <a:chOff x="-5041276" y="4240034"/>
            <a:chExt cx="8263453" cy="5399336"/>
          </a:xfrm>
        </p:grpSpPr>
        <p:grpSp>
          <p:nvGrpSpPr>
            <p:cNvPr id="20" name="Group 19"/>
            <p:cNvGrpSpPr/>
            <p:nvPr/>
          </p:nvGrpSpPr>
          <p:grpSpPr>
            <a:xfrm>
              <a:off x="-5041276" y="4240034"/>
              <a:ext cx="8263453" cy="5399336"/>
              <a:chOff x="-722494" y="2841608"/>
              <a:chExt cx="3867151" cy="25267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299050" y="2841608"/>
                <a:ext cx="2983225" cy="41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এন্টার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সার্চ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চাপ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দেওয়া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2" name="Picture 4" descr="C:\Users\User\Desktop\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22494" y="3252806"/>
                <a:ext cx="3867151" cy="2115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4948" y="5953640"/>
              <a:ext cx="918176" cy="55437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95407" y="1118936"/>
            <a:ext cx="8363268" cy="5638814"/>
            <a:chOff x="-5013202" y="-2233725"/>
            <a:chExt cx="8363268" cy="5638814"/>
          </a:xfrm>
        </p:grpSpPr>
        <p:grpSp>
          <p:nvGrpSpPr>
            <p:cNvPr id="17" name="Group 16"/>
            <p:cNvGrpSpPr/>
            <p:nvPr/>
          </p:nvGrpSpPr>
          <p:grpSpPr>
            <a:xfrm>
              <a:off x="-5013202" y="-2233725"/>
              <a:ext cx="8363268" cy="5638814"/>
              <a:chOff x="8946352" y="1612326"/>
              <a:chExt cx="3841104" cy="26727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172362" y="1612326"/>
                <a:ext cx="327685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ওয়েবসাইটের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তালিকা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সাইট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নির্বাচন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pic>
            <p:nvPicPr>
              <p:cNvPr id="19" name="Picture 3" descr="C:\Users\User\Desktop\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6352" y="2244371"/>
                <a:ext cx="3841104" cy="2040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36447" y="238066"/>
              <a:ext cx="711109" cy="47802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7200" y="750957"/>
            <a:ext cx="8346159" cy="5490078"/>
            <a:chOff x="5365847" y="-3454204"/>
            <a:chExt cx="8346159" cy="5490078"/>
          </a:xfrm>
        </p:grpSpPr>
        <p:grpSp>
          <p:nvGrpSpPr>
            <p:cNvPr id="4" name="Group 3"/>
            <p:cNvGrpSpPr/>
            <p:nvPr/>
          </p:nvGrpSpPr>
          <p:grpSpPr>
            <a:xfrm>
              <a:off x="5365847" y="-3454204"/>
              <a:ext cx="8346159" cy="5490078"/>
              <a:chOff x="5124449" y="3371671"/>
              <a:chExt cx="3867151" cy="329659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45975" y="3371671"/>
                <a:ext cx="1802044" cy="720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তথ্যটি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অনুসন্ধান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করবে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শব্দ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ওয়ার্ড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pic>
            <p:nvPicPr>
              <p:cNvPr id="2050" name="Picture 2" descr="C:\Users\User\Desktop\5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4449" y="4092426"/>
                <a:ext cx="3867151" cy="257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21" y="397014"/>
              <a:ext cx="2440209" cy="54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0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1018</TotalTime>
  <Words>266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Book Antiqua</vt:lpstr>
      <vt:lpstr>Calibri</vt:lpstr>
      <vt:lpstr>Georgia</vt:lpstr>
      <vt:lpstr>NikoshBAN</vt:lpstr>
      <vt:lpstr>Wingdings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Kamrul Hasan</cp:lastModifiedBy>
  <cp:revision>85</cp:revision>
  <dcterms:created xsi:type="dcterms:W3CDTF">2006-08-16T00:00:00Z</dcterms:created>
  <dcterms:modified xsi:type="dcterms:W3CDTF">2020-03-21T17:53:06Z</dcterms:modified>
</cp:coreProperties>
</file>