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6" r:id="rId1"/>
    <p:sldMasterId id="2147484115" r:id="rId2"/>
    <p:sldMasterId id="2147484127" r:id="rId3"/>
    <p:sldMasterId id="2147484211" r:id="rId4"/>
  </p:sldMasterIdLst>
  <p:notesMasterIdLst>
    <p:notesMasterId r:id="rId22"/>
  </p:notesMasterIdLst>
  <p:sldIdLst>
    <p:sldId id="258" r:id="rId5"/>
    <p:sldId id="277" r:id="rId6"/>
    <p:sldId id="267" r:id="rId7"/>
    <p:sldId id="269" r:id="rId8"/>
    <p:sldId id="270" r:id="rId9"/>
    <p:sldId id="259" r:id="rId10"/>
    <p:sldId id="260" r:id="rId11"/>
    <p:sldId id="272" r:id="rId12"/>
    <p:sldId id="261" r:id="rId13"/>
    <p:sldId id="263" r:id="rId14"/>
    <p:sldId id="273" r:id="rId15"/>
    <p:sldId id="264" r:id="rId16"/>
    <p:sldId id="265" r:id="rId17"/>
    <p:sldId id="275" r:id="rId18"/>
    <p:sldId id="274" r:id="rId19"/>
    <p:sldId id="266" r:id="rId20"/>
    <p:sldId id="27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3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4C196-B089-4C28-A491-4F44FEE9EC9E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687CF-3A5E-4A1F-8324-25C02E6CAF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219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8AAE6-26B0-4184-8262-7E56671BFC0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69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687CF-3A5E-4A1F-8324-25C02E6CAFE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70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456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0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0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92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125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135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89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0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96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2767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57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197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256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211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64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8566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111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785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223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86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3059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8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989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7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94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5484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1657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9071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030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3126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83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425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2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3560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71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8685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724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925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95100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773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47910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072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73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78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15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7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23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02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7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45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018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9904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0D97B-05D0-4344-8DC8-C3CCF38EED36}" type="datetimeFigureOut">
              <a:rPr lang="en-US" smtClean="0"/>
              <a:t>7/17/2019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B3C01F-1EDE-4259-907C-CBEB4DE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9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  <p:sldLayoutId id="2147484223" r:id="rId12"/>
    <p:sldLayoutId id="2147484224" r:id="rId13"/>
    <p:sldLayoutId id="2147484225" r:id="rId14"/>
    <p:sldLayoutId id="2147484226" r:id="rId15"/>
    <p:sldLayoutId id="21474842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72217" y="1379009"/>
            <a:ext cx="5941470" cy="41827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09152" y="0"/>
            <a:ext cx="7467600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96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শুভেচ্ছা ও স্বাগতম</a:t>
            </a:r>
            <a:endParaRPr lang="en-US" sz="9600" b="1" dirty="0">
              <a:ln/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27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3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6946" y="604910"/>
            <a:ext cx="3868616" cy="572555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06241" y="634392"/>
            <a:ext cx="7849772" cy="2431435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</a:t>
            </a:r>
          </a:p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চারটি সরলরেখা দ্বারা সীমাবদ্ধ আকৃতিকে চতুর্ভুজ বলে।</a:t>
            </a:r>
          </a:p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চতুর্ভুজের চারটি বাহু সমান ও সমান্তরাল তাই বর্গ।</a:t>
            </a:r>
          </a:p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বাহুগুলো পরস্পর সমান কোণগুলো সমকোণ।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640392" y="3784210"/>
            <a:ext cx="0" cy="2489981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312371" y="3812345"/>
            <a:ext cx="0" cy="2489981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78488" y="848779"/>
            <a:ext cx="900545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91875" y="1003958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43351" y="3394152"/>
            <a:ext cx="2757055" cy="271549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784993" y="4508756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79569" y="826264"/>
            <a:ext cx="1828800" cy="181494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657084" y="1463939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H="1" flipV="1">
            <a:off x="6611815" y="6259682"/>
            <a:ext cx="2729132" cy="28136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6611815" y="3798717"/>
            <a:ext cx="2729132" cy="28136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88532" y="2410616"/>
            <a:ext cx="6944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79570" y="2415097"/>
            <a:ext cx="6944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70605" y="2419577"/>
            <a:ext cx="6944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</a:t>
            </a:r>
            <a:endParaRPr lang="bn-BD" sz="4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6837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-3.95833E-6 0.00023 C 0.003 0.00023 0.02032 0.00278 0.02422 0.00371 C 0.02787 0.00486 0.03151 0.00671 0.03529 0.00764 C 0.0431 0.00972 0.04779 0.01088 0.05625 0.01366 C 0.05769 0.01412 0.05912 0.01528 0.06055 0.01551 C 0.06459 0.01644 0.06875 0.0169 0.07279 0.01759 C 0.09284 0.02477 0.07448 0.01898 0.09922 0.02338 C 0.10508 0.02454 0.11094 0.02685 0.1168 0.02732 L 0.17201 0.03125 L 0.23151 0.03334 C 0.23373 0.03449 0.23594 0.03658 0.23816 0.03704 L 0.2448 0.03912 C 0.2474 0.03982 0.25 0.04028 0.25248 0.04097 C 0.25443 0.04167 0.25612 0.04283 0.25808 0.04306 C 0.26615 0.04421 0.27422 0.04445 0.2823 0.04491 C 0.30938 0.07709 0.28555 0.05046 0.37162 0.04699 C 0.37696 0.04676 0.38099 0.04468 0.38594 0.04306 C 0.38802 0.04236 0.39037 0.04167 0.39258 0.04097 L 0.45443 0.04306 C 0.45691 0.04329 0.45951 0.04445 0.46211 0.04491 C 0.46576 0.04584 0.46941 0.0463 0.47318 0.04699 C 0.47917 0.05046 0.4737 0.04676 0.47969 0.05278 C 0.48386 0.05695 0.48503 0.05648 0.48855 0.06273 C 0.49024 0.06551 0.49115 0.06968 0.49297 0.07246 C 0.49427 0.07454 0.5017 0.0794 0.50287 0.08033 C 0.50691 0.09074 0.50326 0.08264 0.51068 0.09398 C 0.51576 0.10185 0.51172 0.09861 0.51719 0.10185 C 0.51836 0.10394 0.51941 0.10602 0.52058 0.10787 C 0.52162 0.10926 0.52305 0.10996 0.52383 0.11181 C 0.52487 0.11389 0.52513 0.11713 0.52605 0.11945 C 0.52696 0.12176 0.52826 0.12338 0.52943 0.12546 L 0.53151 0.13727 C 0.53191 0.13912 0.53204 0.14144 0.53269 0.14306 C 0.5392 0.16042 0.52917 0.13264 0.53711 0.16065 C 0.53776 0.16343 0.53868 0.16597 0.53933 0.16852 C 0.54011 0.17246 0.54076 0.17639 0.54154 0.18033 L 0.54258 0.18611 C 0.54297 0.19931 0.54297 0.2125 0.54375 0.22546 C 0.54414 0.23218 0.54597 0.24514 0.54597 0.24537 C 0.54493 0.31921 0.56016 0.3375 0.54037 0.32755 C 0.53933 0.32685 0.53816 0.32616 0.53711 0.32546 C 0.53243 0.31296 0.53451 0.31713 0.53151 0.31181 L 0.53151 0.31204 " pathEditMode="relative" rAng="0" ptsTypes="AAAAAAAAAAAAAAAAAAAAAAAAAAAAAAAAAAAAAAAAAAAA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1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26631" y="765705"/>
            <a:ext cx="9504259" cy="769441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দলে অংশগ্রহণ করে নির্ধারিত কাজ সম্পন্ন করো...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4" descr="C:\Users\MRK\Desktop\grou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21" y="233065"/>
            <a:ext cx="2190179" cy="205293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73768" y="2886646"/>
            <a:ext cx="11117179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আয়ত দল-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আয়ত আঁক এবং বাহু ও কোণগুলো পরিমাপ করে খাতায় লিখ।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1790" y="4891906"/>
            <a:ext cx="11117179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বর্গ দল-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বর্গ আঁক এবং বাহু ও কোণগুলো পরিমাপ করে খাতায় লিখ।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47937" y="1691511"/>
            <a:ext cx="33046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০৮ 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34731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474" y="3707668"/>
            <a:ext cx="3601722" cy="20769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410" y="3695636"/>
            <a:ext cx="3601726" cy="20769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3071" y="621327"/>
            <a:ext cx="11667820" cy="769441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 সহজে আয়ত আঁকি...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1" y="195941"/>
            <a:ext cx="1698173" cy="1698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ctangle 9"/>
          <p:cNvSpPr/>
          <p:nvPr/>
        </p:nvSpPr>
        <p:spPr>
          <a:xfrm>
            <a:off x="1810311" y="3671048"/>
            <a:ext cx="3603812" cy="212463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07" y="4314084"/>
            <a:ext cx="4189787" cy="84843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571540" y="4303060"/>
            <a:ext cx="1479177" cy="87205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6718" y="3804028"/>
            <a:ext cx="1241511" cy="915889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1814514" y="3657600"/>
            <a:ext cx="0" cy="21431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814514" y="5800725"/>
            <a:ext cx="361473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429251" y="3686175"/>
            <a:ext cx="0" cy="21145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1814514" y="3671887"/>
            <a:ext cx="361473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543806" y="4257675"/>
            <a:ext cx="0" cy="95726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7558094" y="5200650"/>
            <a:ext cx="148589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9058281" y="4286249"/>
            <a:ext cx="0" cy="8858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7543807" y="4271962"/>
            <a:ext cx="152876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36234" y="4432678"/>
            <a:ext cx="1241511" cy="915889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973179" y="1691511"/>
            <a:ext cx="100343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যার যার অনুশীলন খাতায় আঁকার চেষ্টা করি...</a:t>
            </a:r>
          </a:p>
        </p:txBody>
      </p:sp>
    </p:spTree>
    <p:extLst>
      <p:ext uri="{BB962C8B-B14F-4D97-AF65-F5344CB8AC3E}">
        <p14:creationId xmlns:p14="http://schemas.microsoft.com/office/powerpoint/2010/main" val="79941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2353" y="621327"/>
            <a:ext cx="11358538" cy="769441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 সহজে বর্গ আঁকি...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433" y="2607728"/>
            <a:ext cx="4189787" cy="8484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32957" y="4252498"/>
            <a:ext cx="4189787" cy="848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1" y="195941"/>
            <a:ext cx="1698173" cy="1698173"/>
          </a:xfrm>
          <a:prstGeom prst="roundRect">
            <a:avLst>
              <a:gd name="adj" fmla="val 8594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5609" y="3394164"/>
            <a:ext cx="2524193" cy="25494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29780" y="3407994"/>
            <a:ext cx="2524193" cy="254943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8350624" y="3388659"/>
            <a:ext cx="2608729" cy="252804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002943" y="2586083"/>
            <a:ext cx="818697" cy="82027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57030" y="3521640"/>
            <a:ext cx="1241511" cy="91588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686" y="1655669"/>
            <a:ext cx="1268789" cy="936013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8343900" y="3386138"/>
            <a:ext cx="0" cy="25431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343900" y="5915025"/>
            <a:ext cx="261461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0958513" y="3400425"/>
            <a:ext cx="0" cy="25003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8344741" y="3386137"/>
            <a:ext cx="260032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983080" y="2574011"/>
            <a:ext cx="0" cy="8715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009975" y="3417813"/>
            <a:ext cx="84296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840331" y="2588299"/>
            <a:ext cx="0" cy="85724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2997371" y="2574852"/>
            <a:ext cx="81438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994484" y="1619322"/>
            <a:ext cx="80130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যার যার অনুশীলন খাতায় আঁকার চেষ্টা করি...</a:t>
            </a:r>
          </a:p>
        </p:txBody>
      </p:sp>
    </p:spTree>
    <p:extLst>
      <p:ext uri="{BB962C8B-B14F-4D97-AF65-F5344CB8AC3E}">
        <p14:creationId xmlns:p14="http://schemas.microsoft.com/office/powerpoint/2010/main" val="328196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EAADB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AADB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8763" y="1908080"/>
            <a:ext cx="11622500" cy="92333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পাঠ্যপুস্তকের ১০১ পৃষ্ঠা খোল এবং নীরবে পাঠ করো...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6785" y="4659299"/>
            <a:ext cx="11622500" cy="769441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আয়ত এবং বর্গ সম্পর্কে যা শিখলে তা অনুশীলন খাতায় লিখো।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06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61316" y="621327"/>
            <a:ext cx="9504259" cy="769441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পারগতা যাচাই...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4589"/>
            <a:ext cx="2209800" cy="16941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Rectangle 3"/>
          <p:cNvSpPr/>
          <p:nvPr/>
        </p:nvSpPr>
        <p:spPr>
          <a:xfrm>
            <a:off x="288763" y="2076520"/>
            <a:ext cx="6906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১। বর্গের বৈশিষ্ট্য কোনটি?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6785" y="2662057"/>
            <a:ext cx="355332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 জোড়া বাহু সমান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2933" y="3247597"/>
            <a:ext cx="6906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 বর্গ ও আয়তের মধ্যে মুল পার্থক্য কি?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90218" y="2670079"/>
            <a:ext cx="25346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বাহুগুলো সমান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97059" y="2678101"/>
            <a:ext cx="279132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বাহুগুলো অসমান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344533" y="2686123"/>
            <a:ext cx="279132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বিপরীত বাহু সমান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7" y="3873234"/>
            <a:ext cx="355332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98240" y="3881256"/>
            <a:ext cx="25346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বাহু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05081" y="3889278"/>
            <a:ext cx="279132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আকৃতি	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328492" y="3897300"/>
            <a:ext cx="279132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প্রকৃতি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0955" y="4699408"/>
            <a:ext cx="6906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৩। কোন চিত্রটি বর্গ?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29922" y="4741647"/>
            <a:ext cx="733396" cy="74467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245371" y="4725606"/>
            <a:ext cx="1457998" cy="7607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8181462" y="4644197"/>
            <a:ext cx="1251284" cy="79248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0274957" y="4620133"/>
            <a:ext cx="890338" cy="89033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36892" y="5445360"/>
            <a:ext cx="6906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 বর্গ ও আয়তের কোণ সংখ্যা কয়টি?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8766" y="6070997"/>
            <a:ext cx="355332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82199" y="6079019"/>
            <a:ext cx="25346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89040" y="6087041"/>
            <a:ext cx="279132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312451" y="6095063"/>
            <a:ext cx="279132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711233" y="2690949"/>
            <a:ext cx="457200" cy="548640"/>
            <a:chOff x="6309360" y="1828800"/>
            <a:chExt cx="418011" cy="457200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4859383" y="2521132"/>
            <a:ext cx="561702" cy="600892"/>
            <a:chOff x="7628709" y="1632857"/>
            <a:chExt cx="561702" cy="600892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7628709" y="1828800"/>
              <a:ext cx="209005" cy="40494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7824651" y="1632857"/>
              <a:ext cx="365760" cy="58782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7615644" y="2717074"/>
            <a:ext cx="457200" cy="548640"/>
            <a:chOff x="6309360" y="1828800"/>
            <a:chExt cx="418011" cy="457200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10489473" y="2704012"/>
            <a:ext cx="457200" cy="548640"/>
            <a:chOff x="6309360" y="1828800"/>
            <a:chExt cx="418011" cy="457200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4859383" y="3827418"/>
            <a:ext cx="561702" cy="600892"/>
            <a:chOff x="7628709" y="1632857"/>
            <a:chExt cx="561702" cy="600892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7628709" y="1828800"/>
              <a:ext cx="209005" cy="40494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7824651" y="1632857"/>
              <a:ext cx="365760" cy="58782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1894112" y="3931920"/>
            <a:ext cx="457200" cy="548640"/>
            <a:chOff x="6309360" y="1828800"/>
            <a:chExt cx="418011" cy="457200"/>
          </a:xfrm>
        </p:grpSpPr>
        <p:cxnSp>
          <p:nvCxnSpPr>
            <p:cNvPr id="55" name="Straight Connector 54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7302135" y="3931920"/>
            <a:ext cx="457200" cy="548640"/>
            <a:chOff x="6309360" y="1828800"/>
            <a:chExt cx="418011" cy="457200"/>
          </a:xfrm>
        </p:grpSpPr>
        <p:cxnSp>
          <p:nvCxnSpPr>
            <p:cNvPr id="58" name="Straight Connector 57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10463346" y="3971108"/>
            <a:ext cx="457200" cy="548640"/>
            <a:chOff x="6309360" y="1828800"/>
            <a:chExt cx="418011" cy="457200"/>
          </a:xfrm>
        </p:grpSpPr>
        <p:cxnSp>
          <p:nvCxnSpPr>
            <p:cNvPr id="61" name="Straight Connector 60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6753498" y="4794070"/>
            <a:ext cx="561702" cy="600892"/>
            <a:chOff x="7628709" y="1632857"/>
            <a:chExt cx="561702" cy="600892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7628709" y="1828800"/>
              <a:ext cx="209005" cy="40494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V="1">
              <a:off x="7824651" y="1632857"/>
              <a:ext cx="365760" cy="58782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4767941" y="4833257"/>
            <a:ext cx="457200" cy="548640"/>
            <a:chOff x="6309360" y="1828800"/>
            <a:chExt cx="418011" cy="457200"/>
          </a:xfrm>
        </p:grpSpPr>
        <p:cxnSp>
          <p:nvCxnSpPr>
            <p:cNvPr id="67" name="Straight Connector 66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8595358" y="4872445"/>
            <a:ext cx="457200" cy="548640"/>
            <a:chOff x="6309360" y="1828800"/>
            <a:chExt cx="418011" cy="457200"/>
          </a:xfrm>
        </p:grpSpPr>
        <p:cxnSp>
          <p:nvCxnSpPr>
            <p:cNvPr id="70" name="Straight Connector 69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10541724" y="4794068"/>
            <a:ext cx="457200" cy="548640"/>
            <a:chOff x="6309360" y="1828800"/>
            <a:chExt cx="418011" cy="457200"/>
          </a:xfrm>
        </p:grpSpPr>
        <p:cxnSp>
          <p:nvCxnSpPr>
            <p:cNvPr id="73" name="Straight Connector 72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4833258" y="6100355"/>
            <a:ext cx="561702" cy="600892"/>
            <a:chOff x="7628709" y="1632857"/>
            <a:chExt cx="561702" cy="600892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7628709" y="1828800"/>
              <a:ext cx="209005" cy="40494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7824651" y="1632857"/>
              <a:ext cx="365760" cy="58782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1841861" y="6126480"/>
            <a:ext cx="457200" cy="548640"/>
            <a:chOff x="6309360" y="1828800"/>
            <a:chExt cx="418011" cy="457200"/>
          </a:xfrm>
        </p:grpSpPr>
        <p:cxnSp>
          <p:nvCxnSpPr>
            <p:cNvPr id="79" name="Straight Connector 78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7354386" y="6139543"/>
            <a:ext cx="457200" cy="548640"/>
            <a:chOff x="6309360" y="1828800"/>
            <a:chExt cx="418011" cy="457200"/>
          </a:xfrm>
        </p:grpSpPr>
        <p:cxnSp>
          <p:nvCxnSpPr>
            <p:cNvPr id="82" name="Straight Connector 81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10515598" y="6139543"/>
            <a:ext cx="457200" cy="548640"/>
            <a:chOff x="6309360" y="1828800"/>
            <a:chExt cx="418011" cy="457200"/>
          </a:xfrm>
        </p:grpSpPr>
        <p:cxnSp>
          <p:nvCxnSpPr>
            <p:cNvPr id="85" name="Straight Connector 84"/>
            <p:cNvCxnSpPr/>
            <p:nvPr/>
          </p:nvCxnSpPr>
          <p:spPr>
            <a:xfrm>
              <a:off x="6322423" y="1828800"/>
              <a:ext cx="404948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H="1">
              <a:off x="6309360" y="1828800"/>
              <a:ext cx="378823" cy="4572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234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2"/>
                                            </p:cond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4"/>
                                            </p:cond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6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2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8"/>
                                            </p:cond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4"/>
                                            </p:cond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8938" y="910083"/>
            <a:ext cx="9600512" cy="769441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97832" y="3945425"/>
            <a:ext cx="1111717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জ্যামিতিক আকৃতি দিয়ে ইচ্ছে মত একটি নক্সা অঙ্কন করে আনবে।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C:\Users\MRK\Desktop\councillor-better-for-malaysians-to-work-at-home-hr-in-asia-AYMYqt-clip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89" y="244976"/>
            <a:ext cx="2165350" cy="21653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647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46" y="236120"/>
            <a:ext cx="11684417" cy="63812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9289" y="5910584"/>
            <a:ext cx="108444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লেখাপড়া শিখি মোরা স্কু্লে যাই, ফুলের মত করে জীবন সাজাই।</a:t>
            </a:r>
            <a:endParaRPr lang="en-US" sz="4000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38780" y="4989972"/>
            <a:ext cx="40547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 সকলকে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19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676400" y="228600"/>
            <a:ext cx="8839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 fontScale="92500" lnSpcReduction="10000"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76400" y="1219200"/>
            <a:ext cx="4419600" cy="533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কামরুল হাছান</a:t>
            </a:r>
          </a:p>
          <a:p>
            <a:r>
              <a:rPr lang="bn-IN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</a:t>
            </a:r>
            <a:r>
              <a:rPr lang="bn-BD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</a:p>
          <a:p>
            <a:r>
              <a:rPr lang="bn-BD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 বরুনাছড়ি</a:t>
            </a:r>
            <a:r>
              <a:rPr lang="bn-IN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বরকল</a:t>
            </a:r>
            <a:r>
              <a:rPr lang="bn-BD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রাংগামাটি পাবর্ত্য জেলা।</a:t>
            </a:r>
          </a:p>
          <a:p>
            <a:endParaRPr lang="bn-BD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৪০ মিনিট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0" y="1219200"/>
            <a:ext cx="4419600" cy="533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জ্যামিতি</a:t>
            </a:r>
            <a:endParaRPr lang="bn-BD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bn-BD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আয়ত এবং বর্গ</a:t>
            </a:r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2" descr="C:\Users\MRK\Desktop\Kamrul P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638" y="1371601"/>
            <a:ext cx="1514763" cy="186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860" y="1436914"/>
            <a:ext cx="2218816" cy="2766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08177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5" y="858982"/>
            <a:ext cx="12049125" cy="830997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588" y="2172771"/>
            <a:ext cx="118548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২৯.১.১ সামান্তরিক, রম্বস, আয়ত ও বর্গের আকৃতি অনুসারে পৃথক পৃথকভাবে</a:t>
            </a:r>
          </a:p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সাজাতে পারবে।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610" y="3408008"/>
            <a:ext cx="118548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২৯.৩.১ সামান্তরিক, রম্বস, আয়ত ও বর্গের বৈশিষ্ট্য সম্পর্কে জানবে এবং তাদের পার্থক্য চিহ্নত করতে পারবে।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26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18" y="361970"/>
            <a:ext cx="4722093" cy="62553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29307" y="1071367"/>
            <a:ext cx="6906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ছবিটি ভালোভাবে লক্ষ্য করি...</a:t>
            </a:r>
            <a:endParaRPr lang="en-US" sz="4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17701" y="2053602"/>
            <a:ext cx="6906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ছবিটি আঁকতে কি কি সেপ ব্যবহার হয়েছে?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64185" y="3121091"/>
            <a:ext cx="6906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 ব্যবহার হয়েছে কি কি?</a:t>
            </a:r>
            <a:endParaRPr lang="en-US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52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70" y="290026"/>
            <a:ext cx="11644491" cy="63032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205762" y="380819"/>
            <a:ext cx="4522604" cy="1200329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bn-BD" sz="72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আয়ত ও </a:t>
            </a:r>
            <a:r>
              <a:rPr lang="bn-BD" sz="7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 </a:t>
            </a:r>
            <a:endParaRPr lang="en-US" sz="72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420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45833E-6 0.07222 L 1.45833E-6 3.7037E-6 " pathEditMode="relative" rAng="0" ptsTypes="AA">
                                      <p:cBhvr>
                                        <p:cTn id="1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604656" y="730646"/>
            <a:ext cx="7004566" cy="830997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 গুলো ভালোভাবে লক্ষ্য করো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13768" y="766374"/>
            <a:ext cx="7004566" cy="769441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 গুলোয় কি মিল ও অমিল আছে?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3454" y="699654"/>
            <a:ext cx="1814944" cy="275012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155031" y="1786232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87423" y="2493819"/>
            <a:ext cx="900545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00810" y="2648998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5744" y="4350327"/>
            <a:ext cx="3685309" cy="181494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101513" y="4955779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0" y="3449781"/>
            <a:ext cx="921327" cy="27501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223237" y="4496028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32274" y="3408219"/>
            <a:ext cx="2757055" cy="271549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9873916" y="4522823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60529" y="699654"/>
            <a:ext cx="1828800" cy="181494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0338044" y="1337329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06838" y="791317"/>
            <a:ext cx="7004566" cy="707886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তোমার পাশের জনের সাথে আলোচনা করো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62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4656" y="858982"/>
            <a:ext cx="7004566" cy="830997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আকৃতি গুলো দুটি দলে আলাদা করি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07412" y="1533843"/>
            <a:ext cx="1814944" cy="2750127"/>
            <a:chOff x="623454" y="699654"/>
            <a:chExt cx="1814944" cy="2750127"/>
          </a:xfrm>
        </p:grpSpPr>
        <p:sp>
          <p:nvSpPr>
            <p:cNvPr id="4" name="Rectangle 3"/>
            <p:cNvSpPr/>
            <p:nvPr/>
          </p:nvSpPr>
          <p:spPr>
            <a:xfrm>
              <a:off x="623454" y="699654"/>
              <a:ext cx="1814944" cy="2750127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155031" y="1786232"/>
              <a:ext cx="673769" cy="60404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ক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387423" y="2493819"/>
            <a:ext cx="900545" cy="914400"/>
            <a:chOff x="3387423" y="2493819"/>
            <a:chExt cx="900545" cy="914400"/>
          </a:xfrm>
        </p:grpSpPr>
        <p:sp>
          <p:nvSpPr>
            <p:cNvPr id="7" name="Rectangle 6"/>
            <p:cNvSpPr/>
            <p:nvPr/>
          </p:nvSpPr>
          <p:spPr>
            <a:xfrm>
              <a:off x="3387423" y="2493819"/>
              <a:ext cx="900545" cy="914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3500810" y="2648998"/>
              <a:ext cx="673769" cy="60404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খ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95744" y="4350327"/>
            <a:ext cx="3685309" cy="1814946"/>
            <a:chOff x="595744" y="4350327"/>
            <a:chExt cx="3685309" cy="1814946"/>
          </a:xfrm>
        </p:grpSpPr>
        <p:sp>
          <p:nvSpPr>
            <p:cNvPr id="10" name="Rectangle 9"/>
            <p:cNvSpPr/>
            <p:nvPr/>
          </p:nvSpPr>
          <p:spPr>
            <a:xfrm>
              <a:off x="595744" y="4350327"/>
              <a:ext cx="3685309" cy="181494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101513" y="4955779"/>
              <a:ext cx="673769" cy="60404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ঘ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096000" y="3449781"/>
            <a:ext cx="921327" cy="2750127"/>
            <a:chOff x="6096000" y="3449781"/>
            <a:chExt cx="921327" cy="2750127"/>
          </a:xfrm>
        </p:grpSpPr>
        <p:sp>
          <p:nvSpPr>
            <p:cNvPr id="13" name="Rectangle 12"/>
            <p:cNvSpPr/>
            <p:nvPr/>
          </p:nvSpPr>
          <p:spPr>
            <a:xfrm>
              <a:off x="6096000" y="3449781"/>
              <a:ext cx="921327" cy="275012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223237" y="4496028"/>
              <a:ext cx="673769" cy="60404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ঙ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832274" y="3408219"/>
            <a:ext cx="2757055" cy="2715492"/>
            <a:chOff x="8832274" y="3408219"/>
            <a:chExt cx="2757055" cy="2715492"/>
          </a:xfrm>
        </p:grpSpPr>
        <p:sp>
          <p:nvSpPr>
            <p:cNvPr id="16" name="Rectangle 15"/>
            <p:cNvSpPr/>
            <p:nvPr/>
          </p:nvSpPr>
          <p:spPr>
            <a:xfrm>
              <a:off x="8832274" y="3408219"/>
              <a:ext cx="2757055" cy="27154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9873916" y="4522823"/>
              <a:ext cx="673769" cy="60404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চ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9760529" y="1517801"/>
            <a:ext cx="1828800" cy="1814946"/>
            <a:chOff x="9760529" y="699654"/>
            <a:chExt cx="1828800" cy="1814946"/>
          </a:xfrm>
        </p:grpSpPr>
        <p:sp>
          <p:nvSpPr>
            <p:cNvPr id="19" name="Rectangle 18"/>
            <p:cNvSpPr/>
            <p:nvPr/>
          </p:nvSpPr>
          <p:spPr>
            <a:xfrm>
              <a:off x="9760529" y="699654"/>
              <a:ext cx="1828800" cy="181494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10338044" y="1337329"/>
              <a:ext cx="673769" cy="60404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গ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595744" y="6199908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8864355" y="6198314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3602895" y="6199908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0012644" y="6198314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10984472" y="6199908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2171157" y="6198314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53706" y="4612834"/>
            <a:ext cx="2127765" cy="1569660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 দেখতে পেলে?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47873" y="3377591"/>
            <a:ext cx="2133600" cy="2800767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কোন কোন বৈশিষ্ট্যের কারণে আলাদা?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34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.02778 L 0.22149 0.02778 C 0.32084 0.02778 0.44323 0.01713 0.44323 0.00949 L 0.44323 -0.00972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61" y="-187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974 0.12477 L 0.11458 0.25764 C 0.05404 0.31783 -0.05443 0.28241 -0.08242 0.19398 L -0.14388 -0.00324 " pathEditMode="relative" rAng="9060000" ptsTypes="AA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74" y="-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24402" y="692714"/>
            <a:ext cx="3685309" cy="181494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74681" y="650735"/>
            <a:ext cx="2757055" cy="271549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54922" y="3873646"/>
            <a:ext cx="5780403" cy="830997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কোণগুলোর 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কীরূপ?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2029" y="3897455"/>
            <a:ext cx="5765635" cy="830997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বাহুগুলোর বৈশিষ্ট্য কীরূপ?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30923" y="650732"/>
            <a:ext cx="900545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039350" y="620856"/>
            <a:ext cx="921327" cy="27501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549150"/>
              </p:ext>
            </p:extLst>
          </p:nvPr>
        </p:nvGraphicFramePr>
        <p:xfrm>
          <a:off x="203200" y="4834466"/>
          <a:ext cx="5812590" cy="18186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2779">
                  <a:extLst>
                    <a:ext uri="{9D8B030D-6E8A-4147-A177-3AD203B41FA5}">
                      <a16:colId xmlns:a16="http://schemas.microsoft.com/office/drawing/2014/main" val="480466645"/>
                    </a:ext>
                  </a:extLst>
                </a:gridCol>
                <a:gridCol w="4499811">
                  <a:extLst>
                    <a:ext uri="{9D8B030D-6E8A-4147-A177-3AD203B41FA5}">
                      <a16:colId xmlns:a16="http://schemas.microsoft.com/office/drawing/2014/main" val="3685350212"/>
                    </a:ext>
                  </a:extLst>
                </a:gridCol>
              </a:tblGrid>
              <a:tr h="843325">
                <a:tc>
                  <a:txBody>
                    <a:bodyPr/>
                    <a:lstStyle/>
                    <a:p>
                      <a:r>
                        <a:rPr lang="bn-BD" sz="40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আয়ত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40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বিপরীত বাহুগুলো সমান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942901"/>
                  </a:ext>
                </a:extLst>
              </a:tr>
              <a:tr h="843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0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বর্গ</a:t>
                      </a:r>
                      <a:endParaRPr lang="en-US" sz="40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0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চারটি</a:t>
                      </a:r>
                      <a:r>
                        <a:rPr lang="bn-BD" sz="40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বাহু সমান</a:t>
                      </a:r>
                      <a:endParaRPr lang="en-US" sz="40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93582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801541"/>
              </p:ext>
            </p:extLst>
          </p:nvPr>
        </p:nvGraphicFramePr>
        <p:xfrm>
          <a:off x="6154817" y="4794362"/>
          <a:ext cx="5812590" cy="1950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762">
                  <a:extLst>
                    <a:ext uri="{9D8B030D-6E8A-4147-A177-3AD203B41FA5}">
                      <a16:colId xmlns:a16="http://schemas.microsoft.com/office/drawing/2014/main" val="480466645"/>
                    </a:ext>
                  </a:extLst>
                </a:gridCol>
                <a:gridCol w="4507828">
                  <a:extLst>
                    <a:ext uri="{9D8B030D-6E8A-4147-A177-3AD203B41FA5}">
                      <a16:colId xmlns:a16="http://schemas.microsoft.com/office/drawing/2014/main" val="3685350212"/>
                    </a:ext>
                  </a:extLst>
                </a:gridCol>
              </a:tblGrid>
              <a:tr h="843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0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আয়ত</a:t>
                      </a:r>
                      <a:endParaRPr lang="en-US" sz="40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0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কোণগুলো</a:t>
                      </a:r>
                      <a:r>
                        <a:rPr lang="bn-BD" sz="40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সমকোণ</a:t>
                      </a:r>
                      <a:endParaRPr lang="en-US" sz="40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942901"/>
                  </a:ext>
                </a:extLst>
              </a:tr>
              <a:tr h="843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0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বর্গ</a:t>
                      </a:r>
                      <a:endParaRPr lang="en-US" sz="40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40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কোণগুলো</a:t>
                      </a:r>
                      <a:r>
                        <a:rPr lang="bn-BD" sz="40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সমকোণ</a:t>
                      </a:r>
                      <a:endParaRPr lang="en-US" sz="40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935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4270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6946" y="604910"/>
            <a:ext cx="3868616" cy="572555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13962" y="699654"/>
            <a:ext cx="1814944" cy="275012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845539" y="1786232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6252" y="4350327"/>
            <a:ext cx="3685309" cy="181494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792021" y="4955779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87037" y="692513"/>
            <a:ext cx="921327" cy="275012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14274" y="1738760"/>
            <a:ext cx="673769" cy="60404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06241" y="634392"/>
            <a:ext cx="7849772" cy="2985433"/>
          </a:xfrm>
          <a:prstGeom prst="rect">
            <a:avLst/>
          </a:prstGeom>
          <a:noFill/>
          <a:ln w="76200" cmpd="thickThin">
            <a:solidFill>
              <a:srgbClr val="FF006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আয়ত</a:t>
            </a:r>
          </a:p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চারটি সরলরেখা দ্বারা সীমাবদ্ধ আকৃতিকে চতুর্ভুজ বলে।</a:t>
            </a:r>
          </a:p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চতুর্ভুজের চারটি কোণই সমকোণ তাকে আয়ত বলে।</a:t>
            </a:r>
          </a:p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আয়তক্ষেত্রের বিপরীত বাহুগুলো সমান ও সমান্তরাল।</a:t>
            </a:r>
          </a:p>
          <a:p>
            <a:pPr algn="ctr"/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261543" y="3784427"/>
            <a:ext cx="5613010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75390" y="6247515"/>
            <a:ext cx="5613010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87591" y="3784210"/>
            <a:ext cx="0" cy="2489981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0863803" y="3758377"/>
            <a:ext cx="0" cy="2489981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59708" y="3513222"/>
            <a:ext cx="12041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আয়ত</a:t>
            </a:r>
          </a:p>
          <a:p>
            <a:endParaRPr lang="en-US" sz="4400" dirty="0"/>
          </a:p>
        </p:txBody>
      </p:sp>
      <p:sp>
        <p:nvSpPr>
          <p:cNvPr id="16" name="TextBox 15"/>
          <p:cNvSpPr txBox="1"/>
          <p:nvPr/>
        </p:nvSpPr>
        <p:spPr>
          <a:xfrm>
            <a:off x="1567730" y="3521244"/>
            <a:ext cx="12041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আয়ত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2807847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0.00023 C 0.00872 -0.00115 0.01771 -0.00185 0.02669 -0.00347 C 0.03008 -0.00416 0.03346 -0.00602 0.03685 -0.00717 C 0.04544 -0.00972 0.05937 -0.0125 0.06771 -0.01435 C 0.07253 -0.01782 0.07695 -0.02338 0.08216 -0.02477 C 0.09362 -0.02824 0.10534 -0.02754 0.11706 -0.02847 L 0.17266 -0.03217 C 0.18971 -0.03102 0.20677 -0.02847 0.22409 -0.02847 C 0.23021 -0.02847 0.23633 -0.03009 0.24245 -0.03217 C 0.24674 -0.03356 0.25078 -0.0368 0.25482 -0.03912 C 0.2569 -0.04027 0.25885 -0.04213 0.26094 -0.04259 L 0.27747 -0.04606 C 0.27956 -0.04722 0.28138 -0.04953 0.28359 -0.04953 C 0.31107 -0.04953 0.33841 -0.04838 0.36576 -0.04606 C 0.36797 -0.04606 0.36992 -0.04282 0.37201 -0.04259 C 0.39531 -0.04051 0.41862 -0.04027 0.44193 -0.03912 C 0.45729 -0.03055 0.45052 -0.03541 0.4625 -0.02477 C 0.46393 -0.02245 0.46549 -0.0206 0.46667 -0.01782 C 0.46953 -0.01111 0.47487 0.00348 0.47487 0.00371 C 0.47747 0.05185 0.48073 0.10533 0.47891 0.15232 C 0.47878 0.15648 0.46849 0.15579 0.47487 0.15579 L 0.47487 0.15625 " pathEditMode="relative" rAng="0" ptsTypes="AAAAAAAAAAAAAAAAAAAAA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71" y="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4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893</TotalTime>
  <Words>387</Words>
  <Application>Microsoft Office PowerPoint</Application>
  <PresentationFormat>Widescreen</PresentationFormat>
  <Paragraphs>114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Calibri Light</vt:lpstr>
      <vt:lpstr>Georgia</vt:lpstr>
      <vt:lpstr>NikoshBAN</vt:lpstr>
      <vt:lpstr>Trebuchet MS</vt:lpstr>
      <vt:lpstr>Wingdings 3</vt:lpstr>
      <vt:lpstr>Office Theme</vt:lpstr>
      <vt:lpstr>1_Office Theme</vt:lpstr>
      <vt:lpstr>2_Office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ALAMGIR</dc:creator>
  <cp:lastModifiedBy>ALAMGIR</cp:lastModifiedBy>
  <cp:revision>75</cp:revision>
  <dcterms:created xsi:type="dcterms:W3CDTF">2019-07-12T17:09:33Z</dcterms:created>
  <dcterms:modified xsi:type="dcterms:W3CDTF">2019-07-17T12:26:11Z</dcterms:modified>
</cp:coreProperties>
</file>