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11" r:id="rId2"/>
    <p:sldId id="305" r:id="rId3"/>
    <p:sldId id="287" r:id="rId4"/>
    <p:sldId id="303" r:id="rId5"/>
    <p:sldId id="285" r:id="rId6"/>
    <p:sldId id="288" r:id="rId7"/>
    <p:sldId id="290" r:id="rId8"/>
    <p:sldId id="310" r:id="rId9"/>
    <p:sldId id="294" r:id="rId10"/>
    <p:sldId id="300" r:id="rId11"/>
    <p:sldId id="292" r:id="rId12"/>
    <p:sldId id="293" r:id="rId13"/>
    <p:sldId id="308" r:id="rId14"/>
    <p:sldId id="257" r:id="rId15"/>
    <p:sldId id="301" r:id="rId16"/>
    <p:sldId id="259" r:id="rId17"/>
    <p:sldId id="307" r:id="rId18"/>
    <p:sldId id="262" r:id="rId19"/>
    <p:sldId id="295" r:id="rId20"/>
    <p:sldId id="296" r:id="rId21"/>
    <p:sldId id="309" r:id="rId22"/>
    <p:sldId id="298" r:id="rId23"/>
    <p:sldId id="304" r:id="rId24"/>
    <p:sldId id="31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sorterViewPr>
    <p:cViewPr>
      <p:scale>
        <a:sx n="41" d="100"/>
        <a:sy n="4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BBE4B-CB49-4784-9610-BE47A93F39A9}" type="datetimeFigureOut">
              <a:rPr lang="en-US" smtClean="0"/>
              <a:t>1/18/2016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7E846-BDED-40A5-A054-0220785EDF9A}" type="slidenum">
              <a:rPr lang="en-US" smtClean="0"/>
              <a:t>‹#›</a:t>
            </a:fld>
            <a:endParaRPr lang="en-US"/>
          </a:p>
        </p:txBody>
      </p:sp>
    </p:spTree>
    <p:extLst>
      <p:ext uri="{BB962C8B-B14F-4D97-AF65-F5344CB8AC3E}">
        <p14:creationId xmlns:p14="http://schemas.microsoft.com/office/powerpoint/2010/main" val="2248875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স্লাইডে উল্লিখিত</a:t>
            </a:r>
            <a:r>
              <a:rPr lang="bn-BD" baseline="0" dirty="0" smtClean="0"/>
              <a:t> </a:t>
            </a:r>
            <a:r>
              <a:rPr lang="bn-BD" dirty="0" smtClean="0"/>
              <a:t>প্রশ্নো</a:t>
            </a:r>
            <a:r>
              <a:rPr lang="bn-BD" baseline="0" dirty="0" smtClean="0"/>
              <a:t>ত্তরের পর শিক্ষক শিক্ষার্থীদের জিজ্ঞাসা করবেন এই তথ্যগুলো আমরা কোথায় পেয়েছি । এভাবে রাঁচি ভ্রমণ কথাটি শিক্ষার্থীদের মাঝ থেকে বের করে আনা যেতে পারে । </a:t>
            </a:r>
            <a:r>
              <a:rPr lang="bn-BD" dirty="0" smtClean="0"/>
              <a:t> </a:t>
            </a:r>
            <a:endParaRPr lang="en-US" dirty="0"/>
          </a:p>
        </p:txBody>
      </p:sp>
      <p:sp>
        <p:nvSpPr>
          <p:cNvPr id="4" name="Slide Number Placeholder 3"/>
          <p:cNvSpPr>
            <a:spLocks noGrp="1"/>
          </p:cNvSpPr>
          <p:nvPr>
            <p:ph type="sldNum" sz="quarter" idx="10"/>
          </p:nvPr>
        </p:nvSpPr>
        <p:spPr/>
        <p:txBody>
          <a:bodyPr/>
          <a:lstStyle/>
          <a:p>
            <a:fld id="{F227E846-BDED-40A5-A054-0220785EDF9A}" type="slidenum">
              <a:rPr lang="en-US" smtClean="0"/>
              <a:t>4</a:t>
            </a:fld>
            <a:endParaRPr lang="en-US"/>
          </a:p>
        </p:txBody>
      </p:sp>
    </p:spTree>
    <p:extLst>
      <p:ext uri="{BB962C8B-B14F-4D97-AF65-F5344CB8AC3E}">
        <p14:creationId xmlns:p14="http://schemas.microsoft.com/office/powerpoint/2010/main" val="1175338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একক</a:t>
            </a:r>
            <a:r>
              <a:rPr lang="bn-IN" baseline="0" dirty="0" smtClean="0"/>
              <a:t> কাজ দিয়ে শিক্ষার্থীরা তা খাতায় লিখছে কিনা তা তদারকি করলে ভাল হয় । </a:t>
            </a:r>
            <a:endParaRPr lang="en-US" dirty="0"/>
          </a:p>
        </p:txBody>
      </p:sp>
      <p:sp>
        <p:nvSpPr>
          <p:cNvPr id="4" name="Slide Number Placeholder 3"/>
          <p:cNvSpPr>
            <a:spLocks noGrp="1"/>
          </p:cNvSpPr>
          <p:nvPr>
            <p:ph type="sldNum" sz="quarter" idx="10"/>
          </p:nvPr>
        </p:nvSpPr>
        <p:spPr/>
        <p:txBody>
          <a:bodyPr/>
          <a:lstStyle/>
          <a:p>
            <a:fld id="{36E15FB1-71D5-4F60-A29A-5741C31A91A1}" type="slidenum">
              <a:rPr lang="en-US" smtClean="0"/>
              <a:t>10</a:t>
            </a:fld>
            <a:endParaRPr lang="en-US"/>
          </a:p>
        </p:txBody>
      </p:sp>
    </p:spTree>
    <p:extLst>
      <p:ext uri="{BB962C8B-B14F-4D97-AF65-F5344CB8AC3E}">
        <p14:creationId xmlns:p14="http://schemas.microsoft.com/office/powerpoint/2010/main" val="2417021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১২, ১৩</a:t>
            </a:r>
            <a:r>
              <a:rPr lang="bn-BD" baseline="0" dirty="0" smtClean="0"/>
              <a:t> ও ১৪ নং স্লাইড দেখিয়ে পাঠ বিশ্লেষণ করা যেতে পারে । </a:t>
            </a:r>
            <a:endParaRPr lang="en-US" dirty="0"/>
          </a:p>
        </p:txBody>
      </p:sp>
      <p:sp>
        <p:nvSpPr>
          <p:cNvPr id="4" name="Slide Number Placeholder 3"/>
          <p:cNvSpPr>
            <a:spLocks noGrp="1"/>
          </p:cNvSpPr>
          <p:nvPr>
            <p:ph type="sldNum" sz="quarter" idx="10"/>
          </p:nvPr>
        </p:nvSpPr>
        <p:spPr/>
        <p:txBody>
          <a:bodyPr/>
          <a:lstStyle/>
          <a:p>
            <a:fld id="{F227E846-BDED-40A5-A054-0220785EDF9A}" type="slidenum">
              <a:rPr lang="en-US" smtClean="0"/>
              <a:t>11</a:t>
            </a:fld>
            <a:endParaRPr lang="en-US"/>
          </a:p>
        </p:txBody>
      </p:sp>
    </p:spTree>
    <p:extLst>
      <p:ext uri="{BB962C8B-B14F-4D97-AF65-F5344CB8AC3E}">
        <p14:creationId xmlns:p14="http://schemas.microsoft.com/office/powerpoint/2010/main" val="3446669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জোড়ায় </a:t>
            </a:r>
            <a:r>
              <a:rPr lang="bn-IN" baseline="0" dirty="0" smtClean="0"/>
              <a:t>কাজ দিয়ে শিক্ষার্থীরা তা খাতায় লিখছে কিনা তা তদারকি করলে ভাল হয় । </a:t>
            </a:r>
            <a:endParaRPr lang="en-US" dirty="0"/>
          </a:p>
        </p:txBody>
      </p:sp>
      <p:sp>
        <p:nvSpPr>
          <p:cNvPr id="4" name="Slide Number Placeholder 3"/>
          <p:cNvSpPr>
            <a:spLocks noGrp="1"/>
          </p:cNvSpPr>
          <p:nvPr>
            <p:ph type="sldNum" sz="quarter" idx="10"/>
          </p:nvPr>
        </p:nvSpPr>
        <p:spPr/>
        <p:txBody>
          <a:bodyPr/>
          <a:lstStyle/>
          <a:p>
            <a:fld id="{36E15FB1-71D5-4F60-A29A-5741C31A91A1}" type="slidenum">
              <a:rPr lang="en-US" smtClean="0"/>
              <a:t>15</a:t>
            </a:fld>
            <a:endParaRPr lang="en-US"/>
          </a:p>
        </p:txBody>
      </p:sp>
    </p:spTree>
    <p:extLst>
      <p:ext uri="{BB962C8B-B14F-4D97-AF65-F5344CB8AC3E}">
        <p14:creationId xmlns:p14="http://schemas.microsoft.com/office/powerpoint/2010/main" val="3967912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একক</a:t>
            </a:r>
            <a:r>
              <a:rPr lang="bn-IN" baseline="0" dirty="0" smtClean="0"/>
              <a:t> কাজ দিয়ে শিক্ষার্থীরা তা খাতায় লিখছে কিনা তা তদারকি করলে ভাল হয় । </a:t>
            </a:r>
            <a:endParaRPr lang="en-US" dirty="0"/>
          </a:p>
        </p:txBody>
      </p:sp>
      <p:sp>
        <p:nvSpPr>
          <p:cNvPr id="4" name="Slide Number Placeholder 3"/>
          <p:cNvSpPr>
            <a:spLocks noGrp="1"/>
          </p:cNvSpPr>
          <p:nvPr>
            <p:ph type="sldNum" sz="quarter" idx="10"/>
          </p:nvPr>
        </p:nvSpPr>
        <p:spPr/>
        <p:txBody>
          <a:bodyPr/>
          <a:lstStyle/>
          <a:p>
            <a:fld id="{36E15FB1-71D5-4F60-A29A-5741C31A91A1}" type="slidenum">
              <a:rPr lang="en-US" smtClean="0"/>
              <a:t>17</a:t>
            </a:fld>
            <a:endParaRPr lang="en-US"/>
          </a:p>
        </p:txBody>
      </p:sp>
    </p:spTree>
    <p:extLst>
      <p:ext uri="{BB962C8B-B14F-4D97-AF65-F5344CB8AC3E}">
        <p14:creationId xmlns:p14="http://schemas.microsoft.com/office/powerpoint/2010/main" val="1973647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দলীয়</a:t>
            </a:r>
            <a:r>
              <a:rPr lang="bn-IN" baseline="0" dirty="0" smtClean="0"/>
              <a:t> কাজ দিয়ে শিক্ষার্থীরা তা খাতায় লিখছে কিনা তা তদারকি করলে ভাল হয় । </a:t>
            </a:r>
            <a:endParaRPr lang="en-US" dirty="0"/>
          </a:p>
        </p:txBody>
      </p:sp>
      <p:sp>
        <p:nvSpPr>
          <p:cNvPr id="4" name="Slide Number Placeholder 3"/>
          <p:cNvSpPr>
            <a:spLocks noGrp="1"/>
          </p:cNvSpPr>
          <p:nvPr>
            <p:ph type="sldNum" sz="quarter" idx="10"/>
          </p:nvPr>
        </p:nvSpPr>
        <p:spPr/>
        <p:txBody>
          <a:bodyPr/>
          <a:lstStyle/>
          <a:p>
            <a:fld id="{36E15FB1-71D5-4F60-A29A-5741C31A91A1}" type="slidenum">
              <a:rPr lang="en-US" smtClean="0"/>
              <a:t>19</a:t>
            </a:fld>
            <a:endParaRPr lang="en-US"/>
          </a:p>
        </p:txBody>
      </p:sp>
    </p:spTree>
    <p:extLst>
      <p:ext uri="{BB962C8B-B14F-4D97-AF65-F5344CB8AC3E}">
        <p14:creationId xmlns:p14="http://schemas.microsoft.com/office/powerpoint/2010/main" val="3703696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দুই ঘন্টা</a:t>
            </a:r>
            <a:r>
              <a:rPr lang="bn-BD" baseline="0" dirty="0" smtClean="0"/>
              <a:t> ধরে, ইউরোপীয় ধরনের কুঠি, সকালে , গ্রীষ্মাবাস,  রাঁচি শহর , পাহাড়ে । </a:t>
            </a:r>
            <a:endParaRPr lang="en-US" dirty="0"/>
          </a:p>
        </p:txBody>
      </p:sp>
      <p:sp>
        <p:nvSpPr>
          <p:cNvPr id="4" name="Slide Number Placeholder 3"/>
          <p:cNvSpPr>
            <a:spLocks noGrp="1"/>
          </p:cNvSpPr>
          <p:nvPr>
            <p:ph type="sldNum" sz="quarter" idx="10"/>
          </p:nvPr>
        </p:nvSpPr>
        <p:spPr/>
        <p:txBody>
          <a:bodyPr/>
          <a:lstStyle/>
          <a:p>
            <a:fld id="{F227E846-BDED-40A5-A054-0220785EDF9A}" type="slidenum">
              <a:rPr lang="en-US" smtClean="0"/>
              <a:t>20</a:t>
            </a:fld>
            <a:endParaRPr lang="en-US"/>
          </a:p>
        </p:txBody>
      </p:sp>
    </p:spTree>
    <p:extLst>
      <p:ext uri="{BB962C8B-B14F-4D97-AF65-F5344CB8AC3E}">
        <p14:creationId xmlns:p14="http://schemas.microsoft.com/office/powerpoint/2010/main" val="3023231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49615D-8672-4E6A-9F27-F289110C0F7E}" type="datetime1">
              <a:rPr lang="en-US" smtClean="0"/>
              <a:t>1/18/2016</a:t>
            </a:fld>
            <a:endParaRPr lang="en-US"/>
          </a:p>
        </p:txBody>
      </p:sp>
      <p:sp>
        <p:nvSpPr>
          <p:cNvPr id="5" name="Footer Placeholder 4"/>
          <p:cNvSpPr>
            <a:spLocks noGrp="1"/>
          </p:cNvSpPr>
          <p:nvPr>
            <p:ph type="ftr" sz="quarter" idx="11"/>
          </p:nvPr>
        </p:nvSpPr>
        <p:spPr/>
        <p:txBody>
          <a:bodyPr/>
          <a:lstStyle/>
          <a:p>
            <a:r>
              <a:rPr lang="en-US" smtClean="0"/>
              <a:t>mijanur-ggbhs</a:t>
            </a:r>
            <a:endParaRPr lang="en-US"/>
          </a:p>
        </p:txBody>
      </p:sp>
      <p:sp>
        <p:nvSpPr>
          <p:cNvPr id="6" name="Slide Number Placeholder 5"/>
          <p:cNvSpPr>
            <a:spLocks noGrp="1"/>
          </p:cNvSpPr>
          <p:nvPr>
            <p:ph type="sldNum" sz="quarter" idx="12"/>
          </p:nvPr>
        </p:nvSpPr>
        <p:spPr/>
        <p:txBody>
          <a:bodyPr/>
          <a:lstStyle/>
          <a:p>
            <a:fld id="{487D9BF9-E0A5-4A07-9836-2EEDB8A45D38}" type="slidenum">
              <a:rPr lang="en-US" smtClean="0"/>
              <a:t>‹#›</a:t>
            </a:fld>
            <a:endParaRPr lang="en-US"/>
          </a:p>
        </p:txBody>
      </p:sp>
    </p:spTree>
    <p:extLst>
      <p:ext uri="{BB962C8B-B14F-4D97-AF65-F5344CB8AC3E}">
        <p14:creationId xmlns:p14="http://schemas.microsoft.com/office/powerpoint/2010/main" val="666156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C168B9-291A-4C27-8209-5A58728F63EB}" type="datetime1">
              <a:rPr lang="en-US" smtClean="0"/>
              <a:t>1/18/2016</a:t>
            </a:fld>
            <a:endParaRPr lang="en-US"/>
          </a:p>
        </p:txBody>
      </p:sp>
      <p:sp>
        <p:nvSpPr>
          <p:cNvPr id="5" name="Footer Placeholder 4"/>
          <p:cNvSpPr>
            <a:spLocks noGrp="1"/>
          </p:cNvSpPr>
          <p:nvPr>
            <p:ph type="ftr" sz="quarter" idx="11"/>
          </p:nvPr>
        </p:nvSpPr>
        <p:spPr/>
        <p:txBody>
          <a:bodyPr/>
          <a:lstStyle/>
          <a:p>
            <a:r>
              <a:rPr lang="en-US" smtClean="0"/>
              <a:t>mijanur-ggbhs</a:t>
            </a:r>
            <a:endParaRPr lang="en-US"/>
          </a:p>
        </p:txBody>
      </p:sp>
      <p:sp>
        <p:nvSpPr>
          <p:cNvPr id="6" name="Slide Number Placeholder 5"/>
          <p:cNvSpPr>
            <a:spLocks noGrp="1"/>
          </p:cNvSpPr>
          <p:nvPr>
            <p:ph type="sldNum" sz="quarter" idx="12"/>
          </p:nvPr>
        </p:nvSpPr>
        <p:spPr/>
        <p:txBody>
          <a:bodyPr/>
          <a:lstStyle/>
          <a:p>
            <a:fld id="{487D9BF9-E0A5-4A07-9836-2EEDB8A45D38}" type="slidenum">
              <a:rPr lang="en-US" smtClean="0"/>
              <a:t>‹#›</a:t>
            </a:fld>
            <a:endParaRPr lang="en-US"/>
          </a:p>
        </p:txBody>
      </p:sp>
    </p:spTree>
    <p:extLst>
      <p:ext uri="{BB962C8B-B14F-4D97-AF65-F5344CB8AC3E}">
        <p14:creationId xmlns:p14="http://schemas.microsoft.com/office/powerpoint/2010/main" val="282278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813BD5-0AF3-4876-AB32-5D31FC7A3C08}" type="datetime1">
              <a:rPr lang="en-US" smtClean="0"/>
              <a:t>1/18/2016</a:t>
            </a:fld>
            <a:endParaRPr lang="en-US"/>
          </a:p>
        </p:txBody>
      </p:sp>
      <p:sp>
        <p:nvSpPr>
          <p:cNvPr id="5" name="Footer Placeholder 4"/>
          <p:cNvSpPr>
            <a:spLocks noGrp="1"/>
          </p:cNvSpPr>
          <p:nvPr>
            <p:ph type="ftr" sz="quarter" idx="11"/>
          </p:nvPr>
        </p:nvSpPr>
        <p:spPr/>
        <p:txBody>
          <a:bodyPr/>
          <a:lstStyle/>
          <a:p>
            <a:r>
              <a:rPr lang="en-US" smtClean="0"/>
              <a:t>mijanur-ggbhs</a:t>
            </a:r>
            <a:endParaRPr lang="en-US"/>
          </a:p>
        </p:txBody>
      </p:sp>
      <p:sp>
        <p:nvSpPr>
          <p:cNvPr id="6" name="Slide Number Placeholder 5"/>
          <p:cNvSpPr>
            <a:spLocks noGrp="1"/>
          </p:cNvSpPr>
          <p:nvPr>
            <p:ph type="sldNum" sz="quarter" idx="12"/>
          </p:nvPr>
        </p:nvSpPr>
        <p:spPr/>
        <p:txBody>
          <a:bodyPr/>
          <a:lstStyle/>
          <a:p>
            <a:fld id="{487D9BF9-E0A5-4A07-9836-2EEDB8A45D38}" type="slidenum">
              <a:rPr lang="en-US" smtClean="0"/>
              <a:t>‹#›</a:t>
            </a:fld>
            <a:endParaRPr lang="en-US"/>
          </a:p>
        </p:txBody>
      </p:sp>
    </p:spTree>
    <p:extLst>
      <p:ext uri="{BB962C8B-B14F-4D97-AF65-F5344CB8AC3E}">
        <p14:creationId xmlns:p14="http://schemas.microsoft.com/office/powerpoint/2010/main" val="3151473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A43079-3EDE-456D-AB19-A4D18278B43F}" type="datetime1">
              <a:rPr lang="en-US" smtClean="0"/>
              <a:t>1/18/2016</a:t>
            </a:fld>
            <a:endParaRPr lang="en-US"/>
          </a:p>
        </p:txBody>
      </p:sp>
      <p:sp>
        <p:nvSpPr>
          <p:cNvPr id="5" name="Footer Placeholder 4"/>
          <p:cNvSpPr>
            <a:spLocks noGrp="1"/>
          </p:cNvSpPr>
          <p:nvPr>
            <p:ph type="ftr" sz="quarter" idx="11"/>
          </p:nvPr>
        </p:nvSpPr>
        <p:spPr/>
        <p:txBody>
          <a:bodyPr/>
          <a:lstStyle/>
          <a:p>
            <a:r>
              <a:rPr lang="en-US" smtClean="0"/>
              <a:t>mijanur-ggbhs</a:t>
            </a:r>
            <a:endParaRPr lang="en-US"/>
          </a:p>
        </p:txBody>
      </p:sp>
      <p:sp>
        <p:nvSpPr>
          <p:cNvPr id="6" name="Slide Number Placeholder 5"/>
          <p:cNvSpPr>
            <a:spLocks noGrp="1"/>
          </p:cNvSpPr>
          <p:nvPr>
            <p:ph type="sldNum" sz="quarter" idx="12"/>
          </p:nvPr>
        </p:nvSpPr>
        <p:spPr/>
        <p:txBody>
          <a:bodyPr/>
          <a:lstStyle/>
          <a:p>
            <a:fld id="{487D9BF9-E0A5-4A07-9836-2EEDB8A45D38}" type="slidenum">
              <a:rPr lang="en-US" smtClean="0"/>
              <a:t>‹#›</a:t>
            </a:fld>
            <a:endParaRPr lang="en-US"/>
          </a:p>
        </p:txBody>
      </p:sp>
    </p:spTree>
    <p:extLst>
      <p:ext uri="{BB962C8B-B14F-4D97-AF65-F5344CB8AC3E}">
        <p14:creationId xmlns:p14="http://schemas.microsoft.com/office/powerpoint/2010/main" val="2813765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D3EBEB-DF39-440D-B251-CA99E2009B24}" type="datetime1">
              <a:rPr lang="en-US" smtClean="0"/>
              <a:t>1/18/2016</a:t>
            </a:fld>
            <a:endParaRPr lang="en-US"/>
          </a:p>
        </p:txBody>
      </p:sp>
      <p:sp>
        <p:nvSpPr>
          <p:cNvPr id="5" name="Footer Placeholder 4"/>
          <p:cNvSpPr>
            <a:spLocks noGrp="1"/>
          </p:cNvSpPr>
          <p:nvPr>
            <p:ph type="ftr" sz="quarter" idx="11"/>
          </p:nvPr>
        </p:nvSpPr>
        <p:spPr/>
        <p:txBody>
          <a:bodyPr/>
          <a:lstStyle/>
          <a:p>
            <a:r>
              <a:rPr lang="en-US" smtClean="0"/>
              <a:t>mijanur-ggbhs</a:t>
            </a:r>
            <a:endParaRPr lang="en-US"/>
          </a:p>
        </p:txBody>
      </p:sp>
      <p:sp>
        <p:nvSpPr>
          <p:cNvPr id="6" name="Slide Number Placeholder 5"/>
          <p:cNvSpPr>
            <a:spLocks noGrp="1"/>
          </p:cNvSpPr>
          <p:nvPr>
            <p:ph type="sldNum" sz="quarter" idx="12"/>
          </p:nvPr>
        </p:nvSpPr>
        <p:spPr/>
        <p:txBody>
          <a:bodyPr/>
          <a:lstStyle/>
          <a:p>
            <a:fld id="{487D9BF9-E0A5-4A07-9836-2EEDB8A45D38}" type="slidenum">
              <a:rPr lang="en-US" smtClean="0"/>
              <a:t>‹#›</a:t>
            </a:fld>
            <a:endParaRPr lang="en-US"/>
          </a:p>
        </p:txBody>
      </p:sp>
    </p:spTree>
    <p:extLst>
      <p:ext uri="{BB962C8B-B14F-4D97-AF65-F5344CB8AC3E}">
        <p14:creationId xmlns:p14="http://schemas.microsoft.com/office/powerpoint/2010/main" val="103166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20C73A-1944-4D4D-8A89-C957E8519358}" type="datetime1">
              <a:rPr lang="en-US" smtClean="0"/>
              <a:t>1/18/2016</a:t>
            </a:fld>
            <a:endParaRPr lang="en-US"/>
          </a:p>
        </p:txBody>
      </p:sp>
      <p:sp>
        <p:nvSpPr>
          <p:cNvPr id="6" name="Footer Placeholder 5"/>
          <p:cNvSpPr>
            <a:spLocks noGrp="1"/>
          </p:cNvSpPr>
          <p:nvPr>
            <p:ph type="ftr" sz="quarter" idx="11"/>
          </p:nvPr>
        </p:nvSpPr>
        <p:spPr/>
        <p:txBody>
          <a:bodyPr/>
          <a:lstStyle/>
          <a:p>
            <a:r>
              <a:rPr lang="en-US" smtClean="0"/>
              <a:t>mijanur-ggbhs</a:t>
            </a:r>
            <a:endParaRPr lang="en-US"/>
          </a:p>
        </p:txBody>
      </p:sp>
      <p:sp>
        <p:nvSpPr>
          <p:cNvPr id="7" name="Slide Number Placeholder 6"/>
          <p:cNvSpPr>
            <a:spLocks noGrp="1"/>
          </p:cNvSpPr>
          <p:nvPr>
            <p:ph type="sldNum" sz="quarter" idx="12"/>
          </p:nvPr>
        </p:nvSpPr>
        <p:spPr/>
        <p:txBody>
          <a:bodyPr/>
          <a:lstStyle/>
          <a:p>
            <a:fld id="{487D9BF9-E0A5-4A07-9836-2EEDB8A45D38}" type="slidenum">
              <a:rPr lang="en-US" smtClean="0"/>
              <a:t>‹#›</a:t>
            </a:fld>
            <a:endParaRPr lang="en-US"/>
          </a:p>
        </p:txBody>
      </p:sp>
    </p:spTree>
    <p:extLst>
      <p:ext uri="{BB962C8B-B14F-4D97-AF65-F5344CB8AC3E}">
        <p14:creationId xmlns:p14="http://schemas.microsoft.com/office/powerpoint/2010/main" val="2681645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91503-213B-4110-98FB-AEDEE955256A}" type="datetime1">
              <a:rPr lang="en-US" smtClean="0"/>
              <a:t>1/18/2016</a:t>
            </a:fld>
            <a:endParaRPr lang="en-US"/>
          </a:p>
        </p:txBody>
      </p:sp>
      <p:sp>
        <p:nvSpPr>
          <p:cNvPr id="8" name="Footer Placeholder 7"/>
          <p:cNvSpPr>
            <a:spLocks noGrp="1"/>
          </p:cNvSpPr>
          <p:nvPr>
            <p:ph type="ftr" sz="quarter" idx="11"/>
          </p:nvPr>
        </p:nvSpPr>
        <p:spPr/>
        <p:txBody>
          <a:bodyPr/>
          <a:lstStyle/>
          <a:p>
            <a:r>
              <a:rPr lang="en-US" smtClean="0"/>
              <a:t>mijanur-ggbhs</a:t>
            </a:r>
            <a:endParaRPr lang="en-US"/>
          </a:p>
        </p:txBody>
      </p:sp>
      <p:sp>
        <p:nvSpPr>
          <p:cNvPr id="9" name="Slide Number Placeholder 8"/>
          <p:cNvSpPr>
            <a:spLocks noGrp="1"/>
          </p:cNvSpPr>
          <p:nvPr>
            <p:ph type="sldNum" sz="quarter" idx="12"/>
          </p:nvPr>
        </p:nvSpPr>
        <p:spPr/>
        <p:txBody>
          <a:bodyPr/>
          <a:lstStyle/>
          <a:p>
            <a:fld id="{487D9BF9-E0A5-4A07-9836-2EEDB8A45D38}" type="slidenum">
              <a:rPr lang="en-US" smtClean="0"/>
              <a:t>‹#›</a:t>
            </a:fld>
            <a:endParaRPr lang="en-US"/>
          </a:p>
        </p:txBody>
      </p:sp>
    </p:spTree>
    <p:extLst>
      <p:ext uri="{BB962C8B-B14F-4D97-AF65-F5344CB8AC3E}">
        <p14:creationId xmlns:p14="http://schemas.microsoft.com/office/powerpoint/2010/main" val="3848596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E444E0-97B6-466F-90C5-E38185A5DCC4}" type="datetime1">
              <a:rPr lang="en-US" smtClean="0"/>
              <a:t>1/18/2016</a:t>
            </a:fld>
            <a:endParaRPr lang="en-US"/>
          </a:p>
        </p:txBody>
      </p:sp>
      <p:sp>
        <p:nvSpPr>
          <p:cNvPr id="4" name="Footer Placeholder 3"/>
          <p:cNvSpPr>
            <a:spLocks noGrp="1"/>
          </p:cNvSpPr>
          <p:nvPr>
            <p:ph type="ftr" sz="quarter" idx="11"/>
          </p:nvPr>
        </p:nvSpPr>
        <p:spPr/>
        <p:txBody>
          <a:bodyPr/>
          <a:lstStyle/>
          <a:p>
            <a:r>
              <a:rPr lang="en-US" smtClean="0"/>
              <a:t>mijanur-ggbhs</a:t>
            </a:r>
            <a:endParaRPr lang="en-US"/>
          </a:p>
        </p:txBody>
      </p:sp>
      <p:sp>
        <p:nvSpPr>
          <p:cNvPr id="5" name="Slide Number Placeholder 4"/>
          <p:cNvSpPr>
            <a:spLocks noGrp="1"/>
          </p:cNvSpPr>
          <p:nvPr>
            <p:ph type="sldNum" sz="quarter" idx="12"/>
          </p:nvPr>
        </p:nvSpPr>
        <p:spPr/>
        <p:txBody>
          <a:bodyPr/>
          <a:lstStyle/>
          <a:p>
            <a:fld id="{487D9BF9-E0A5-4A07-9836-2EEDB8A45D38}" type="slidenum">
              <a:rPr lang="en-US" smtClean="0"/>
              <a:t>‹#›</a:t>
            </a:fld>
            <a:endParaRPr lang="en-US"/>
          </a:p>
        </p:txBody>
      </p:sp>
    </p:spTree>
    <p:extLst>
      <p:ext uri="{BB962C8B-B14F-4D97-AF65-F5344CB8AC3E}">
        <p14:creationId xmlns:p14="http://schemas.microsoft.com/office/powerpoint/2010/main" val="2315658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9B907-E319-4DE7-AC07-9FB88CE2C5BE}" type="datetime1">
              <a:rPr lang="en-US" smtClean="0"/>
              <a:t>1/18/2016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487D9BF9-E0A5-4A07-9836-2EEDB8A45D38}"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frame">
            <a:avLst>
              <a:gd name="adj1" fmla="val 112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439852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90E0A2-A6E9-4CC2-A518-86D3DE1DDEB7}" type="datetime1">
              <a:rPr lang="en-US" smtClean="0"/>
              <a:t>1/18/2016</a:t>
            </a:fld>
            <a:endParaRPr lang="en-US"/>
          </a:p>
        </p:txBody>
      </p:sp>
      <p:sp>
        <p:nvSpPr>
          <p:cNvPr id="6" name="Footer Placeholder 5"/>
          <p:cNvSpPr>
            <a:spLocks noGrp="1"/>
          </p:cNvSpPr>
          <p:nvPr>
            <p:ph type="ftr" sz="quarter" idx="11"/>
          </p:nvPr>
        </p:nvSpPr>
        <p:spPr/>
        <p:txBody>
          <a:bodyPr/>
          <a:lstStyle/>
          <a:p>
            <a:r>
              <a:rPr lang="en-US" smtClean="0"/>
              <a:t>mijanur-ggbhs</a:t>
            </a:r>
            <a:endParaRPr lang="en-US"/>
          </a:p>
        </p:txBody>
      </p:sp>
      <p:sp>
        <p:nvSpPr>
          <p:cNvPr id="7" name="Slide Number Placeholder 6"/>
          <p:cNvSpPr>
            <a:spLocks noGrp="1"/>
          </p:cNvSpPr>
          <p:nvPr>
            <p:ph type="sldNum" sz="quarter" idx="12"/>
          </p:nvPr>
        </p:nvSpPr>
        <p:spPr/>
        <p:txBody>
          <a:bodyPr/>
          <a:lstStyle/>
          <a:p>
            <a:fld id="{487D9BF9-E0A5-4A07-9836-2EEDB8A45D38}" type="slidenum">
              <a:rPr lang="en-US" smtClean="0"/>
              <a:t>‹#›</a:t>
            </a:fld>
            <a:endParaRPr lang="en-US"/>
          </a:p>
        </p:txBody>
      </p:sp>
    </p:spTree>
    <p:extLst>
      <p:ext uri="{BB962C8B-B14F-4D97-AF65-F5344CB8AC3E}">
        <p14:creationId xmlns:p14="http://schemas.microsoft.com/office/powerpoint/2010/main" val="3517686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B5CCE8-3183-4627-8AE6-9EFAFB5FA355}" type="datetime1">
              <a:rPr lang="en-US" smtClean="0"/>
              <a:t>1/18/2016</a:t>
            </a:fld>
            <a:endParaRPr lang="en-US"/>
          </a:p>
        </p:txBody>
      </p:sp>
      <p:sp>
        <p:nvSpPr>
          <p:cNvPr id="6" name="Footer Placeholder 5"/>
          <p:cNvSpPr>
            <a:spLocks noGrp="1"/>
          </p:cNvSpPr>
          <p:nvPr>
            <p:ph type="ftr" sz="quarter" idx="11"/>
          </p:nvPr>
        </p:nvSpPr>
        <p:spPr/>
        <p:txBody>
          <a:bodyPr/>
          <a:lstStyle/>
          <a:p>
            <a:r>
              <a:rPr lang="en-US" smtClean="0"/>
              <a:t>mijanur-ggbhs</a:t>
            </a:r>
            <a:endParaRPr lang="en-US"/>
          </a:p>
        </p:txBody>
      </p:sp>
      <p:sp>
        <p:nvSpPr>
          <p:cNvPr id="7" name="Slide Number Placeholder 6"/>
          <p:cNvSpPr>
            <a:spLocks noGrp="1"/>
          </p:cNvSpPr>
          <p:nvPr>
            <p:ph type="sldNum" sz="quarter" idx="12"/>
          </p:nvPr>
        </p:nvSpPr>
        <p:spPr/>
        <p:txBody>
          <a:bodyPr/>
          <a:lstStyle/>
          <a:p>
            <a:fld id="{487D9BF9-E0A5-4A07-9836-2EEDB8A45D38}" type="slidenum">
              <a:rPr lang="en-US" smtClean="0"/>
              <a:t>‹#›</a:t>
            </a:fld>
            <a:endParaRPr lang="en-US"/>
          </a:p>
        </p:txBody>
      </p:sp>
    </p:spTree>
    <p:extLst>
      <p:ext uri="{BB962C8B-B14F-4D97-AF65-F5344CB8AC3E}">
        <p14:creationId xmlns:p14="http://schemas.microsoft.com/office/powerpoint/2010/main" val="406847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7F1136-5A90-43AD-B39A-947485041EBE}" type="datetime1">
              <a:rPr lang="en-US" smtClean="0"/>
              <a:t>1/18/2016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mijanur-ggbhs</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D9BF9-E0A5-4A07-9836-2EEDB8A45D38}" type="slidenum">
              <a:rPr lang="en-US" smtClean="0"/>
              <a:t>‹#›</a:t>
            </a:fld>
            <a:endParaRPr lang="en-US"/>
          </a:p>
        </p:txBody>
      </p:sp>
    </p:spTree>
    <p:extLst>
      <p:ext uri="{BB962C8B-B14F-4D97-AF65-F5344CB8AC3E}">
        <p14:creationId xmlns:p14="http://schemas.microsoft.com/office/powerpoint/2010/main" val="3205376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asrumijan@gmail.com" TargetMode="Externa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tmp"/></Relationships>
</file>

<file path=ppt/slides/_rels/slide5.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4318" y="6538912"/>
            <a:ext cx="2743200" cy="365125"/>
          </a:xfrm>
        </p:spPr>
        <p:txBody>
          <a:bodyPr/>
          <a:lstStyle/>
          <a:p>
            <a:fld id="{91C4D136-961B-43B0-A6BB-0CAD2687E120}" type="datetime2">
              <a:rPr lang="en-US" smtClean="0"/>
              <a:t>Monday, January 18, 2016</a:t>
            </a:fld>
            <a:endParaRPr lang="en-US" dirty="0"/>
          </a:p>
        </p:txBody>
      </p:sp>
      <p:sp>
        <p:nvSpPr>
          <p:cNvPr id="3" name="Footer Placeholder 2"/>
          <p:cNvSpPr>
            <a:spLocks noGrp="1"/>
          </p:cNvSpPr>
          <p:nvPr>
            <p:ph type="ftr" sz="quarter" idx="11"/>
          </p:nvPr>
        </p:nvSpPr>
        <p:spPr>
          <a:xfrm>
            <a:off x="4038600" y="6562348"/>
            <a:ext cx="4114800" cy="365125"/>
          </a:xfrm>
        </p:spPr>
        <p:txBody>
          <a:bodyPr/>
          <a:lstStyle/>
          <a:p>
            <a:r>
              <a:rPr lang="bn-BD" smtClean="0"/>
              <a:t>মিজানুর - গাইবান্ধা </a:t>
            </a:r>
            <a:endParaRPr lang="en-US"/>
          </a:p>
        </p:txBody>
      </p:sp>
      <p:sp>
        <p:nvSpPr>
          <p:cNvPr id="4" name="Slide Number Placeholder 3"/>
          <p:cNvSpPr>
            <a:spLocks noGrp="1"/>
          </p:cNvSpPr>
          <p:nvPr>
            <p:ph type="sldNum" sz="quarter" idx="12"/>
          </p:nvPr>
        </p:nvSpPr>
        <p:spPr>
          <a:xfrm>
            <a:off x="9244482" y="6492875"/>
            <a:ext cx="2743200" cy="365125"/>
          </a:xfrm>
        </p:spPr>
        <p:txBody>
          <a:bodyPr/>
          <a:lstStyle/>
          <a:p>
            <a:fld id="{6E4B296D-B6D0-4D63-ABDA-FC1B03B5FFC2}" type="slidenum">
              <a:rPr lang="en-US" smtClean="0"/>
              <a:t>1</a:t>
            </a:fld>
            <a:endParaRPr lang="en-US"/>
          </a:p>
        </p:txBody>
      </p:sp>
      <p:sp>
        <p:nvSpPr>
          <p:cNvPr id="5" name="Oval 4"/>
          <p:cNvSpPr/>
          <p:nvPr/>
        </p:nvSpPr>
        <p:spPr>
          <a:xfrm>
            <a:off x="302866" y="600501"/>
            <a:ext cx="11641540" cy="5961846"/>
          </a:xfrm>
          <a:prstGeom prst="ellipse">
            <a:avLst/>
          </a:prstGeom>
          <a:ln/>
        </p:spPr>
        <p:style>
          <a:lnRef idx="2">
            <a:schemeClr val="accent2"/>
          </a:lnRef>
          <a:fillRef idx="1001">
            <a:schemeClr val="lt1"/>
          </a:fillRef>
          <a:effectRef idx="0">
            <a:schemeClr val="accent2"/>
          </a:effectRef>
          <a:fontRef idx="minor">
            <a:schemeClr val="dk1"/>
          </a:fontRef>
        </p:style>
        <p:txBody>
          <a:bodyPr rtlCol="0" anchor="ctr"/>
          <a:lstStyle/>
          <a:p>
            <a:pPr lvl="0" algn="ctr">
              <a:defRPr/>
            </a:pPr>
            <a:endParaRPr lang="bn-BD" sz="4000" kern="0" dirty="0" smtClean="0">
              <a:solidFill>
                <a:prstClr val="black"/>
              </a:solidFill>
              <a:latin typeface="NikoshBAN" panose="02000000000000000000" pitchFamily="2" charset="0"/>
              <a:cs typeface="NikoshBAN" panose="02000000000000000000" pitchFamily="2" charset="0"/>
            </a:endParaRPr>
          </a:p>
          <a:p>
            <a:pPr lvl="0" algn="ctr">
              <a:defRPr/>
            </a:pPr>
            <a:r>
              <a:rPr lang="bn-BD" sz="4000" kern="0" dirty="0" smtClean="0">
                <a:solidFill>
                  <a:prstClr val="black"/>
                </a:solidFill>
                <a:latin typeface="NikoshBAN" panose="02000000000000000000" pitchFamily="2" charset="0"/>
                <a:cs typeface="NikoshBAN" panose="02000000000000000000" pitchFamily="2" charset="0"/>
              </a:rPr>
              <a:t>এই মডেল কন্টেন্টটি পাঠদানের পূর্বে অনুগ্রহপূর্বক কন্টেন্টটি একবার দেখে নিন এবং স্লাইডের সংগে দেয়া নির্দেশনা ভালভাবে পড়ে নিন। পাঠদানে নিজস্ব কৌশল প্রয়োগে  প্রয়োজনে নির্মাতার সংগে যোগাযোগ করুন। কন্টেন্টটি ব্যবহারের জন্য আপনাকে অজস্র ধন্যবাদ। </a:t>
            </a:r>
            <a:endParaRPr kumimoji="0" lang="en-US" sz="4000" b="0" i="0" u="none" strike="noStrike" kern="0" cap="none" spc="0" normalizeH="0" baseline="0" noProof="0" dirty="0" smtClean="0">
              <a:ln>
                <a:noFill/>
              </a:ln>
              <a:solidFill>
                <a:prstClr val="black"/>
              </a:solidFill>
              <a:effectLst/>
              <a:uLnTx/>
              <a:uFillTx/>
              <a:latin typeface="NikoshBAN" panose="02000000000000000000" pitchFamily="2" charset="0"/>
              <a:cs typeface="NikoshBAN" panose="02000000000000000000"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smtClean="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1810918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0598B-7D3B-47A3-8C38-37AD213A06E2}" type="datetime1">
              <a:rPr lang="en-US" smtClean="0"/>
              <a:t>1/18/2016</a:t>
            </a:fld>
            <a:endParaRPr lang="en-US"/>
          </a:p>
        </p:txBody>
      </p:sp>
      <p:sp>
        <p:nvSpPr>
          <p:cNvPr id="3" name="Footer Placeholder 2"/>
          <p:cNvSpPr>
            <a:spLocks noGrp="1"/>
          </p:cNvSpPr>
          <p:nvPr>
            <p:ph type="ftr" sz="quarter" idx="11"/>
          </p:nvPr>
        </p:nvSpPr>
        <p:spPr/>
        <p:txBody>
          <a:bodyPr/>
          <a:lstStyle/>
          <a:p>
            <a:r>
              <a:rPr lang="en-US" smtClean="0"/>
              <a:t>MIJANUR-GAIBANDHA </a:t>
            </a:r>
            <a:endParaRPr lang="en-US"/>
          </a:p>
        </p:txBody>
      </p:sp>
      <p:sp>
        <p:nvSpPr>
          <p:cNvPr id="4" name="Slide Number Placeholder 3"/>
          <p:cNvSpPr>
            <a:spLocks noGrp="1"/>
          </p:cNvSpPr>
          <p:nvPr>
            <p:ph type="sldNum" sz="quarter" idx="12"/>
          </p:nvPr>
        </p:nvSpPr>
        <p:spPr/>
        <p:txBody>
          <a:bodyPr/>
          <a:lstStyle/>
          <a:p>
            <a:fld id="{07EA7AC2-10A6-4A96-812B-A297C9C45F0E}" type="slidenum">
              <a:rPr lang="en-US" smtClean="0"/>
              <a:t>10</a:t>
            </a:fld>
            <a:endParaRPr lang="en-US"/>
          </a:p>
        </p:txBody>
      </p:sp>
      <p:sp>
        <p:nvSpPr>
          <p:cNvPr id="5" name="TextBox 4"/>
          <p:cNvSpPr txBox="1"/>
          <p:nvPr/>
        </p:nvSpPr>
        <p:spPr>
          <a:xfrm>
            <a:off x="3232245" y="457590"/>
            <a:ext cx="4546979" cy="1569660"/>
          </a:xfrm>
          <a:prstGeom prst="rect">
            <a:avLst/>
          </a:prstGeom>
          <a:solidFill>
            <a:schemeClr val="accent4">
              <a:lumMod val="60000"/>
              <a:lumOff val="40000"/>
              <a:alpha val="37000"/>
            </a:schemeClr>
          </a:solidFill>
          <a:ln w="57150">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9600" b="1" u="sng"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rPr>
              <a:t>একক কাজ </a:t>
            </a:r>
            <a:endParaRPr lang="en-US" sz="96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964140" y="4315573"/>
            <a:ext cx="10366612" cy="1938992"/>
          </a:xfrm>
          <a:prstGeom prst="rect">
            <a:avLst/>
          </a:prstGeom>
          <a:solidFill>
            <a:schemeClr val="accent3">
              <a:lumMod val="20000"/>
              <a:lumOff val="80000"/>
              <a:alpha val="50000"/>
            </a:schemeClr>
          </a:solidFill>
          <a:ln w="38100">
            <a:solidFill>
              <a:schemeClr val="accent4">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IN" sz="6000" dirty="0" smtClean="0">
                <a:latin typeface="NikoshBAN" panose="02000000000000000000" pitchFamily="2" charset="0"/>
                <a:cs typeface="NikoshBAN" panose="02000000000000000000" pitchFamily="2" charset="0"/>
              </a:rPr>
              <a:t>উপরের শব্দগুলো দিয়ে ৪/৫ টি বাক্যের একটি অনুচ্ছেদ ল</a:t>
            </a:r>
            <a:r>
              <a:rPr lang="bn-BD" sz="6000" dirty="0">
                <a:latin typeface="NikoshBAN" panose="02000000000000000000" pitchFamily="2" charset="0"/>
                <a:cs typeface="NikoshBAN" panose="02000000000000000000" pitchFamily="2" charset="0"/>
              </a:rPr>
              <a:t>ে</a:t>
            </a:r>
            <a:r>
              <a:rPr lang="bn-IN" sz="6000" dirty="0" smtClean="0">
                <a:latin typeface="NikoshBAN" panose="02000000000000000000" pitchFamily="2" charset="0"/>
                <a:cs typeface="NikoshBAN" panose="02000000000000000000" pitchFamily="2" charset="0"/>
              </a:rPr>
              <a:t>খ </a:t>
            </a:r>
            <a:r>
              <a:rPr lang="bn-BD" sz="6000" dirty="0" smtClean="0">
                <a:latin typeface="NikoshBAN" panose="02000000000000000000" pitchFamily="2" charset="0"/>
                <a:cs typeface="NikoshBAN" panose="02000000000000000000" pitchFamily="2" charset="0"/>
              </a:rPr>
              <a:t>।</a:t>
            </a:r>
            <a:endParaRPr lang="en-US" sz="6000" dirty="0">
              <a:latin typeface="NikoshBAN" panose="02000000000000000000" pitchFamily="2" charset="0"/>
              <a:cs typeface="NikoshBAN" panose="02000000000000000000" pitchFamily="2"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0" y="204371"/>
            <a:ext cx="952500" cy="952500"/>
          </a:xfrm>
          <a:prstGeom prst="rect">
            <a:avLst/>
          </a:prstGeom>
        </p:spPr>
      </p:pic>
      <p:sp>
        <p:nvSpPr>
          <p:cNvPr id="8" name="TextBox 7"/>
          <p:cNvSpPr txBox="1"/>
          <p:nvPr/>
        </p:nvSpPr>
        <p:spPr>
          <a:xfrm>
            <a:off x="2529464" y="2809774"/>
            <a:ext cx="7235964" cy="1015663"/>
          </a:xfrm>
          <a:prstGeom prst="rect">
            <a:avLst/>
          </a:prstGeom>
          <a:solidFill>
            <a:schemeClr val="accent3">
              <a:lumMod val="20000"/>
              <a:lumOff val="80000"/>
              <a:alpha val="50000"/>
            </a:schemeClr>
          </a:solidFill>
          <a:ln w="38100">
            <a:solidFill>
              <a:schemeClr val="accent4">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60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নওয়াজি</a:t>
            </a:r>
            <a:r>
              <a:rPr lang="en-US" sz="6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60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হ্রদ</a:t>
            </a:r>
            <a:r>
              <a:rPr lang="en-US" sz="6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6000" b="1" dirty="0" err="1">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লৌহবর্ম</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096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8"/>
                                        </p:tgtEl>
                                        <p:attrNameLst>
                                          <p:attrName>ppt_y</p:attrName>
                                        </p:attrNameLst>
                                      </p:cBhvr>
                                      <p:tavLst>
                                        <p:tav tm="0">
                                          <p:val>
                                            <p:strVal val="#ppt_y"/>
                                          </p:val>
                                        </p:tav>
                                        <p:tav tm="100000">
                                          <p:val>
                                            <p:strVal val="#ppt_y"/>
                                          </p:val>
                                        </p:tav>
                                      </p:tavLst>
                                    </p:anim>
                                    <p:anim calcmode="lin" valueType="num">
                                      <p:cBhvr>
                                        <p:cTn id="1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6"/>
                                        </p:tgtEl>
                                        <p:attrNameLst>
                                          <p:attrName>ppt_y</p:attrName>
                                        </p:attrNameLst>
                                      </p:cBhvr>
                                      <p:tavLst>
                                        <p:tav tm="0">
                                          <p:val>
                                            <p:strVal val="#ppt_y"/>
                                          </p:val>
                                        </p:tav>
                                        <p:tav tm="100000">
                                          <p:val>
                                            <p:strVal val="#ppt_y"/>
                                          </p:val>
                                        </p:tav>
                                      </p:tavLst>
                                    </p:anim>
                                    <p:anim calcmode="lin" valueType="num">
                                      <p:cBhvr>
                                        <p:cTn id="2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A4D878-3423-4B2F-817E-441AE8F13819}" type="datetime1">
              <a:rPr lang="en-US" smtClean="0"/>
              <a:t>1/18/2016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443ED09E-7E35-43F0-AEBB-CFDD66A07BD6}" type="slidenum">
              <a:rPr lang="en-US" smtClean="0"/>
              <a:t>11</a:t>
            </a:fld>
            <a:endParaRPr lang="en-US"/>
          </a:p>
        </p:txBody>
      </p:sp>
      <p:sp>
        <p:nvSpPr>
          <p:cNvPr id="5" name="Oval 4"/>
          <p:cNvSpPr/>
          <p:nvPr/>
        </p:nvSpPr>
        <p:spPr>
          <a:xfrm>
            <a:off x="2080426" y="2300382"/>
            <a:ext cx="2602524" cy="1997612"/>
          </a:xfrm>
          <a:prstGeom prst="ellipse">
            <a:avLst/>
          </a:prstGeom>
          <a:solidFill>
            <a:schemeClr val="accent6">
              <a:alpha val="37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4000" dirty="0" smtClean="0">
                <a:solidFill>
                  <a:schemeClr val="tx1"/>
                </a:solidFill>
                <a:latin typeface="NikoshBAN" panose="02000000000000000000" pitchFamily="2" charset="0"/>
                <a:cs typeface="NikoshBAN" panose="02000000000000000000" pitchFamily="2" charset="0"/>
              </a:rPr>
              <a:t>তারই আশ্রয় গ্রহণ </a:t>
            </a:r>
          </a:p>
        </p:txBody>
      </p:sp>
      <p:sp>
        <p:nvSpPr>
          <p:cNvPr id="6" name="Oval 5"/>
          <p:cNvSpPr/>
          <p:nvPr/>
        </p:nvSpPr>
        <p:spPr>
          <a:xfrm>
            <a:off x="6865786" y="2425868"/>
            <a:ext cx="2602524" cy="1997612"/>
          </a:xfrm>
          <a:prstGeom prst="ellipse">
            <a:avLst/>
          </a:prstGeom>
          <a:solidFill>
            <a:schemeClr val="accent4">
              <a:lumMod val="20000"/>
              <a:lumOff val="80000"/>
              <a:alpha val="75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4000" dirty="0" smtClean="0">
                <a:solidFill>
                  <a:schemeClr val="tx1"/>
                </a:solidFill>
                <a:latin typeface="NikoshBAN" panose="02000000000000000000" pitchFamily="2" charset="0"/>
                <a:cs typeface="NikoshBAN" panose="02000000000000000000" pitchFamily="2" charset="0"/>
              </a:rPr>
              <a:t>মুনশি ইয়ার আলী </a:t>
            </a:r>
          </a:p>
        </p:txBody>
      </p:sp>
      <p:sp>
        <p:nvSpPr>
          <p:cNvPr id="7" name="Oval 6"/>
          <p:cNvSpPr/>
          <p:nvPr/>
        </p:nvSpPr>
        <p:spPr>
          <a:xfrm>
            <a:off x="4354704" y="604664"/>
            <a:ext cx="2912012" cy="1997612"/>
          </a:xfrm>
          <a:prstGeom prst="ellipse">
            <a:avLst/>
          </a:prstGeom>
          <a:solidFill>
            <a:schemeClr val="accent1">
              <a:alpha val="63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4000" dirty="0" smtClean="0">
                <a:solidFill>
                  <a:schemeClr val="tx1"/>
                </a:solidFill>
                <a:latin typeface="NikoshBAN" panose="02000000000000000000" pitchFamily="2" charset="0"/>
                <a:cs typeface="NikoshBAN" panose="02000000000000000000" pitchFamily="2" charset="0"/>
              </a:rPr>
              <a:t>দেরামতুলরা কোম্পানি </a:t>
            </a:r>
          </a:p>
        </p:txBody>
      </p:sp>
      <p:sp>
        <p:nvSpPr>
          <p:cNvPr id="8" name="Oval 7"/>
          <p:cNvSpPr/>
          <p:nvPr/>
        </p:nvSpPr>
        <p:spPr>
          <a:xfrm>
            <a:off x="4318362" y="4170262"/>
            <a:ext cx="2912012" cy="1997612"/>
          </a:xfrm>
          <a:prstGeom prst="ellipse">
            <a:avLst/>
          </a:prstGeom>
          <a:solidFill>
            <a:schemeClr val="accent1">
              <a:lumMod val="50000"/>
              <a:alpha val="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4000" dirty="0" smtClean="0">
                <a:solidFill>
                  <a:schemeClr val="tx1"/>
                </a:solidFill>
                <a:latin typeface="NikoshBAN" panose="02000000000000000000" pitchFamily="2" charset="0"/>
                <a:cs typeface="NikoshBAN" panose="02000000000000000000" pitchFamily="2" charset="0"/>
              </a:rPr>
              <a:t>সৎ নারায়ণ তেওয়ারি </a:t>
            </a:r>
          </a:p>
        </p:txBody>
      </p:sp>
      <p:sp>
        <p:nvSpPr>
          <p:cNvPr id="9" name="Oval 8"/>
          <p:cNvSpPr/>
          <p:nvPr/>
        </p:nvSpPr>
        <p:spPr>
          <a:xfrm>
            <a:off x="4509448" y="2349058"/>
            <a:ext cx="2602524" cy="1997612"/>
          </a:xfrm>
          <a:prstGeom prst="ellipse">
            <a:avLst/>
          </a:prstGeom>
          <a:solidFill>
            <a:schemeClr val="accent2">
              <a:lumMod val="40000"/>
              <a:lumOff val="60000"/>
              <a:alpha val="49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4000" b="1" dirty="0" smtClean="0">
                <a:solidFill>
                  <a:srgbClr val="C00000"/>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রাঁচির বাজার </a:t>
            </a:r>
          </a:p>
        </p:txBody>
      </p:sp>
    </p:spTree>
    <p:extLst>
      <p:ext uri="{BB962C8B-B14F-4D97-AF65-F5344CB8AC3E}">
        <p14:creationId xmlns:p14="http://schemas.microsoft.com/office/powerpoint/2010/main" val="395778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out)">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A4D878-3423-4B2F-817E-441AE8F13819}" type="datetime1">
              <a:rPr lang="en-US" smtClean="0"/>
              <a:t>1/18/2016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443ED09E-7E35-43F0-AEBB-CFDD66A07BD6}" type="slidenum">
              <a:rPr lang="en-US" smtClean="0"/>
              <a:t>12</a:t>
            </a:fld>
            <a:endParaRPr lang="en-US"/>
          </a:p>
        </p:txBody>
      </p:sp>
      <p:sp>
        <p:nvSpPr>
          <p:cNvPr id="6" name="Rectangle 5"/>
          <p:cNvSpPr/>
          <p:nvPr/>
        </p:nvSpPr>
        <p:spPr>
          <a:xfrm>
            <a:off x="334368" y="4784586"/>
            <a:ext cx="11718878" cy="1754326"/>
          </a:xfrm>
          <a:prstGeom prst="rect">
            <a:avLst/>
          </a:prstGeom>
          <a:noFill/>
        </p:spPr>
        <p:txBody>
          <a:bodyPr wrap="square">
            <a:spAutoFit/>
          </a:bodyPr>
          <a:lstStyle/>
          <a:p>
            <a:pPr algn="just"/>
            <a:r>
              <a:rPr lang="bn-IN"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সকালে আমরা শহর দেখতে বেরুলুম। রাঁচি হচ্ছে বিহার গবর্নমেন্টের গ্রীষ্মাবাস এবং সাঁওতাল পরগনার হেড কোয়ার্টার সমৃদ্ধ নগর। বড় বড় কুঠি, সুন্দর ছবির মত রাস্তা, চারিদিকে পাহাড় আর প্রান্তরের শ্যামল শোভা।</a:t>
            </a:r>
            <a:endParaRPr lang="en-US" sz="36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53" y="110004"/>
            <a:ext cx="11914493" cy="4674582"/>
          </a:xfrm>
          <a:prstGeom prst="rect">
            <a:avLst/>
          </a:prstGeom>
        </p:spPr>
      </p:pic>
    </p:spTree>
    <p:extLst>
      <p:ext uri="{BB962C8B-B14F-4D97-AF65-F5344CB8AC3E}">
        <p14:creationId xmlns:p14="http://schemas.microsoft.com/office/powerpoint/2010/main" val="362697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2288"/>
          <a:stretch/>
        </p:blipFill>
        <p:spPr>
          <a:xfrm>
            <a:off x="1508924" y="292170"/>
            <a:ext cx="9048750" cy="4759562"/>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Date Placeholder 1"/>
          <p:cNvSpPr>
            <a:spLocks noGrp="1"/>
          </p:cNvSpPr>
          <p:nvPr>
            <p:ph type="dt" sz="half" idx="10"/>
          </p:nvPr>
        </p:nvSpPr>
        <p:spPr/>
        <p:txBody>
          <a:bodyPr/>
          <a:lstStyle/>
          <a:p>
            <a:fld id="{57A4D878-3423-4B2F-817E-441AE8F13819}" type="datetime1">
              <a:rPr lang="en-US" smtClean="0"/>
              <a:t>1/18/2016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443ED09E-7E35-43F0-AEBB-CFDD66A07BD6}" type="slidenum">
              <a:rPr lang="en-US" smtClean="0"/>
              <a:t>13</a:t>
            </a:fld>
            <a:endParaRPr lang="en-US"/>
          </a:p>
        </p:txBody>
      </p:sp>
      <p:sp>
        <p:nvSpPr>
          <p:cNvPr id="6" name="Rectangle 5"/>
          <p:cNvSpPr/>
          <p:nvPr/>
        </p:nvSpPr>
        <p:spPr>
          <a:xfrm>
            <a:off x="167476" y="577724"/>
            <a:ext cx="1341448" cy="4401205"/>
          </a:xfrm>
          <a:prstGeom prst="rect">
            <a:avLst/>
          </a:prstGeom>
          <a:noFill/>
        </p:spPr>
        <p:txBody>
          <a:bodyPr wrap="square">
            <a:spAutoFit/>
          </a:bodyPr>
          <a:lstStyle/>
          <a:p>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রাঁচির ফাঁকে নামক অংশটি দেখতে বড় সুন্দর। </a:t>
            </a:r>
            <a:endParaRPr lang="en-US" sz="40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8" name="Rectangle 7"/>
          <p:cNvSpPr/>
          <p:nvPr/>
        </p:nvSpPr>
        <p:spPr>
          <a:xfrm>
            <a:off x="467727" y="5032911"/>
            <a:ext cx="11515008" cy="1323439"/>
          </a:xfrm>
          <a:prstGeom prst="rect">
            <a:avLst/>
          </a:prstGeom>
          <a:noFill/>
        </p:spPr>
        <p:txBody>
          <a:bodyPr wrap="square">
            <a:spAutoFit/>
          </a:bodyPr>
          <a:lstStyle/>
          <a:p>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এই অংশ দিয়ে সুবর্ণরেখা নদী নিজের নামটি সার্থক করে নৃত্যশীল গতিতে, </a:t>
            </a:r>
          </a:p>
          <a:p>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মৃদুগুঞ্জনে প্রেমের গীতি গাইতে গাইতে সুদুরের উদ্দেশ্যে চলেছে ।</a:t>
            </a:r>
            <a:endParaRPr lang="en-US" sz="40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9" name="Rectangle 8"/>
          <p:cNvSpPr/>
          <p:nvPr/>
        </p:nvSpPr>
        <p:spPr>
          <a:xfrm>
            <a:off x="10620375" y="1681434"/>
            <a:ext cx="1571625" cy="2554545"/>
          </a:xfrm>
          <a:prstGeom prst="rect">
            <a:avLst/>
          </a:prstGeom>
          <a:noFill/>
        </p:spPr>
        <p:txBody>
          <a:bodyPr wrap="square">
            <a:spAutoFit/>
          </a:bodyPr>
          <a:lstStyle/>
          <a:p>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চারদিকে বিস্তীর্ণ সমতল ভূমি। </a:t>
            </a:r>
            <a:endParaRPr lang="en-US" sz="40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67153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8"/>
                                        </p:tgtEl>
                                        <p:attrNameLst>
                                          <p:attrName>ppt_y</p:attrName>
                                        </p:attrNameLst>
                                      </p:cBhvr>
                                      <p:tavLst>
                                        <p:tav tm="0">
                                          <p:val>
                                            <p:strVal val="#ppt_y"/>
                                          </p:val>
                                        </p:tav>
                                        <p:tav tm="100000">
                                          <p:val>
                                            <p:strVal val="#ppt_y"/>
                                          </p:val>
                                        </p:tav>
                                      </p:tavLst>
                                    </p:anim>
                                    <p:anim calcmode="lin" valueType="num">
                                      <p:cBhvr>
                                        <p:cTn id="2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9"/>
                                        </p:tgtEl>
                                        <p:attrNameLst>
                                          <p:attrName>ppt_y</p:attrName>
                                        </p:attrNameLst>
                                      </p:cBhvr>
                                      <p:tavLst>
                                        <p:tav tm="0">
                                          <p:val>
                                            <p:strVal val="#ppt_y"/>
                                          </p:val>
                                        </p:tav>
                                        <p:tav tm="100000">
                                          <p:val>
                                            <p:strVal val="#ppt_y"/>
                                          </p:val>
                                        </p:tav>
                                      </p:tavLst>
                                    </p:anim>
                                    <p:anim calcmode="lin" valueType="num">
                                      <p:cBhvr>
                                        <p:cTn id="32"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9B907-E319-4DE7-AC07-9FB88CE2C5BE}" type="datetime1">
              <a:rPr lang="en-US" smtClean="0"/>
              <a:t>1/18/2016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487D9BF9-E0A5-4A07-9836-2EEDB8A45D38}" type="slidenum">
              <a:rPr lang="en-US" smtClean="0"/>
              <a:t>14</a:t>
            </a:fld>
            <a:endParaRPr lang="en-US"/>
          </a:p>
        </p:txBody>
      </p:sp>
      <p:pic>
        <p:nvPicPr>
          <p:cNvPr id="5" name="My 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7421" y="99799"/>
            <a:ext cx="11837158" cy="6658402"/>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387095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0598B-7D3B-47A3-8C38-37AD213A06E2}" type="datetime1">
              <a:rPr lang="en-US" smtClean="0"/>
              <a:t>1/18/2016</a:t>
            </a:fld>
            <a:endParaRPr lang="en-US"/>
          </a:p>
        </p:txBody>
      </p:sp>
      <p:sp>
        <p:nvSpPr>
          <p:cNvPr id="3" name="Footer Placeholder 2"/>
          <p:cNvSpPr>
            <a:spLocks noGrp="1"/>
          </p:cNvSpPr>
          <p:nvPr>
            <p:ph type="ftr" sz="quarter" idx="11"/>
          </p:nvPr>
        </p:nvSpPr>
        <p:spPr/>
        <p:txBody>
          <a:bodyPr/>
          <a:lstStyle/>
          <a:p>
            <a:r>
              <a:rPr lang="en-US" smtClean="0"/>
              <a:t>MIJANUR-GAIBANDHA </a:t>
            </a:r>
            <a:endParaRPr lang="en-US"/>
          </a:p>
        </p:txBody>
      </p:sp>
      <p:sp>
        <p:nvSpPr>
          <p:cNvPr id="4" name="Slide Number Placeholder 3"/>
          <p:cNvSpPr>
            <a:spLocks noGrp="1"/>
          </p:cNvSpPr>
          <p:nvPr>
            <p:ph type="sldNum" sz="quarter" idx="12"/>
          </p:nvPr>
        </p:nvSpPr>
        <p:spPr/>
        <p:txBody>
          <a:bodyPr/>
          <a:lstStyle/>
          <a:p>
            <a:fld id="{07EA7AC2-10A6-4A96-812B-A297C9C45F0E}" type="slidenum">
              <a:rPr lang="en-US" smtClean="0"/>
              <a:t>15</a:t>
            </a:fld>
            <a:endParaRPr lang="en-US"/>
          </a:p>
        </p:txBody>
      </p:sp>
      <p:sp>
        <p:nvSpPr>
          <p:cNvPr id="5" name="TextBox 4"/>
          <p:cNvSpPr txBox="1"/>
          <p:nvPr/>
        </p:nvSpPr>
        <p:spPr>
          <a:xfrm>
            <a:off x="3232246" y="457590"/>
            <a:ext cx="5161128" cy="1569660"/>
          </a:xfrm>
          <a:prstGeom prst="rect">
            <a:avLst/>
          </a:prstGeom>
          <a:solidFill>
            <a:schemeClr val="accent4">
              <a:lumMod val="60000"/>
              <a:lumOff val="40000"/>
              <a:alpha val="37000"/>
            </a:schemeClr>
          </a:solidFill>
          <a:ln w="57150">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9600" b="1" u="sng"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rPr>
              <a:t>জোড়ায় কাজ </a:t>
            </a:r>
            <a:endParaRPr lang="en-US" sz="96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1460311" y="4005218"/>
            <a:ext cx="9048465" cy="1015663"/>
          </a:xfrm>
          <a:prstGeom prst="rect">
            <a:avLst/>
          </a:prstGeom>
          <a:solidFill>
            <a:schemeClr val="accent3">
              <a:lumMod val="20000"/>
              <a:lumOff val="80000"/>
              <a:alpha val="50000"/>
            </a:schemeClr>
          </a:solidFill>
          <a:ln w="38100">
            <a:solidFill>
              <a:schemeClr val="accent4">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IN" sz="6000" dirty="0" smtClean="0">
                <a:latin typeface="NikoshBAN" panose="02000000000000000000" pitchFamily="2" charset="0"/>
                <a:cs typeface="NikoshBAN" panose="02000000000000000000" pitchFamily="2" charset="0"/>
              </a:rPr>
              <a:t>রাঁচি শহর সম্পর্কে ৫/৭ টি বাক্য ল</a:t>
            </a:r>
            <a:r>
              <a:rPr lang="bn-BD" sz="6000" dirty="0">
                <a:latin typeface="NikoshBAN" panose="02000000000000000000" pitchFamily="2" charset="0"/>
                <a:cs typeface="NikoshBAN" panose="02000000000000000000" pitchFamily="2" charset="0"/>
              </a:rPr>
              <a:t>ে</a:t>
            </a:r>
            <a:r>
              <a:rPr lang="bn-IN" sz="6000" dirty="0" smtClean="0">
                <a:latin typeface="NikoshBAN" panose="02000000000000000000" pitchFamily="2" charset="0"/>
                <a:cs typeface="NikoshBAN" panose="02000000000000000000" pitchFamily="2" charset="0"/>
              </a:rPr>
              <a:t>খ </a:t>
            </a:r>
            <a:r>
              <a:rPr lang="bn-BD" sz="6000" dirty="0" smtClean="0">
                <a:latin typeface="NikoshBAN" panose="02000000000000000000" pitchFamily="2" charset="0"/>
                <a:cs typeface="NikoshBAN" panose="02000000000000000000" pitchFamily="2" charset="0"/>
              </a:rPr>
              <a:t>।</a:t>
            </a:r>
            <a:endParaRPr lang="en-US" sz="6000" dirty="0">
              <a:latin typeface="NikoshBAN" panose="02000000000000000000" pitchFamily="2" charset="0"/>
              <a:cs typeface="NikoshBAN" panose="02000000000000000000" pitchFamily="2"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0" y="204371"/>
            <a:ext cx="952500" cy="952500"/>
          </a:xfrm>
          <a:prstGeom prst="rect">
            <a:avLst/>
          </a:prstGeom>
        </p:spPr>
      </p:pic>
    </p:spTree>
    <p:extLst>
      <p:ext uri="{BB962C8B-B14F-4D97-AF65-F5344CB8AC3E}">
        <p14:creationId xmlns:p14="http://schemas.microsoft.com/office/powerpoint/2010/main" val="231770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anim calcmode="lin" valueType="num">
                                      <p:cBhvr>
                                        <p:cTn id="1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9B907-E319-4DE7-AC07-9FB88CE2C5BE}" type="datetime1">
              <a:rPr lang="en-US" smtClean="0"/>
              <a:t>1/18/2016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487D9BF9-E0A5-4A07-9836-2EEDB8A45D38}" type="slidenum">
              <a:rPr lang="en-US" smtClean="0"/>
              <a:t>16</a:t>
            </a:fld>
            <a:endParaRPr lang="en-US"/>
          </a:p>
        </p:txBody>
      </p:sp>
      <p:pic>
        <p:nvPicPr>
          <p:cNvPr id="5" name="ল">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0125" y="84445"/>
            <a:ext cx="11891750" cy="668911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1477448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0598B-7D3B-47A3-8C38-37AD213A06E2}" type="datetime1">
              <a:rPr lang="en-US" smtClean="0"/>
              <a:t>1/18/2016</a:t>
            </a:fld>
            <a:endParaRPr lang="en-US"/>
          </a:p>
        </p:txBody>
      </p:sp>
      <p:sp>
        <p:nvSpPr>
          <p:cNvPr id="3" name="Footer Placeholder 2"/>
          <p:cNvSpPr>
            <a:spLocks noGrp="1"/>
          </p:cNvSpPr>
          <p:nvPr>
            <p:ph type="ftr" sz="quarter" idx="11"/>
          </p:nvPr>
        </p:nvSpPr>
        <p:spPr/>
        <p:txBody>
          <a:bodyPr/>
          <a:lstStyle/>
          <a:p>
            <a:r>
              <a:rPr lang="en-US" smtClean="0"/>
              <a:t>MIJANUR-GAIBANDHA </a:t>
            </a:r>
            <a:endParaRPr lang="en-US"/>
          </a:p>
        </p:txBody>
      </p:sp>
      <p:sp>
        <p:nvSpPr>
          <p:cNvPr id="4" name="Slide Number Placeholder 3"/>
          <p:cNvSpPr>
            <a:spLocks noGrp="1"/>
          </p:cNvSpPr>
          <p:nvPr>
            <p:ph type="sldNum" sz="quarter" idx="12"/>
          </p:nvPr>
        </p:nvSpPr>
        <p:spPr/>
        <p:txBody>
          <a:bodyPr/>
          <a:lstStyle/>
          <a:p>
            <a:fld id="{07EA7AC2-10A6-4A96-812B-A297C9C45F0E}" type="slidenum">
              <a:rPr lang="en-US" smtClean="0"/>
              <a:t>17</a:t>
            </a:fld>
            <a:endParaRPr lang="en-US"/>
          </a:p>
        </p:txBody>
      </p:sp>
      <p:sp>
        <p:nvSpPr>
          <p:cNvPr id="5" name="TextBox 4"/>
          <p:cNvSpPr txBox="1"/>
          <p:nvPr/>
        </p:nvSpPr>
        <p:spPr>
          <a:xfrm>
            <a:off x="3232246" y="457590"/>
            <a:ext cx="5161128" cy="1569660"/>
          </a:xfrm>
          <a:prstGeom prst="rect">
            <a:avLst/>
          </a:prstGeom>
          <a:solidFill>
            <a:schemeClr val="accent4">
              <a:lumMod val="60000"/>
              <a:lumOff val="40000"/>
              <a:alpha val="37000"/>
            </a:schemeClr>
          </a:solidFill>
          <a:ln w="57150">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9600" b="1" u="sng"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rPr>
              <a:t>জোড়ায় কাজ </a:t>
            </a:r>
            <a:endParaRPr lang="en-US" sz="96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1751463" y="3254591"/>
            <a:ext cx="8689074" cy="1015663"/>
          </a:xfrm>
          <a:prstGeom prst="rect">
            <a:avLst/>
          </a:prstGeom>
          <a:solidFill>
            <a:schemeClr val="accent3">
              <a:lumMod val="20000"/>
              <a:lumOff val="80000"/>
              <a:alpha val="50000"/>
            </a:schemeClr>
          </a:solidFill>
          <a:ln w="38100">
            <a:solidFill>
              <a:schemeClr val="accent4">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IN" sz="6000" dirty="0" smtClean="0">
                <a:latin typeface="NikoshBAN" panose="02000000000000000000" pitchFamily="2" charset="0"/>
                <a:cs typeface="NikoshBAN" panose="02000000000000000000" pitchFamily="2" charset="0"/>
              </a:rPr>
              <a:t>‘রাঁচি লেক’ সম্পর্কে ৫টি বাক্য ল</a:t>
            </a:r>
            <a:r>
              <a:rPr lang="bn-BD" sz="6000" dirty="0">
                <a:latin typeface="NikoshBAN" panose="02000000000000000000" pitchFamily="2" charset="0"/>
                <a:cs typeface="NikoshBAN" panose="02000000000000000000" pitchFamily="2" charset="0"/>
              </a:rPr>
              <a:t>ে</a:t>
            </a:r>
            <a:r>
              <a:rPr lang="bn-IN" sz="6000" dirty="0" smtClean="0">
                <a:latin typeface="NikoshBAN" panose="02000000000000000000" pitchFamily="2" charset="0"/>
                <a:cs typeface="NikoshBAN" panose="02000000000000000000" pitchFamily="2" charset="0"/>
              </a:rPr>
              <a:t>খ </a:t>
            </a:r>
            <a:r>
              <a:rPr lang="bn-BD" sz="6000" dirty="0" smtClean="0">
                <a:latin typeface="NikoshBAN" panose="02000000000000000000" pitchFamily="2" charset="0"/>
                <a:cs typeface="NikoshBAN" panose="02000000000000000000" pitchFamily="2" charset="0"/>
              </a:rPr>
              <a:t>।</a:t>
            </a:r>
            <a:endParaRPr lang="en-US" sz="6000" dirty="0">
              <a:latin typeface="NikoshBAN" panose="02000000000000000000" pitchFamily="2" charset="0"/>
              <a:cs typeface="NikoshBAN" panose="02000000000000000000" pitchFamily="2"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0" y="204371"/>
            <a:ext cx="952500" cy="952500"/>
          </a:xfrm>
          <a:prstGeom prst="rect">
            <a:avLst/>
          </a:prstGeom>
        </p:spPr>
      </p:pic>
    </p:spTree>
    <p:extLst>
      <p:ext uri="{BB962C8B-B14F-4D97-AF65-F5344CB8AC3E}">
        <p14:creationId xmlns:p14="http://schemas.microsoft.com/office/powerpoint/2010/main" val="72772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anim calcmode="lin" valueType="num">
                                      <p:cBhvr>
                                        <p:cTn id="1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9B907-E319-4DE7-AC07-9FB88CE2C5BE}" type="datetime1">
              <a:rPr lang="en-US" smtClean="0"/>
              <a:t>1/18/2016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487D9BF9-E0A5-4A07-9836-2EEDB8A45D38}" type="slidenum">
              <a:rPr lang="en-US" smtClean="0"/>
              <a:t>18</a:t>
            </a:fld>
            <a:endParaRPr lang="en-US"/>
          </a:p>
        </p:txBody>
      </p:sp>
      <p:pic>
        <p:nvPicPr>
          <p:cNvPr id="5" name="ranchi lake-2.1">
            <a:hlinkClick r:id="" action="ppaction://media"/>
          </p:cNvPr>
          <p:cNvPicPr>
            <a:picLocks noChangeAspect="1"/>
          </p:cNvPicPr>
          <p:nvPr>
            <a:videoFile r:link="rId2"/>
            <p:extLst>
              <p:ext uri="{DAA4B4D4-6D71-4841-9C94-3DE7FCFB9230}">
                <p14:media xmlns:p14="http://schemas.microsoft.com/office/powerpoint/2010/main" r:embed="rId1">
                  <p14:fade out="1500"/>
                </p14:media>
              </p:ext>
            </p:extLst>
          </p:nvPr>
        </p:nvPicPr>
        <p:blipFill>
          <a:blip r:embed="rId4"/>
          <a:stretch>
            <a:fillRect/>
          </a:stretch>
        </p:blipFill>
        <p:spPr>
          <a:xfrm>
            <a:off x="122830" y="112139"/>
            <a:ext cx="11946340" cy="66337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0003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0598B-7D3B-47A3-8C38-37AD213A06E2}" type="datetime1">
              <a:rPr lang="en-US" smtClean="0"/>
              <a:t>1/18/2016</a:t>
            </a:fld>
            <a:endParaRPr lang="en-US"/>
          </a:p>
        </p:txBody>
      </p:sp>
      <p:sp>
        <p:nvSpPr>
          <p:cNvPr id="3" name="Footer Placeholder 2"/>
          <p:cNvSpPr>
            <a:spLocks noGrp="1"/>
          </p:cNvSpPr>
          <p:nvPr>
            <p:ph type="ftr" sz="quarter" idx="11"/>
          </p:nvPr>
        </p:nvSpPr>
        <p:spPr/>
        <p:txBody>
          <a:bodyPr/>
          <a:lstStyle/>
          <a:p>
            <a:r>
              <a:rPr lang="en-US" smtClean="0"/>
              <a:t>MIJANUR-GAIBANDHA </a:t>
            </a:r>
            <a:endParaRPr lang="en-US"/>
          </a:p>
        </p:txBody>
      </p:sp>
      <p:sp>
        <p:nvSpPr>
          <p:cNvPr id="4" name="Slide Number Placeholder 3"/>
          <p:cNvSpPr>
            <a:spLocks noGrp="1"/>
          </p:cNvSpPr>
          <p:nvPr>
            <p:ph type="sldNum" sz="quarter" idx="12"/>
          </p:nvPr>
        </p:nvSpPr>
        <p:spPr/>
        <p:txBody>
          <a:bodyPr/>
          <a:lstStyle/>
          <a:p>
            <a:fld id="{07EA7AC2-10A6-4A96-812B-A297C9C45F0E}" type="slidenum">
              <a:rPr lang="en-US" smtClean="0"/>
              <a:t>19</a:t>
            </a:fld>
            <a:endParaRPr lang="en-US"/>
          </a:p>
        </p:txBody>
      </p:sp>
      <p:sp>
        <p:nvSpPr>
          <p:cNvPr id="5" name="TextBox 4"/>
          <p:cNvSpPr txBox="1"/>
          <p:nvPr/>
        </p:nvSpPr>
        <p:spPr>
          <a:xfrm>
            <a:off x="3581400" y="372041"/>
            <a:ext cx="4478740" cy="1569660"/>
          </a:xfrm>
          <a:prstGeom prst="rect">
            <a:avLst/>
          </a:prstGeom>
          <a:solidFill>
            <a:srgbClr val="92D050">
              <a:alpha val="32000"/>
            </a:srgbClr>
          </a:solidFill>
          <a:ln w="57150">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9600" b="1" u="sng"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rPr>
              <a:t>দলীয় কাজ</a:t>
            </a:r>
            <a:endParaRPr lang="en-US" sz="96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366784" y="3791942"/>
            <a:ext cx="5594445" cy="1446550"/>
          </a:xfrm>
          <a:prstGeom prst="rect">
            <a:avLst/>
          </a:prstGeom>
          <a:solidFill>
            <a:srgbClr val="0070C0">
              <a:alpha val="9000"/>
            </a:srgbClr>
          </a:solidFill>
          <a:ln w="38100">
            <a:solidFill>
              <a:schemeClr val="accent4">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IN" sz="4400" dirty="0" smtClean="0">
                <a:latin typeface="NikoshBAN" panose="02000000000000000000" pitchFamily="2" charset="0"/>
                <a:cs typeface="NikoshBAN" panose="02000000000000000000" pitchFamily="2" charset="0"/>
              </a:rPr>
              <a:t>রাঁচি লেকের অপরূপ সৌন্দর্য ব্যাখ্যা কর।</a:t>
            </a:r>
            <a:endParaRPr lang="en-US" sz="4400" dirty="0">
              <a:latin typeface="NikoshBAN" panose="02000000000000000000" pitchFamily="2" charset="0"/>
              <a:cs typeface="NikoshBAN" panose="02000000000000000000" pitchFamily="2" charset="0"/>
            </a:endParaRPr>
          </a:p>
        </p:txBody>
      </p:sp>
      <p:sp>
        <p:nvSpPr>
          <p:cNvPr id="8" name="TextBox 7"/>
          <p:cNvSpPr txBox="1"/>
          <p:nvPr/>
        </p:nvSpPr>
        <p:spPr>
          <a:xfrm>
            <a:off x="6277400" y="3810921"/>
            <a:ext cx="5594445" cy="1446550"/>
          </a:xfrm>
          <a:prstGeom prst="rect">
            <a:avLst/>
          </a:prstGeom>
          <a:solidFill>
            <a:srgbClr val="0070C0">
              <a:alpha val="9000"/>
            </a:srgbClr>
          </a:solidFill>
          <a:ln w="38100">
            <a:solidFill>
              <a:schemeClr val="accent4">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IN" sz="4400" dirty="0" smtClean="0">
                <a:latin typeface="NikoshBAN" panose="02000000000000000000" pitchFamily="2" charset="0"/>
                <a:cs typeface="NikoshBAN" panose="02000000000000000000" pitchFamily="2" charset="0"/>
              </a:rPr>
              <a:t>‘রাঁচির ফাঁকে’ নামক অংশটির তাৎপর্য ব্যাখ্যা কর।</a:t>
            </a:r>
            <a:endParaRPr lang="en-US" sz="4400" dirty="0">
              <a:latin typeface="NikoshBAN" panose="02000000000000000000" pitchFamily="2" charset="0"/>
              <a:cs typeface="NikoshBAN" panose="02000000000000000000" pitchFamily="2" charset="0"/>
            </a:endParaRPr>
          </a:p>
        </p:txBody>
      </p:sp>
      <p:sp>
        <p:nvSpPr>
          <p:cNvPr id="9" name="TextBox 8"/>
          <p:cNvSpPr txBox="1"/>
          <p:nvPr/>
        </p:nvSpPr>
        <p:spPr>
          <a:xfrm>
            <a:off x="1351128" y="2519129"/>
            <a:ext cx="3030940" cy="830997"/>
          </a:xfrm>
          <a:prstGeom prst="rect">
            <a:avLst/>
          </a:prstGeom>
          <a:solidFill>
            <a:srgbClr val="0070C0">
              <a:alpha val="9000"/>
            </a:srgbClr>
          </a:solidFill>
          <a:ln w="38100">
            <a:solidFill>
              <a:schemeClr val="accent4">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IN" sz="4800" dirty="0">
                <a:latin typeface="NikoshBAN" panose="02000000000000000000" pitchFamily="2" charset="0"/>
                <a:cs typeface="NikoshBAN" panose="02000000000000000000" pitchFamily="2" charset="0"/>
              </a:rPr>
              <a:t>দল- রাঁচি </a:t>
            </a:r>
            <a:r>
              <a:rPr lang="bn-IN" sz="4800" dirty="0" smtClean="0">
                <a:latin typeface="NikoshBAN" panose="02000000000000000000" pitchFamily="2" charset="0"/>
                <a:cs typeface="NikoshBAN" panose="02000000000000000000" pitchFamily="2" charset="0"/>
              </a:rPr>
              <a:t>লেক </a:t>
            </a:r>
            <a:endParaRPr lang="en-US" sz="4800" dirty="0">
              <a:latin typeface="NikoshBAN" panose="02000000000000000000" pitchFamily="2" charset="0"/>
              <a:cs typeface="NikoshBAN" panose="02000000000000000000" pitchFamily="2" charset="0"/>
            </a:endParaRPr>
          </a:p>
        </p:txBody>
      </p:sp>
      <p:sp>
        <p:nvSpPr>
          <p:cNvPr id="10" name="TextBox 9"/>
          <p:cNvSpPr txBox="1"/>
          <p:nvPr/>
        </p:nvSpPr>
        <p:spPr>
          <a:xfrm>
            <a:off x="7246960" y="2418791"/>
            <a:ext cx="3464257" cy="830997"/>
          </a:xfrm>
          <a:prstGeom prst="rect">
            <a:avLst/>
          </a:prstGeom>
          <a:solidFill>
            <a:srgbClr val="0070C0">
              <a:alpha val="9000"/>
            </a:srgbClr>
          </a:solidFill>
          <a:ln w="38100">
            <a:solidFill>
              <a:schemeClr val="accent4">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IN" sz="4800" dirty="0">
                <a:latin typeface="NikoshBAN" panose="02000000000000000000" pitchFamily="2" charset="0"/>
                <a:cs typeface="NikoshBAN" panose="02000000000000000000" pitchFamily="2" charset="0"/>
              </a:rPr>
              <a:t>দল- রাঁচির ফাঁকে  </a:t>
            </a:r>
            <a:endParaRPr lang="en-US" sz="4800" dirty="0">
              <a:latin typeface="NikoshBAN" panose="02000000000000000000" pitchFamily="2" charset="0"/>
              <a:cs typeface="NikoshBAN" panose="02000000000000000000" pitchFamily="2" charset="0"/>
            </a:endParaRPr>
          </a:p>
        </p:txBody>
      </p:sp>
      <p:pic>
        <p:nvPicPr>
          <p:cNvPr id="11" name="Picture 10"/>
          <p:cNvPicPr>
            <a:picLocks noChangeAspect="1"/>
          </p:cNvPicPr>
          <p:nvPr/>
        </p:nvPicPr>
        <p:blipFill>
          <a:blip r:embed="rId3"/>
          <a:stretch>
            <a:fillRect/>
          </a:stretch>
        </p:blipFill>
        <p:spPr>
          <a:xfrm>
            <a:off x="11240942" y="205813"/>
            <a:ext cx="951058" cy="951058"/>
          </a:xfrm>
          <a:prstGeom prst="rect">
            <a:avLst/>
          </a:prstGeom>
        </p:spPr>
      </p:pic>
    </p:spTree>
    <p:extLst>
      <p:ext uri="{BB962C8B-B14F-4D97-AF65-F5344CB8AC3E}">
        <p14:creationId xmlns:p14="http://schemas.microsoft.com/office/powerpoint/2010/main" val="249810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9"/>
                                        </p:tgtEl>
                                        <p:attrNameLst>
                                          <p:attrName>ppt_y</p:attrName>
                                        </p:attrNameLst>
                                      </p:cBhvr>
                                      <p:tavLst>
                                        <p:tav tm="0">
                                          <p:val>
                                            <p:strVal val="#ppt_y"/>
                                          </p:val>
                                        </p:tav>
                                        <p:tav tm="100000">
                                          <p:val>
                                            <p:strVal val="#ppt_y"/>
                                          </p:val>
                                        </p:tav>
                                      </p:tavLst>
                                    </p:anim>
                                    <p:anim calcmode="lin" valueType="num">
                                      <p:cBhvr>
                                        <p:cTn id="14"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anim calcmode="lin" valueType="num">
                                      <p:cBhvr>
                                        <p:cTn id="2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0"/>
                                        </p:tgtEl>
                                        <p:attrNameLst>
                                          <p:attrName>ppt_y</p:attrName>
                                        </p:attrNameLst>
                                      </p:cBhvr>
                                      <p:tavLst>
                                        <p:tav tm="0">
                                          <p:val>
                                            <p:strVal val="#ppt_y"/>
                                          </p:val>
                                        </p:tav>
                                        <p:tav tm="100000">
                                          <p:val>
                                            <p:strVal val="#ppt_y"/>
                                          </p:val>
                                        </p:tav>
                                      </p:tavLst>
                                    </p:anim>
                                    <p:anim calcmode="lin" valueType="num">
                                      <p:cBhvr>
                                        <p:cTn id="3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8"/>
                                        </p:tgtEl>
                                        <p:attrNameLst>
                                          <p:attrName>ppt_y</p:attrName>
                                        </p:attrNameLst>
                                      </p:cBhvr>
                                      <p:tavLst>
                                        <p:tav tm="0">
                                          <p:val>
                                            <p:strVal val="#ppt_y"/>
                                          </p:val>
                                        </p:tav>
                                        <p:tav tm="100000">
                                          <p:val>
                                            <p:strVal val="#ppt_y"/>
                                          </p:val>
                                        </p:tav>
                                      </p:tavLst>
                                    </p:anim>
                                    <p:anim calcmode="lin" valueType="num">
                                      <p:cBhvr>
                                        <p:cTn id="4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2254" r="12254"/>
          <a:stretch/>
        </p:blipFill>
        <p:spPr>
          <a:xfrm>
            <a:off x="90152" y="88600"/>
            <a:ext cx="12101848" cy="6680800"/>
          </a:xfrm>
          <a:prstGeom prst="rect">
            <a:avLst/>
          </a:prstGeom>
        </p:spPr>
      </p:pic>
      <p:sp>
        <p:nvSpPr>
          <p:cNvPr id="5" name="TextBox 4"/>
          <p:cNvSpPr txBox="1"/>
          <p:nvPr/>
        </p:nvSpPr>
        <p:spPr>
          <a:xfrm>
            <a:off x="1107893" y="1460723"/>
            <a:ext cx="9657768" cy="4339650"/>
          </a:xfrm>
          <a:prstGeom prst="rect">
            <a:avLst/>
          </a:prstGeom>
          <a:noFill/>
        </p:spPr>
        <p:txBody>
          <a:bodyPr wrap="square" rtlCol="0">
            <a:spAutoFit/>
          </a:bodyPr>
          <a:lstStyle/>
          <a:p>
            <a:r>
              <a:rPr lang="bn-BD" sz="13800" b="1" dirty="0" smtClean="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সকল শিক্ষার্থীকে</a:t>
            </a:r>
          </a:p>
          <a:p>
            <a:r>
              <a:rPr lang="bn-BD" sz="13800" b="1" dirty="0" smtClean="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    </a:t>
            </a:r>
            <a:r>
              <a:rPr lang="en-US" sz="13800" b="1" dirty="0" smtClean="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  </a:t>
            </a:r>
            <a:r>
              <a:rPr lang="bn-IN" sz="13800" b="1" dirty="0" smtClean="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স্বাগতম  </a:t>
            </a:r>
            <a:r>
              <a:rPr lang="bn-BD" sz="13800" b="1" dirty="0" smtClean="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 </a:t>
            </a:r>
            <a:endParaRPr lang="en-US" sz="13800" b="1" dirty="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664696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indefinite"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3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3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3000"/>
                                        <p:tgtEl>
                                          <p:spTgt spid="5">
                                            <p:txEl>
                                              <p:pRg st="0" end="0"/>
                                            </p:txEl>
                                          </p:spTgt>
                                        </p:tgtEl>
                                      </p:cBhvr>
                                    </p:animEffect>
                                  </p:childTnLst>
                                </p:cTn>
                              </p:par>
                              <p:par>
                                <p:cTn id="10" presetID="53" presetClass="entr" presetSubtype="16" repeatCount="indefinite"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3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30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3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691728" y="5962790"/>
            <a:ext cx="3418756" cy="707886"/>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পাষাণ পাহাড়ের বুকে </a:t>
            </a:r>
            <a:endParaRPr lang="en-US" sz="40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6" name="Rectangle 15"/>
          <p:cNvSpPr/>
          <p:nvPr/>
        </p:nvSpPr>
        <p:spPr>
          <a:xfrm>
            <a:off x="8702710" y="5254904"/>
            <a:ext cx="882581" cy="707886"/>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রাঁচি </a:t>
            </a:r>
            <a:endParaRPr lang="en-US" sz="40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5" name="TextBox 14"/>
          <p:cNvSpPr txBox="1"/>
          <p:nvPr/>
        </p:nvSpPr>
        <p:spPr>
          <a:xfrm>
            <a:off x="7398216" y="4343184"/>
            <a:ext cx="1694623" cy="769441"/>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গ্রীষ্মাবাস</a:t>
            </a:r>
            <a:endParaRPr lang="en-US" sz="4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4" name="Rectangle 13"/>
          <p:cNvSpPr/>
          <p:nvPr/>
        </p:nvSpPr>
        <p:spPr>
          <a:xfrm>
            <a:off x="7742805" y="3419675"/>
            <a:ext cx="1401196" cy="769441"/>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bn-IN" sz="44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সকালে</a:t>
            </a:r>
            <a:endParaRPr lang="en-US" sz="44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3" name="TextBox 12"/>
          <p:cNvSpPr txBox="1"/>
          <p:nvPr/>
        </p:nvSpPr>
        <p:spPr>
          <a:xfrm>
            <a:off x="5982261" y="2608131"/>
            <a:ext cx="4526534" cy="769441"/>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ইউরোপীয় ধরনের কুঠীতে  </a:t>
            </a:r>
            <a:endParaRPr lang="en-US" sz="4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2" name="Rectangle 11"/>
          <p:cNvSpPr/>
          <p:nvPr/>
        </p:nvSpPr>
        <p:spPr>
          <a:xfrm>
            <a:off x="9953740" y="1757707"/>
            <a:ext cx="1501293" cy="707886"/>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bn-IN" sz="40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দুই ঘন্টা</a:t>
            </a:r>
            <a:endParaRPr lang="en-US" sz="40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2" name="Rectangle 1"/>
          <p:cNvSpPr/>
          <p:nvPr/>
        </p:nvSpPr>
        <p:spPr>
          <a:xfrm>
            <a:off x="509490" y="1693812"/>
            <a:ext cx="10945543" cy="707886"/>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857250" indent="-857250">
              <a:buFont typeface="Wingdings" panose="05000000000000000000" pitchFamily="2" charset="2"/>
              <a:buChar char="q"/>
            </a:pPr>
            <a:r>
              <a:rPr lang="bn-IN" sz="40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মুনশি ইয়ার আলী কত ঘন্টা ধরে শহরটি তন্ন তন্ন করে ঘুরলেন?</a:t>
            </a:r>
            <a:endParaRPr lang="en-US" sz="40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9" name="Rectangle 8"/>
          <p:cNvSpPr/>
          <p:nvPr/>
        </p:nvSpPr>
        <p:spPr>
          <a:xfrm>
            <a:off x="509491" y="3439706"/>
            <a:ext cx="8634510" cy="769441"/>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685800" indent="-685800">
              <a:buFont typeface="Wingdings" panose="05000000000000000000" pitchFamily="2" charset="2"/>
              <a:buChar char="q"/>
            </a:pPr>
            <a:r>
              <a:rPr lang="bn-IN" sz="44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লেখকেরা কখন শহর দেখতে বেরিয়েছিলেন ? </a:t>
            </a:r>
            <a:endParaRPr lang="en-US" sz="44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33" name="Rectangle 32"/>
          <p:cNvSpPr/>
          <p:nvPr/>
        </p:nvSpPr>
        <p:spPr>
          <a:xfrm>
            <a:off x="509490" y="5935010"/>
            <a:ext cx="6600994" cy="707886"/>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685800" indent="-685800">
              <a:buFont typeface="Wingdings" panose="05000000000000000000" pitchFamily="2" charset="2"/>
              <a:buChar char="q"/>
            </a:pPr>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কোথায় শ্যামলতার চিহ্ন মাত্র নেই ?</a:t>
            </a:r>
            <a:endParaRPr lang="en-US" sz="40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5" name="Rectangle 4"/>
          <p:cNvSpPr/>
          <p:nvPr/>
        </p:nvSpPr>
        <p:spPr>
          <a:xfrm>
            <a:off x="4343962" y="191488"/>
            <a:ext cx="2372765" cy="1200329"/>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none">
            <a:spAutoFit/>
          </a:bodyPr>
          <a:lstStyle/>
          <a:p>
            <a:r>
              <a:rPr lang="bn-BD" sz="7200" u="sng" dirty="0" smtClean="0">
                <a:solidFill>
                  <a:srgbClr val="002060"/>
                </a:solidFill>
                <a:latin typeface="NikoshBAN" panose="02000000000000000000" pitchFamily="2" charset="0"/>
                <a:cs typeface="NikoshBAN" panose="02000000000000000000" pitchFamily="2" charset="0"/>
              </a:rPr>
              <a:t>ম</a:t>
            </a:r>
            <a:r>
              <a:rPr lang="bn-IN" sz="7200" u="sng" dirty="0" smtClean="0">
                <a:solidFill>
                  <a:srgbClr val="002060"/>
                </a:solidFill>
                <a:latin typeface="NikoshBAN" panose="02000000000000000000" pitchFamily="2" charset="0"/>
                <a:cs typeface="NikoshBAN" panose="02000000000000000000" pitchFamily="2" charset="0"/>
              </a:rPr>
              <a:t>ূ</a:t>
            </a:r>
            <a:r>
              <a:rPr lang="bn-BD" sz="7200" u="sng" dirty="0" smtClean="0">
                <a:solidFill>
                  <a:srgbClr val="002060"/>
                </a:solidFill>
                <a:latin typeface="NikoshBAN" panose="02000000000000000000" pitchFamily="2" charset="0"/>
                <a:cs typeface="NikoshBAN" panose="02000000000000000000" pitchFamily="2" charset="0"/>
              </a:rPr>
              <a:t>ল্যায়ন</a:t>
            </a:r>
            <a:endParaRPr lang="en-US" sz="7200" dirty="0">
              <a:solidFill>
                <a:srgbClr val="002060"/>
              </a:solidFill>
              <a:latin typeface="NikoshBAN" panose="02000000000000000000" pitchFamily="2" charset="0"/>
              <a:cs typeface="NikoshBAN" panose="02000000000000000000" pitchFamily="2" charset="0"/>
            </a:endParaRPr>
          </a:p>
        </p:txBody>
      </p:sp>
      <p:sp>
        <p:nvSpPr>
          <p:cNvPr id="8" name="TextBox 7"/>
          <p:cNvSpPr txBox="1"/>
          <p:nvPr/>
        </p:nvSpPr>
        <p:spPr>
          <a:xfrm>
            <a:off x="605023" y="4303615"/>
            <a:ext cx="8806263" cy="769441"/>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571500" indent="-571500">
              <a:buFont typeface="Wingdings" panose="05000000000000000000" pitchFamily="2" charset="2"/>
              <a:buChar char="q"/>
            </a:pPr>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রাঁচি বিহার গবর্নমেন্টের কোন ধরণের আবাস?</a:t>
            </a:r>
            <a:endParaRPr lang="en-US" sz="4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0" name="TextBox 9"/>
          <p:cNvSpPr txBox="1"/>
          <p:nvPr/>
        </p:nvSpPr>
        <p:spPr>
          <a:xfrm>
            <a:off x="509490" y="2598115"/>
            <a:ext cx="10954629" cy="769441"/>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857250" indent="-857250">
              <a:buFont typeface="Wingdings" panose="05000000000000000000" pitchFamily="2" charset="2"/>
              <a:buChar char="q"/>
            </a:pPr>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তেওয়ারি মহাশয় কী ধরণের বাড়িতে থাকতে দিয়েছিলেন? </a:t>
            </a:r>
            <a:endParaRPr lang="en-US" sz="4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1" name="Rectangle 10"/>
          <p:cNvSpPr/>
          <p:nvPr/>
        </p:nvSpPr>
        <p:spPr>
          <a:xfrm>
            <a:off x="509491" y="5227124"/>
            <a:ext cx="9221364" cy="707886"/>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685800" indent="-685800">
              <a:buFont typeface="Wingdings" panose="05000000000000000000" pitchFamily="2" charset="2"/>
              <a:buChar char="q"/>
            </a:pPr>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সাঁওতাল পরগনার হেড কোয়ার্টার সমৃদ্ধ নগর কোনটি ?</a:t>
            </a:r>
            <a:endParaRPr lang="en-US" sz="40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05734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trips(downLeft)">
                                      <p:cBhvr>
                                        <p:cTn id="14"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trips(downLeft)">
                                      <p:cBhvr>
                                        <p:cTn id="19"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0"/>
                                        </p:tgtEl>
                                        <p:attrNameLst>
                                          <p:attrName>ppt_y</p:attrName>
                                        </p:attrNameLst>
                                      </p:cBhvr>
                                      <p:tavLst>
                                        <p:tav tm="0">
                                          <p:val>
                                            <p:strVal val="#ppt_y"/>
                                          </p:val>
                                        </p:tav>
                                        <p:tav tm="100000">
                                          <p:val>
                                            <p:strVal val="#ppt_y"/>
                                          </p:val>
                                        </p:tav>
                                      </p:tavLst>
                                    </p:anim>
                                    <p:anim calcmode="lin" valueType="num">
                                      <p:cBhvr>
                                        <p:cTn id="26"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3"/>
                                        </p:tgtEl>
                                        <p:attrNameLst>
                                          <p:attrName>ppt_y</p:attrName>
                                        </p:attrNameLst>
                                      </p:cBhvr>
                                      <p:tavLst>
                                        <p:tav tm="0">
                                          <p:val>
                                            <p:strVal val="#ppt_y"/>
                                          </p:val>
                                        </p:tav>
                                        <p:tav tm="100000">
                                          <p:val>
                                            <p:strVal val="#ppt_y"/>
                                          </p:val>
                                        </p:tav>
                                      </p:tavLst>
                                    </p:anim>
                                    <p:anim calcmode="lin" valueType="num">
                                      <p:cBhvr>
                                        <p:cTn id="35"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iterate type="wd">
                                    <p:tmPct val="10000"/>
                                  </p:iterate>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strVal val="#ppt_w+.3"/>
                                          </p:val>
                                        </p:tav>
                                        <p:tav tm="100000">
                                          <p:val>
                                            <p:strVal val="#ppt_w"/>
                                          </p:val>
                                        </p:tav>
                                      </p:tavLst>
                                    </p:anim>
                                    <p:anim calcmode="lin" valueType="num">
                                      <p:cBhvr>
                                        <p:cTn id="43" dur="1000" fill="hold"/>
                                        <p:tgtEl>
                                          <p:spTgt spid="9"/>
                                        </p:tgtEl>
                                        <p:attrNameLst>
                                          <p:attrName>ppt_h</p:attrName>
                                        </p:attrNameLst>
                                      </p:cBhvr>
                                      <p:tavLst>
                                        <p:tav tm="0">
                                          <p:val>
                                            <p:strVal val="#ppt_h"/>
                                          </p:val>
                                        </p:tav>
                                        <p:tav tm="100000">
                                          <p:val>
                                            <p:strVal val="#ppt_h"/>
                                          </p:val>
                                        </p:tav>
                                      </p:tavLst>
                                    </p:anim>
                                    <p:animEffect transition="in" filter="fade">
                                      <p:cBhvr>
                                        <p:cTn id="44" dur="1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1000" fill="hold"/>
                                        <p:tgtEl>
                                          <p:spTgt spid="14"/>
                                        </p:tgtEl>
                                        <p:attrNameLst>
                                          <p:attrName>ppt_w</p:attrName>
                                        </p:attrNameLst>
                                      </p:cBhvr>
                                      <p:tavLst>
                                        <p:tav tm="0">
                                          <p:val>
                                            <p:strVal val="#ppt_w+.3"/>
                                          </p:val>
                                        </p:tav>
                                        <p:tav tm="100000">
                                          <p:val>
                                            <p:strVal val="#ppt_w"/>
                                          </p:val>
                                        </p:tav>
                                      </p:tavLst>
                                    </p:anim>
                                    <p:anim calcmode="lin" valueType="num">
                                      <p:cBhvr>
                                        <p:cTn id="50" dur="1000" fill="hold"/>
                                        <p:tgtEl>
                                          <p:spTgt spid="14"/>
                                        </p:tgtEl>
                                        <p:attrNameLst>
                                          <p:attrName>ppt_h</p:attrName>
                                        </p:attrNameLst>
                                      </p:cBhvr>
                                      <p:tavLst>
                                        <p:tav tm="0">
                                          <p:val>
                                            <p:strVal val="#ppt_h"/>
                                          </p:val>
                                        </p:tav>
                                        <p:tav tm="100000">
                                          <p:val>
                                            <p:strVal val="#ppt_h"/>
                                          </p:val>
                                        </p:tav>
                                      </p:tavLst>
                                    </p:anim>
                                    <p:animEffect transition="in" filter="fade">
                                      <p:cBhvr>
                                        <p:cTn id="51"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41" presetClass="entr" presetSubtype="0" fill="hold" grpId="0" nodeType="clickEffect">
                                  <p:stCondLst>
                                    <p:cond delay="0"/>
                                  </p:stCondLst>
                                  <p:iterate type="lt">
                                    <p:tmPct val="10000"/>
                                  </p:iterate>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8"/>
                                        </p:tgtEl>
                                        <p:attrNameLst>
                                          <p:attrName>ppt_y</p:attrName>
                                        </p:attrNameLst>
                                      </p:cBhvr>
                                      <p:tavLst>
                                        <p:tav tm="0">
                                          <p:val>
                                            <p:strVal val="#ppt_y"/>
                                          </p:val>
                                        </p:tav>
                                        <p:tav tm="100000">
                                          <p:val>
                                            <p:strVal val="#ppt_y"/>
                                          </p:val>
                                        </p:tav>
                                      </p:tavLst>
                                    </p:anim>
                                    <p:anim calcmode="lin" valueType="num">
                                      <p:cBhvr>
                                        <p:cTn id="58"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61" fill="hold">
                      <p:stCondLst>
                        <p:cond delay="indefinite"/>
                      </p:stCondLst>
                      <p:childTnLst>
                        <p:par>
                          <p:cTn id="62" fill="hold">
                            <p:stCondLst>
                              <p:cond delay="0"/>
                            </p:stCondLst>
                            <p:childTnLst>
                              <p:par>
                                <p:cTn id="63" presetID="41" presetClass="entr" presetSubtype="0" fill="hold" grpId="0" nodeType="clickEffect">
                                  <p:stCondLst>
                                    <p:cond delay="0"/>
                                  </p:stCondLst>
                                  <p:iterate type="lt">
                                    <p:tmPct val="10000"/>
                                  </p:iterate>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15"/>
                                        </p:tgtEl>
                                        <p:attrNameLst>
                                          <p:attrName>ppt_y</p:attrName>
                                        </p:attrNameLst>
                                      </p:cBhvr>
                                      <p:tavLst>
                                        <p:tav tm="0">
                                          <p:val>
                                            <p:strVal val="#ppt_y"/>
                                          </p:val>
                                        </p:tav>
                                        <p:tav tm="100000">
                                          <p:val>
                                            <p:strVal val="#ppt_y"/>
                                          </p:val>
                                        </p:tav>
                                      </p:tavLst>
                                    </p:anim>
                                    <p:anim calcmode="lin" valueType="num">
                                      <p:cBhvr>
                                        <p:cTn id="67"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70" fill="hold">
                      <p:stCondLst>
                        <p:cond delay="indefinite"/>
                      </p:stCondLst>
                      <p:childTnLst>
                        <p:par>
                          <p:cTn id="71" fill="hold">
                            <p:stCondLst>
                              <p:cond delay="0"/>
                            </p:stCondLst>
                            <p:childTnLst>
                              <p:par>
                                <p:cTn id="72" presetID="37" presetClass="entr" presetSubtype="0"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anim calcmode="lin" valueType="num">
                                      <p:cBhvr>
                                        <p:cTn id="75" dur="1000" fill="hold"/>
                                        <p:tgtEl>
                                          <p:spTgt spid="11"/>
                                        </p:tgtEl>
                                        <p:attrNameLst>
                                          <p:attrName>ppt_x</p:attrName>
                                        </p:attrNameLst>
                                      </p:cBhvr>
                                      <p:tavLst>
                                        <p:tav tm="0">
                                          <p:val>
                                            <p:strVal val="#ppt_x"/>
                                          </p:val>
                                        </p:tav>
                                        <p:tav tm="100000">
                                          <p:val>
                                            <p:strVal val="#ppt_x"/>
                                          </p:val>
                                        </p:tav>
                                      </p:tavLst>
                                    </p:anim>
                                    <p:anim calcmode="lin" valueType="num">
                                      <p:cBhvr>
                                        <p:cTn id="76" dur="900" decel="100000" fill="hold"/>
                                        <p:tgtEl>
                                          <p:spTgt spid="11"/>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8" fill="hold">
                      <p:stCondLst>
                        <p:cond delay="indefinite"/>
                      </p:stCondLst>
                      <p:childTnLst>
                        <p:par>
                          <p:cTn id="79" fill="hold">
                            <p:stCondLst>
                              <p:cond delay="0"/>
                            </p:stCondLst>
                            <p:childTnLst>
                              <p:par>
                                <p:cTn id="80" presetID="37"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anim calcmode="lin" valueType="num">
                                      <p:cBhvr>
                                        <p:cTn id="83" dur="1000" fill="hold"/>
                                        <p:tgtEl>
                                          <p:spTgt spid="16"/>
                                        </p:tgtEl>
                                        <p:attrNameLst>
                                          <p:attrName>ppt_x</p:attrName>
                                        </p:attrNameLst>
                                      </p:cBhvr>
                                      <p:tavLst>
                                        <p:tav tm="0">
                                          <p:val>
                                            <p:strVal val="#ppt_x"/>
                                          </p:val>
                                        </p:tav>
                                        <p:tav tm="100000">
                                          <p:val>
                                            <p:strVal val="#ppt_x"/>
                                          </p:val>
                                        </p:tav>
                                      </p:tavLst>
                                    </p:anim>
                                    <p:anim calcmode="lin" valueType="num">
                                      <p:cBhvr>
                                        <p:cTn id="84" dur="900" decel="100000" fill="hold"/>
                                        <p:tgtEl>
                                          <p:spTgt spid="16"/>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86" fill="hold">
                      <p:stCondLst>
                        <p:cond delay="indefinite"/>
                      </p:stCondLst>
                      <p:childTnLst>
                        <p:par>
                          <p:cTn id="87" fill="hold">
                            <p:stCondLst>
                              <p:cond delay="0"/>
                            </p:stCondLst>
                            <p:childTnLst>
                              <p:par>
                                <p:cTn id="88" presetID="37" presetClass="entr" presetSubtype="0" fill="hold" grpId="0"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1000"/>
                                        <p:tgtEl>
                                          <p:spTgt spid="33"/>
                                        </p:tgtEl>
                                      </p:cBhvr>
                                    </p:animEffect>
                                    <p:anim calcmode="lin" valueType="num">
                                      <p:cBhvr>
                                        <p:cTn id="91" dur="1000" fill="hold"/>
                                        <p:tgtEl>
                                          <p:spTgt spid="33"/>
                                        </p:tgtEl>
                                        <p:attrNameLst>
                                          <p:attrName>ppt_x</p:attrName>
                                        </p:attrNameLst>
                                      </p:cBhvr>
                                      <p:tavLst>
                                        <p:tav tm="0">
                                          <p:val>
                                            <p:strVal val="#ppt_x"/>
                                          </p:val>
                                        </p:tav>
                                        <p:tav tm="100000">
                                          <p:val>
                                            <p:strVal val="#ppt_x"/>
                                          </p:val>
                                        </p:tav>
                                      </p:tavLst>
                                    </p:anim>
                                    <p:anim calcmode="lin" valueType="num">
                                      <p:cBhvr>
                                        <p:cTn id="92" dur="900" decel="100000" fill="hold"/>
                                        <p:tgtEl>
                                          <p:spTgt spid="33"/>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94" fill="hold">
                      <p:stCondLst>
                        <p:cond delay="indefinite"/>
                      </p:stCondLst>
                      <p:childTnLst>
                        <p:par>
                          <p:cTn id="95" fill="hold">
                            <p:stCondLst>
                              <p:cond delay="0"/>
                            </p:stCondLst>
                            <p:childTnLst>
                              <p:par>
                                <p:cTn id="96" presetID="37" presetClass="entr" presetSubtype="0" fill="hold" grpId="0" nodeType="click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1000"/>
                                        <p:tgtEl>
                                          <p:spTgt spid="17"/>
                                        </p:tgtEl>
                                      </p:cBhvr>
                                    </p:animEffect>
                                    <p:anim calcmode="lin" valueType="num">
                                      <p:cBhvr>
                                        <p:cTn id="99" dur="1000" fill="hold"/>
                                        <p:tgtEl>
                                          <p:spTgt spid="17"/>
                                        </p:tgtEl>
                                        <p:attrNameLst>
                                          <p:attrName>ppt_x</p:attrName>
                                        </p:attrNameLst>
                                      </p:cBhvr>
                                      <p:tavLst>
                                        <p:tav tm="0">
                                          <p:val>
                                            <p:strVal val="#ppt_x"/>
                                          </p:val>
                                        </p:tav>
                                        <p:tav tm="100000">
                                          <p:val>
                                            <p:strVal val="#ppt_x"/>
                                          </p:val>
                                        </p:tav>
                                      </p:tavLst>
                                    </p:anim>
                                    <p:anim calcmode="lin" valueType="num">
                                      <p:cBhvr>
                                        <p:cTn id="100" dur="900" decel="100000" fill="hold"/>
                                        <p:tgtEl>
                                          <p:spTgt spid="17"/>
                                        </p:tgtEl>
                                        <p:attrNameLst>
                                          <p:attrName>ppt_y</p:attrName>
                                        </p:attrNameLst>
                                      </p:cBhvr>
                                      <p:tavLst>
                                        <p:tav tm="0">
                                          <p:val>
                                            <p:strVal val="#ppt_y+1"/>
                                          </p:val>
                                        </p:tav>
                                        <p:tav tm="100000">
                                          <p:val>
                                            <p:strVal val="#ppt_y-.03"/>
                                          </p:val>
                                        </p:tav>
                                      </p:tavLst>
                                    </p:anim>
                                    <p:anim calcmode="lin" valueType="num">
                                      <p:cBhvr>
                                        <p:cTn id="101"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4" grpId="0" animBg="1"/>
      <p:bldP spid="13" grpId="0" animBg="1"/>
      <p:bldP spid="12" grpId="0" animBg="1"/>
      <p:bldP spid="2" grpId="0" animBg="1"/>
      <p:bldP spid="9" grpId="0" animBg="1"/>
      <p:bldP spid="33" grpId="0" animBg="1"/>
      <p:bldP spid="5" grpId="0" animBg="1"/>
      <p:bldP spid="8"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664947" y="3344269"/>
            <a:ext cx="7817927" cy="1938992"/>
          </a:xfrm>
          <a:prstGeom prst="rect">
            <a:avLst/>
          </a:prstGeom>
          <a:noFill/>
        </p:spPr>
        <p:txBody>
          <a:bodyPr wrap="square" rtlCol="0">
            <a:spAutoFit/>
          </a:bodyPr>
          <a:lstStyle/>
          <a:p>
            <a:r>
              <a:rPr lang="bn-IN" sz="4000" dirty="0" smtClean="0">
                <a:solidFill>
                  <a:prstClr val="black"/>
                </a:solidFill>
                <a:latin typeface="NikoshBAN" panose="02000000000000000000" pitchFamily="2" charset="0"/>
                <a:cs typeface="NikoshBAN" panose="02000000000000000000" pitchFamily="2" charset="0"/>
              </a:rPr>
              <a:t> </a:t>
            </a:r>
            <a:r>
              <a:rPr lang="en-US" sz="4000" dirty="0" err="1" smtClean="0">
                <a:solidFill>
                  <a:prstClr val="black"/>
                </a:solidFill>
                <a:latin typeface="NikoshBAN" panose="02000000000000000000" pitchFamily="2" charset="0"/>
                <a:cs typeface="NikoshBAN" panose="02000000000000000000" pitchFamily="2" charset="0"/>
              </a:rPr>
              <a:t>i</a:t>
            </a:r>
            <a:r>
              <a:rPr lang="bn-IN" sz="4000" dirty="0" smtClean="0">
                <a:solidFill>
                  <a:prstClr val="black"/>
                </a:solidFill>
                <a:latin typeface="NikoshBAN" panose="02000000000000000000" pitchFamily="2" charset="0"/>
                <a:cs typeface="NikoshBAN" panose="02000000000000000000" pitchFamily="2" charset="0"/>
              </a:rPr>
              <a:t>.</a:t>
            </a:r>
            <a:r>
              <a:rPr lang="en-US" sz="4000" dirty="0" smtClean="0">
                <a:solidFill>
                  <a:prstClr val="black"/>
                </a:solidFill>
                <a:latin typeface="NikoshBAN" panose="02000000000000000000" pitchFamily="2" charset="0"/>
                <a:cs typeface="NikoshBAN" panose="02000000000000000000" pitchFamily="2" charset="0"/>
              </a:rPr>
              <a:t>  </a:t>
            </a:r>
            <a:r>
              <a:rPr lang="bn-IN" sz="4000" b="1" dirty="0" smtClean="0">
                <a:solidFill>
                  <a:prstClr val="black"/>
                </a:solidFill>
                <a:latin typeface="NikoshBAN" panose="02000000000000000000" pitchFamily="2" charset="0"/>
                <a:cs typeface="NikoshBAN" panose="02000000000000000000" pitchFamily="2" charset="0"/>
              </a:rPr>
              <a:t>প্রকৃতি ও পরিবেশের </a:t>
            </a:r>
          </a:p>
          <a:p>
            <a:r>
              <a:rPr lang="en-US" sz="4000" b="1" dirty="0" smtClean="0">
                <a:solidFill>
                  <a:prstClr val="black"/>
                </a:solidFill>
                <a:latin typeface="NikoshBAN" panose="02000000000000000000" pitchFamily="2" charset="0"/>
                <a:cs typeface="NikoshBAN" panose="02000000000000000000" pitchFamily="2" charset="0"/>
              </a:rPr>
              <a:t>ii</a:t>
            </a:r>
            <a:r>
              <a:rPr lang="en-US" sz="4000" b="1" dirty="0">
                <a:solidFill>
                  <a:prstClr val="black"/>
                </a:solidFill>
                <a:latin typeface="NikoshBAN" panose="02000000000000000000" pitchFamily="2" charset="0"/>
                <a:cs typeface="NikoshBAN" panose="02000000000000000000" pitchFamily="2" charset="0"/>
              </a:rPr>
              <a:t>.</a:t>
            </a:r>
            <a:r>
              <a:rPr lang="bn-IN" sz="4000" b="1" dirty="0">
                <a:solidFill>
                  <a:prstClr val="black"/>
                </a:solidFill>
                <a:latin typeface="NikoshBAN" panose="02000000000000000000" pitchFamily="2" charset="0"/>
                <a:cs typeface="NikoshBAN" panose="02000000000000000000" pitchFamily="2" charset="0"/>
              </a:rPr>
              <a:t> </a:t>
            </a:r>
            <a:r>
              <a:rPr lang="en-US" sz="4000" b="1" dirty="0" smtClean="0">
                <a:solidFill>
                  <a:prstClr val="black"/>
                </a:solidFill>
                <a:latin typeface="NikoshBAN" panose="02000000000000000000" pitchFamily="2" charset="0"/>
                <a:cs typeface="NikoshBAN" panose="02000000000000000000" pitchFamily="2" charset="0"/>
              </a:rPr>
              <a:t> </a:t>
            </a:r>
            <a:r>
              <a:rPr lang="bn-IN" sz="4000" b="1" dirty="0" smtClean="0">
                <a:solidFill>
                  <a:prstClr val="black"/>
                </a:solidFill>
                <a:latin typeface="NikoshBAN" panose="02000000000000000000" pitchFamily="2" charset="0"/>
                <a:cs typeface="NikoshBAN" panose="02000000000000000000" pitchFamily="2" charset="0"/>
              </a:rPr>
              <a:t>পাহাড়ি আঁকাবাঁকা রাস্তার </a:t>
            </a:r>
          </a:p>
          <a:p>
            <a:r>
              <a:rPr lang="en-US" sz="4000" b="1" dirty="0" smtClean="0">
                <a:solidFill>
                  <a:prstClr val="black"/>
                </a:solidFill>
                <a:latin typeface="NikoshBAN" panose="02000000000000000000" pitchFamily="2" charset="0"/>
                <a:cs typeface="NikoshBAN" panose="02000000000000000000" pitchFamily="2" charset="0"/>
              </a:rPr>
              <a:t>iii</a:t>
            </a:r>
            <a:r>
              <a:rPr lang="en-US" sz="4000" b="1" dirty="0">
                <a:solidFill>
                  <a:prstClr val="black"/>
                </a:solidFill>
                <a:latin typeface="NikoshBAN" panose="02000000000000000000" pitchFamily="2" charset="0"/>
                <a:cs typeface="NikoshBAN" panose="02000000000000000000" pitchFamily="2" charset="0"/>
              </a:rPr>
              <a:t>.</a:t>
            </a:r>
            <a:r>
              <a:rPr lang="bn-IN" sz="4000" b="1" dirty="0">
                <a:solidFill>
                  <a:prstClr val="black"/>
                </a:solidFill>
                <a:latin typeface="NikoshBAN" panose="02000000000000000000" pitchFamily="2" charset="0"/>
                <a:cs typeface="NikoshBAN" panose="02000000000000000000" pitchFamily="2" charset="0"/>
              </a:rPr>
              <a:t> </a:t>
            </a:r>
            <a:r>
              <a:rPr lang="bn-IN" sz="4000" b="1" dirty="0" smtClean="0">
                <a:solidFill>
                  <a:prstClr val="black"/>
                </a:solidFill>
                <a:latin typeface="NikoshBAN" panose="02000000000000000000" pitchFamily="2" charset="0"/>
                <a:cs typeface="NikoshBAN" panose="02000000000000000000" pitchFamily="2" charset="0"/>
              </a:rPr>
              <a:t>দুর্গম পাহাড়ি এলাকার  </a:t>
            </a:r>
            <a:endParaRPr lang="en-US" sz="4000" b="1" dirty="0">
              <a:solidFill>
                <a:prstClr val="black"/>
              </a:solidFill>
              <a:latin typeface="NikoshBAN" panose="02000000000000000000" pitchFamily="2" charset="0"/>
              <a:cs typeface="NikoshBAN" panose="02000000000000000000" pitchFamily="2" charset="0"/>
            </a:endParaRPr>
          </a:p>
        </p:txBody>
      </p:sp>
      <p:sp>
        <p:nvSpPr>
          <p:cNvPr id="67" name="TextBox 66"/>
          <p:cNvSpPr txBox="1"/>
          <p:nvPr/>
        </p:nvSpPr>
        <p:spPr>
          <a:xfrm>
            <a:off x="3594088" y="5877349"/>
            <a:ext cx="1416669" cy="707886"/>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4000" b="1" dirty="0">
                <a:solidFill>
                  <a:prstClr val="black"/>
                </a:solidFill>
                <a:latin typeface="NikoshBAN" panose="02000000000000000000" pitchFamily="2" charset="0"/>
                <a:cs typeface="NikoshBAN" panose="02000000000000000000" pitchFamily="2" charset="0"/>
              </a:rPr>
              <a:t>খ. </a:t>
            </a:r>
            <a:r>
              <a:rPr lang="bn-BD" sz="4000" dirty="0" smtClean="0">
                <a:solidFill>
                  <a:prstClr val="black"/>
                </a:solidFill>
                <a:latin typeface="NikoshBAN" panose="02000000000000000000" pitchFamily="2" charset="0"/>
                <a:cs typeface="NikoshBAN" panose="02000000000000000000" pitchFamily="2" charset="0"/>
              </a:rPr>
              <a:t> </a:t>
            </a:r>
            <a:r>
              <a:rPr lang="en-US" sz="4000" dirty="0" smtClean="0">
                <a:solidFill>
                  <a:prstClr val="black"/>
                </a:solidFill>
                <a:latin typeface="NikoshBAN" panose="02000000000000000000" pitchFamily="2" charset="0"/>
                <a:cs typeface="NikoshBAN" panose="02000000000000000000" pitchFamily="2" charset="0"/>
              </a:rPr>
              <a:t>ii</a:t>
            </a:r>
            <a:endParaRPr lang="en-US" sz="4000" dirty="0">
              <a:solidFill>
                <a:prstClr val="black"/>
              </a:solidFill>
              <a:latin typeface="NikoshBAN" panose="02000000000000000000" pitchFamily="2" charset="0"/>
              <a:cs typeface="NikoshBAN" panose="02000000000000000000" pitchFamily="2" charset="0"/>
            </a:endParaRPr>
          </a:p>
        </p:txBody>
      </p:sp>
      <p:sp>
        <p:nvSpPr>
          <p:cNvPr id="68" name="TextBox 67"/>
          <p:cNvSpPr txBox="1"/>
          <p:nvPr/>
        </p:nvSpPr>
        <p:spPr>
          <a:xfrm>
            <a:off x="5924146" y="5874366"/>
            <a:ext cx="1426606" cy="70788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4000" b="1" dirty="0" smtClean="0">
                <a:solidFill>
                  <a:prstClr val="black"/>
                </a:solidFill>
                <a:latin typeface="NikoshBAN" panose="02000000000000000000" pitchFamily="2" charset="0"/>
                <a:cs typeface="NikoshBAN" panose="02000000000000000000" pitchFamily="2" charset="0"/>
              </a:rPr>
              <a:t>গ. </a:t>
            </a:r>
            <a:r>
              <a:rPr lang="bn-BD" sz="4000" dirty="0" smtClean="0">
                <a:solidFill>
                  <a:prstClr val="black"/>
                </a:solidFill>
                <a:latin typeface="NikoshBAN" panose="02000000000000000000" pitchFamily="2" charset="0"/>
                <a:cs typeface="NikoshBAN" panose="02000000000000000000" pitchFamily="2" charset="0"/>
              </a:rPr>
              <a:t> </a:t>
            </a:r>
            <a:r>
              <a:rPr lang="en-US" sz="4000" dirty="0" smtClean="0">
                <a:solidFill>
                  <a:prstClr val="black"/>
                </a:solidFill>
                <a:latin typeface="NikoshBAN" panose="02000000000000000000" pitchFamily="2" charset="0"/>
                <a:cs typeface="NikoshBAN" panose="02000000000000000000" pitchFamily="2" charset="0"/>
              </a:rPr>
              <a:t>iii</a:t>
            </a:r>
            <a:endParaRPr lang="en-US" sz="4000" dirty="0">
              <a:solidFill>
                <a:prstClr val="black"/>
              </a:solidFill>
              <a:latin typeface="NikoshBAN" panose="02000000000000000000" pitchFamily="2" charset="0"/>
              <a:cs typeface="NikoshBAN" panose="02000000000000000000" pitchFamily="2" charset="0"/>
            </a:endParaRPr>
          </a:p>
        </p:txBody>
      </p:sp>
      <p:sp>
        <p:nvSpPr>
          <p:cNvPr id="69" name="TextBox 68"/>
          <p:cNvSpPr txBox="1"/>
          <p:nvPr/>
        </p:nvSpPr>
        <p:spPr>
          <a:xfrm>
            <a:off x="891831" y="5893884"/>
            <a:ext cx="1426607" cy="707886"/>
          </a:xfrm>
          <a:prstGeom prst="rect">
            <a:avLst/>
          </a:prstGeom>
          <a:blipFill>
            <a:blip r:embed="rId4"/>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4000" b="1" dirty="0">
                <a:solidFill>
                  <a:prstClr val="black"/>
                </a:solidFill>
                <a:latin typeface="NikoshBAN" panose="02000000000000000000" pitchFamily="2" charset="0"/>
                <a:cs typeface="NikoshBAN" panose="02000000000000000000" pitchFamily="2" charset="0"/>
              </a:rPr>
              <a:t>ক</a:t>
            </a:r>
            <a:r>
              <a:rPr lang="bn-BD" sz="4000" b="1" dirty="0" smtClean="0">
                <a:solidFill>
                  <a:prstClr val="black"/>
                </a:solidFill>
                <a:latin typeface="NikoshBAN" panose="02000000000000000000" pitchFamily="2" charset="0"/>
                <a:cs typeface="NikoshBAN" panose="02000000000000000000" pitchFamily="2" charset="0"/>
              </a:rPr>
              <a:t>.</a:t>
            </a:r>
            <a:r>
              <a:rPr lang="bn-IN" sz="4000" b="1" dirty="0" smtClean="0">
                <a:solidFill>
                  <a:prstClr val="black"/>
                </a:solidFill>
                <a:latin typeface="NikoshBAN" panose="02000000000000000000" pitchFamily="2" charset="0"/>
                <a:cs typeface="NikoshBAN" panose="02000000000000000000" pitchFamily="2" charset="0"/>
              </a:rPr>
              <a:t> </a:t>
            </a:r>
            <a:r>
              <a:rPr lang="en-US" sz="4000" dirty="0" err="1">
                <a:solidFill>
                  <a:prstClr val="black"/>
                </a:solidFill>
                <a:latin typeface="NikoshBAN" panose="02000000000000000000" pitchFamily="2" charset="0"/>
                <a:cs typeface="NikoshBAN" panose="02000000000000000000" pitchFamily="2" charset="0"/>
              </a:rPr>
              <a:t>i</a:t>
            </a:r>
            <a:r>
              <a:rPr lang="bn-IN" sz="4000" dirty="0">
                <a:solidFill>
                  <a:prstClr val="black"/>
                </a:solidFill>
                <a:latin typeface="NikoshBAN" panose="02000000000000000000" pitchFamily="2" charset="0"/>
                <a:cs typeface="NikoshBAN" panose="02000000000000000000" pitchFamily="2" charset="0"/>
              </a:rPr>
              <a:t> </a:t>
            </a:r>
            <a:r>
              <a:rPr lang="bn-BD" sz="4000" b="1" dirty="0" smtClean="0">
                <a:solidFill>
                  <a:prstClr val="black"/>
                </a:solidFill>
                <a:latin typeface="NikoshBAN" panose="02000000000000000000" pitchFamily="2" charset="0"/>
                <a:cs typeface="NikoshBAN" panose="02000000000000000000" pitchFamily="2" charset="0"/>
              </a:rPr>
              <a:t> </a:t>
            </a:r>
            <a:endParaRPr lang="en-US" sz="4000" dirty="0">
              <a:solidFill>
                <a:prstClr val="black"/>
              </a:solidFill>
              <a:latin typeface="NikoshBAN" panose="02000000000000000000" pitchFamily="2" charset="0"/>
              <a:cs typeface="NikoshBAN" panose="02000000000000000000" pitchFamily="2" charset="0"/>
            </a:endParaRPr>
          </a:p>
        </p:txBody>
      </p:sp>
      <p:sp>
        <p:nvSpPr>
          <p:cNvPr id="70" name="TextBox 69"/>
          <p:cNvSpPr txBox="1"/>
          <p:nvPr/>
        </p:nvSpPr>
        <p:spPr>
          <a:xfrm>
            <a:off x="8354201" y="5888722"/>
            <a:ext cx="2226840" cy="707886"/>
          </a:xfrm>
          <a:prstGeom prst="rect">
            <a:avLst/>
          </a:prstGeom>
          <a:blipFill>
            <a:blip r:embed="rId5"/>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4000" b="1" dirty="0" smtClean="0">
                <a:solidFill>
                  <a:prstClr val="black"/>
                </a:solidFill>
                <a:latin typeface="NikoshBAN" panose="02000000000000000000" pitchFamily="2" charset="0"/>
                <a:cs typeface="NikoshBAN" panose="02000000000000000000" pitchFamily="2" charset="0"/>
              </a:rPr>
              <a:t>ঘ. </a:t>
            </a:r>
            <a:r>
              <a:rPr lang="en-US" sz="4000" dirty="0" smtClean="0">
                <a:solidFill>
                  <a:prstClr val="black"/>
                </a:solidFill>
                <a:latin typeface="NikoshBAN" panose="02000000000000000000" pitchFamily="2" charset="0"/>
                <a:cs typeface="NikoshBAN" panose="02000000000000000000" pitchFamily="2" charset="0"/>
              </a:rPr>
              <a:t>ii</a:t>
            </a:r>
            <a:r>
              <a:rPr lang="bn-IN" sz="4000" dirty="0" smtClean="0">
                <a:solidFill>
                  <a:prstClr val="black"/>
                </a:solidFill>
                <a:latin typeface="NikoshBAN" panose="02000000000000000000" pitchFamily="2" charset="0"/>
                <a:cs typeface="NikoshBAN" panose="02000000000000000000" pitchFamily="2" charset="0"/>
              </a:rPr>
              <a:t> </a:t>
            </a:r>
            <a:r>
              <a:rPr lang="bn-BD" sz="4000" dirty="0" smtClean="0">
                <a:solidFill>
                  <a:prstClr val="black"/>
                </a:solidFill>
                <a:latin typeface="NikoshBAN" panose="02000000000000000000" pitchFamily="2" charset="0"/>
                <a:cs typeface="NikoshBAN" panose="02000000000000000000" pitchFamily="2" charset="0"/>
              </a:rPr>
              <a:t>ও </a:t>
            </a:r>
            <a:r>
              <a:rPr lang="en-US" sz="4000" dirty="0" smtClean="0">
                <a:solidFill>
                  <a:prstClr val="black"/>
                </a:solidFill>
                <a:latin typeface="NikoshBAN" panose="02000000000000000000" pitchFamily="2" charset="0"/>
                <a:cs typeface="NikoshBAN" panose="02000000000000000000" pitchFamily="2" charset="0"/>
              </a:rPr>
              <a:t>iii</a:t>
            </a:r>
            <a:endParaRPr lang="en-US" sz="4000" dirty="0">
              <a:solidFill>
                <a:prstClr val="black"/>
              </a:solidFill>
              <a:latin typeface="NikoshBAN" panose="02000000000000000000" pitchFamily="2" charset="0"/>
              <a:cs typeface="NikoshBAN" panose="02000000000000000000" pitchFamily="2" charset="0"/>
            </a:endParaRPr>
          </a:p>
        </p:txBody>
      </p:sp>
      <p:sp>
        <p:nvSpPr>
          <p:cNvPr id="72" name="TextBox 71"/>
          <p:cNvSpPr txBox="1"/>
          <p:nvPr/>
        </p:nvSpPr>
        <p:spPr>
          <a:xfrm>
            <a:off x="8594696" y="4313765"/>
            <a:ext cx="2935962" cy="646331"/>
          </a:xfrm>
          <a:prstGeom prst="rect">
            <a:avLst/>
          </a:prstGeom>
          <a:blipFill>
            <a:blip r:embed="rId6"/>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600" b="1" dirty="0" smtClean="0">
                <a:solidFill>
                  <a:prstClr val="black"/>
                </a:solidFill>
                <a:latin typeface="NikoshBAN" panose="02000000000000000000" pitchFamily="2" charset="0"/>
                <a:cs typeface="NikoshBAN" panose="02000000000000000000" pitchFamily="2" charset="0"/>
              </a:rPr>
              <a:t>উত্তর সঠিক হয়েছে </a:t>
            </a:r>
            <a:endParaRPr lang="en-US" sz="3600" dirty="0">
              <a:solidFill>
                <a:prstClr val="black"/>
              </a:solidFill>
              <a:latin typeface="NikoshBAN" panose="02000000000000000000" pitchFamily="2" charset="0"/>
              <a:cs typeface="NikoshBAN" panose="02000000000000000000" pitchFamily="2" charset="0"/>
            </a:endParaRPr>
          </a:p>
        </p:txBody>
      </p:sp>
      <p:sp>
        <p:nvSpPr>
          <p:cNvPr id="22" name="Rectangle 21"/>
          <p:cNvSpPr/>
          <p:nvPr/>
        </p:nvSpPr>
        <p:spPr>
          <a:xfrm>
            <a:off x="432671" y="187319"/>
            <a:ext cx="10148370" cy="769441"/>
          </a:xfrm>
          <a:prstGeom prst="rect">
            <a:avLst/>
          </a:prstGeom>
        </p:spPr>
        <p:txBody>
          <a:bodyPr wrap="square">
            <a:spAutoFit/>
          </a:bodyPr>
          <a:lstStyle/>
          <a:p>
            <a:r>
              <a:rPr lang="bn-IN" sz="4400" b="1" u="sng" dirty="0">
                <a:solidFill>
                  <a:schemeClr val="accent2">
                    <a:lumMod val="50000"/>
                  </a:schemeClr>
                </a:solidFill>
                <a:latin typeface="NikoshBAN" panose="02000000000000000000" pitchFamily="2" charset="0"/>
                <a:cs typeface="NikoshBAN" panose="02000000000000000000" pitchFamily="2" charset="0"/>
              </a:rPr>
              <a:t>অ্যাকশন বাটন ব্যবহার করে নিচের প্রশ্ন দুটির উত্তর </a:t>
            </a:r>
            <a:r>
              <a:rPr lang="bn-IN" sz="4400" b="1" u="sng" dirty="0" smtClean="0">
                <a:solidFill>
                  <a:schemeClr val="accent2">
                    <a:lumMod val="50000"/>
                  </a:schemeClr>
                </a:solidFill>
                <a:latin typeface="NikoshBAN" panose="02000000000000000000" pitchFamily="2" charset="0"/>
                <a:cs typeface="NikoshBAN" panose="02000000000000000000" pitchFamily="2" charset="0"/>
              </a:rPr>
              <a:t>দাও   </a:t>
            </a:r>
            <a:endParaRPr lang="en-US" sz="4400" b="1" u="sng" dirty="0">
              <a:solidFill>
                <a:schemeClr val="accent2">
                  <a:lumMod val="50000"/>
                </a:schemeClr>
              </a:solidFill>
              <a:latin typeface="NikoshBAN" panose="02000000000000000000" pitchFamily="2" charset="0"/>
              <a:cs typeface="NikoshBAN" panose="02000000000000000000" pitchFamily="2" charset="0"/>
            </a:endParaRPr>
          </a:p>
        </p:txBody>
      </p:sp>
      <p:sp>
        <p:nvSpPr>
          <p:cNvPr id="24" name="Rectangle 23"/>
          <p:cNvSpPr/>
          <p:nvPr/>
        </p:nvSpPr>
        <p:spPr>
          <a:xfrm>
            <a:off x="221331" y="2707215"/>
            <a:ext cx="10237098" cy="769441"/>
          </a:xfrm>
          <a:prstGeom prst="rect">
            <a:avLst/>
          </a:prstGeom>
        </p:spPr>
        <p:txBody>
          <a:bodyPr wrap="none">
            <a:spAutoFit/>
          </a:bodyPr>
          <a:lstStyle/>
          <a:p>
            <a:pPr marL="457200" indent="-457200">
              <a:buFont typeface="Wingdings" panose="05000000000000000000" pitchFamily="2" charset="2"/>
              <a:buChar char="v"/>
            </a:pPr>
            <a:r>
              <a:rPr lang="bn-IN" sz="4400" dirty="0" smtClean="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রাঁচি শহরের সঙ্গে বাংলাদেশের রাঙ্গামাটির মিল হচ্ছে - </a:t>
            </a:r>
            <a:endParaRPr lang="en-US" sz="4400" dirty="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endParaRPr>
          </a:p>
        </p:txBody>
      </p:sp>
      <p:sp>
        <p:nvSpPr>
          <p:cNvPr id="62" name="TextBox 61"/>
          <p:cNvSpPr txBox="1"/>
          <p:nvPr/>
        </p:nvSpPr>
        <p:spPr>
          <a:xfrm>
            <a:off x="8772203" y="3500437"/>
            <a:ext cx="2580948" cy="646331"/>
          </a:xfrm>
          <a:prstGeom prst="rect">
            <a:avLst/>
          </a:prstGeom>
          <a:blipFill>
            <a:blip r:embed="rId7"/>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600" b="1" dirty="0" smtClean="0">
                <a:solidFill>
                  <a:prstClr val="black"/>
                </a:solidFill>
                <a:latin typeface="NikoshBAN" panose="02000000000000000000" pitchFamily="2" charset="0"/>
                <a:cs typeface="NikoshBAN" panose="02000000000000000000" pitchFamily="2" charset="0"/>
              </a:rPr>
              <a:t>আবার চেষ্টা কর </a:t>
            </a:r>
            <a:endParaRPr lang="en-US" sz="3600" dirty="0">
              <a:solidFill>
                <a:prstClr val="black"/>
              </a:solidFill>
              <a:latin typeface="NikoshBAN" panose="02000000000000000000" pitchFamily="2" charset="0"/>
              <a:cs typeface="NikoshBAN" panose="02000000000000000000" pitchFamily="2" charset="0"/>
            </a:endParaRPr>
          </a:p>
        </p:txBody>
      </p:sp>
      <p:sp>
        <p:nvSpPr>
          <p:cNvPr id="18" name="TextBox 17"/>
          <p:cNvSpPr txBox="1"/>
          <p:nvPr/>
        </p:nvSpPr>
        <p:spPr>
          <a:xfrm>
            <a:off x="3380713" y="1697347"/>
            <a:ext cx="2386397" cy="830997"/>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4800" b="1" dirty="0">
                <a:solidFill>
                  <a:prstClr val="black"/>
                </a:solidFill>
                <a:latin typeface="NikoshBAN" panose="02000000000000000000" pitchFamily="2" charset="0"/>
                <a:cs typeface="NikoshBAN" panose="02000000000000000000" pitchFamily="2" charset="0"/>
              </a:rPr>
              <a:t>খ. </a:t>
            </a:r>
            <a:r>
              <a:rPr lang="bn-IN" sz="4800" b="1" dirty="0" smtClean="0">
                <a:solidFill>
                  <a:prstClr val="black"/>
                </a:solidFill>
                <a:latin typeface="NikoshBAN" panose="02000000000000000000" pitchFamily="2" charset="0"/>
                <a:cs typeface="NikoshBAN" panose="02000000000000000000" pitchFamily="2" charset="0"/>
              </a:rPr>
              <a:t>বিষণ্নতা </a:t>
            </a:r>
            <a:endParaRPr lang="en-US" sz="4800" dirty="0">
              <a:solidFill>
                <a:prstClr val="black"/>
              </a:solidFill>
              <a:latin typeface="NikoshBAN" panose="02000000000000000000" pitchFamily="2" charset="0"/>
              <a:cs typeface="NikoshBAN" panose="02000000000000000000" pitchFamily="2" charset="0"/>
            </a:endParaRPr>
          </a:p>
        </p:txBody>
      </p:sp>
      <p:sp>
        <p:nvSpPr>
          <p:cNvPr id="19" name="TextBox 18"/>
          <p:cNvSpPr txBox="1"/>
          <p:nvPr/>
        </p:nvSpPr>
        <p:spPr>
          <a:xfrm>
            <a:off x="6126746" y="1697347"/>
            <a:ext cx="2467950" cy="83099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4800" b="1" dirty="0" smtClean="0">
                <a:solidFill>
                  <a:prstClr val="black"/>
                </a:solidFill>
                <a:latin typeface="NikoshBAN" panose="02000000000000000000" pitchFamily="2" charset="0"/>
                <a:cs typeface="NikoshBAN" panose="02000000000000000000" pitchFamily="2" charset="0"/>
              </a:rPr>
              <a:t>গ.</a:t>
            </a:r>
            <a:r>
              <a:rPr lang="bn-IN" sz="4800" b="1" dirty="0" smtClean="0">
                <a:solidFill>
                  <a:prstClr val="black"/>
                </a:solidFill>
                <a:latin typeface="NikoshBAN" panose="02000000000000000000" pitchFamily="2" charset="0"/>
                <a:cs typeface="NikoshBAN" panose="02000000000000000000" pitchFamily="2" charset="0"/>
              </a:rPr>
              <a:t> চঞ্চলতা </a:t>
            </a:r>
            <a:endParaRPr lang="en-US" sz="4800" dirty="0">
              <a:solidFill>
                <a:prstClr val="black"/>
              </a:solidFill>
              <a:latin typeface="NikoshBAN" panose="02000000000000000000" pitchFamily="2" charset="0"/>
              <a:cs typeface="NikoshBAN" panose="02000000000000000000" pitchFamily="2" charset="0"/>
            </a:endParaRPr>
          </a:p>
        </p:txBody>
      </p:sp>
      <p:sp>
        <p:nvSpPr>
          <p:cNvPr id="20" name="TextBox 19"/>
          <p:cNvSpPr txBox="1"/>
          <p:nvPr/>
        </p:nvSpPr>
        <p:spPr>
          <a:xfrm>
            <a:off x="513917" y="1708708"/>
            <a:ext cx="2424700" cy="830997"/>
          </a:xfrm>
          <a:prstGeom prst="rect">
            <a:avLst/>
          </a:prstGeom>
          <a:blipFill>
            <a:blip r:embed="rId4"/>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4800" b="1" dirty="0">
                <a:solidFill>
                  <a:prstClr val="black"/>
                </a:solidFill>
                <a:latin typeface="NikoshBAN" panose="02000000000000000000" pitchFamily="2" charset="0"/>
                <a:cs typeface="NikoshBAN" panose="02000000000000000000" pitchFamily="2" charset="0"/>
              </a:rPr>
              <a:t>ক. </a:t>
            </a:r>
            <a:r>
              <a:rPr lang="bn-IN" sz="4800" b="1" dirty="0" smtClean="0">
                <a:solidFill>
                  <a:prstClr val="black"/>
                </a:solidFill>
                <a:latin typeface="NikoshBAN" panose="02000000000000000000" pitchFamily="2" charset="0"/>
                <a:cs typeface="NikoshBAN" panose="02000000000000000000" pitchFamily="2" charset="0"/>
              </a:rPr>
              <a:t>নীরবতা </a:t>
            </a:r>
            <a:endParaRPr lang="en-US" sz="4800" dirty="0">
              <a:solidFill>
                <a:prstClr val="black"/>
              </a:solidFill>
              <a:latin typeface="NikoshBAN" panose="02000000000000000000" pitchFamily="2" charset="0"/>
              <a:cs typeface="NikoshBAN" panose="02000000000000000000" pitchFamily="2" charset="0"/>
            </a:endParaRPr>
          </a:p>
        </p:txBody>
      </p:sp>
      <p:sp>
        <p:nvSpPr>
          <p:cNvPr id="25" name="TextBox 24"/>
          <p:cNvSpPr txBox="1"/>
          <p:nvPr/>
        </p:nvSpPr>
        <p:spPr>
          <a:xfrm>
            <a:off x="8955239" y="1687021"/>
            <a:ext cx="2987028" cy="830997"/>
          </a:xfrm>
          <a:prstGeom prst="rect">
            <a:avLst/>
          </a:prstGeom>
          <a:blipFill>
            <a:blip r:embed="rId5"/>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4400" b="1" dirty="0" smtClean="0">
                <a:solidFill>
                  <a:prstClr val="black"/>
                </a:solidFill>
                <a:latin typeface="NikoshBAN" panose="02000000000000000000" pitchFamily="2" charset="0"/>
                <a:cs typeface="NikoshBAN" panose="02000000000000000000" pitchFamily="2" charset="0"/>
              </a:rPr>
              <a:t> </a:t>
            </a:r>
            <a:r>
              <a:rPr lang="bn-BD" sz="4800" b="1" dirty="0" smtClean="0">
                <a:solidFill>
                  <a:prstClr val="black"/>
                </a:solidFill>
                <a:latin typeface="NikoshBAN" panose="02000000000000000000" pitchFamily="2" charset="0"/>
                <a:cs typeface="NikoshBAN" panose="02000000000000000000" pitchFamily="2" charset="0"/>
              </a:rPr>
              <a:t>ঘ.</a:t>
            </a:r>
            <a:r>
              <a:rPr lang="bn-IN" sz="4800" b="1" dirty="0" smtClean="0">
                <a:solidFill>
                  <a:prstClr val="black"/>
                </a:solidFill>
                <a:latin typeface="NikoshBAN" panose="02000000000000000000" pitchFamily="2" charset="0"/>
                <a:cs typeface="NikoshBAN" panose="02000000000000000000" pitchFamily="2" charset="0"/>
              </a:rPr>
              <a:t> রূপবৈচিত্র্য </a:t>
            </a:r>
            <a:endParaRPr lang="en-US" sz="4400" dirty="0">
              <a:solidFill>
                <a:prstClr val="black"/>
              </a:solidFill>
              <a:latin typeface="NikoshBAN" panose="02000000000000000000" pitchFamily="2" charset="0"/>
              <a:cs typeface="NikoshBAN" panose="02000000000000000000" pitchFamily="2" charset="0"/>
            </a:endParaRPr>
          </a:p>
        </p:txBody>
      </p:sp>
      <p:sp>
        <p:nvSpPr>
          <p:cNvPr id="26" name="Rectangle 25"/>
          <p:cNvSpPr/>
          <p:nvPr/>
        </p:nvSpPr>
        <p:spPr>
          <a:xfrm>
            <a:off x="432671" y="898364"/>
            <a:ext cx="7515199" cy="769441"/>
          </a:xfrm>
          <a:prstGeom prst="rect">
            <a:avLst/>
          </a:prstGeom>
        </p:spPr>
        <p:txBody>
          <a:bodyPr wrap="none">
            <a:spAutoFit/>
          </a:bodyPr>
          <a:lstStyle/>
          <a:p>
            <a:pPr marL="571500" indent="-571500">
              <a:buFont typeface="Wingdings" panose="05000000000000000000" pitchFamily="2" charset="2"/>
              <a:buChar char="v"/>
            </a:pPr>
            <a:r>
              <a:rPr lang="bn-IN" sz="4400" b="1" dirty="0" smtClean="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প্রকৃতির লীলাক্ষেত্র বলতে বোঝায় এর - </a:t>
            </a:r>
            <a:endParaRPr lang="bn-IN" sz="4400" b="1" dirty="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endParaRPr>
          </a:p>
        </p:txBody>
      </p:sp>
      <p:sp>
        <p:nvSpPr>
          <p:cNvPr id="23" name="Rectangle 22"/>
          <p:cNvSpPr/>
          <p:nvPr/>
        </p:nvSpPr>
        <p:spPr>
          <a:xfrm>
            <a:off x="806267" y="5147036"/>
            <a:ext cx="4894289" cy="830997"/>
          </a:xfrm>
          <a:prstGeom prst="rect">
            <a:avLst/>
          </a:prstGeom>
        </p:spPr>
        <p:txBody>
          <a:bodyPr wrap="none">
            <a:spAutoFit/>
          </a:bodyPr>
          <a:lstStyle/>
          <a:p>
            <a:pPr marL="457200" indent="-457200">
              <a:buFont typeface="Wingdings" panose="05000000000000000000" pitchFamily="2" charset="2"/>
              <a:buChar char="§"/>
            </a:pPr>
            <a:r>
              <a:rPr lang="bn-IN" sz="4800" b="1" dirty="0" smtClean="0">
                <a:ln w="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নিচের কোনটি সঠিক ?</a:t>
            </a:r>
            <a:endParaRPr lang="en-US" sz="4800" b="1" dirty="0">
              <a:ln w="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92762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7">
                                            <p:bg/>
                                          </p:spTgt>
                                        </p:tgtEl>
                                        <p:attrNameLst>
                                          <p:attrName>style.visibility</p:attrName>
                                        </p:attrNameLst>
                                      </p:cBhvr>
                                      <p:to>
                                        <p:strVal val="visible"/>
                                      </p:to>
                                    </p:set>
                                    <p:anim calcmode="lin" valueType="num">
                                      <p:cBhvr>
                                        <p:cTn id="12" dur="500" fill="hold"/>
                                        <p:tgtEl>
                                          <p:spTgt spid="67">
                                            <p:bg/>
                                          </p:spTgt>
                                        </p:tgtEl>
                                        <p:attrNameLst>
                                          <p:attrName>ppt_w</p:attrName>
                                        </p:attrNameLst>
                                      </p:cBhvr>
                                      <p:tavLst>
                                        <p:tav tm="0">
                                          <p:val>
                                            <p:fltVal val="0"/>
                                          </p:val>
                                        </p:tav>
                                        <p:tav tm="100000">
                                          <p:val>
                                            <p:strVal val="#ppt_w"/>
                                          </p:val>
                                        </p:tav>
                                      </p:tavLst>
                                    </p:anim>
                                    <p:anim calcmode="lin" valueType="num">
                                      <p:cBhvr>
                                        <p:cTn id="13" dur="500" fill="hold"/>
                                        <p:tgtEl>
                                          <p:spTgt spid="67">
                                            <p:bg/>
                                          </p:spTgt>
                                        </p:tgtEl>
                                        <p:attrNameLst>
                                          <p:attrName>ppt_h</p:attrName>
                                        </p:attrNameLst>
                                      </p:cBhvr>
                                      <p:tavLst>
                                        <p:tav tm="0">
                                          <p:val>
                                            <p:fltVal val="0"/>
                                          </p:val>
                                        </p:tav>
                                        <p:tav tm="100000">
                                          <p:val>
                                            <p:strVal val="#ppt_h"/>
                                          </p:val>
                                        </p:tav>
                                      </p:tavLst>
                                    </p:anim>
                                    <p:animEffect transition="in" filter="fade">
                                      <p:cBhvr>
                                        <p:cTn id="14" dur="500"/>
                                        <p:tgtEl>
                                          <p:spTgt spid="67">
                                            <p:bg/>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7">
                                            <p:txEl>
                                              <p:pRg st="0" end="0"/>
                                            </p:txEl>
                                          </p:spTgt>
                                        </p:tgtEl>
                                        <p:attrNameLst>
                                          <p:attrName>style.visibility</p:attrName>
                                        </p:attrNameLst>
                                      </p:cBhvr>
                                      <p:to>
                                        <p:strVal val="visible"/>
                                      </p:to>
                                    </p:set>
                                    <p:anim calcmode="lin" valueType="num">
                                      <p:cBhvr>
                                        <p:cTn id="17" dur="500" fill="hold"/>
                                        <p:tgtEl>
                                          <p:spTgt spid="6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67">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8">
                                            <p:bg/>
                                          </p:spTgt>
                                        </p:tgtEl>
                                        <p:attrNameLst>
                                          <p:attrName>style.visibility</p:attrName>
                                        </p:attrNameLst>
                                      </p:cBhvr>
                                      <p:to>
                                        <p:strVal val="visible"/>
                                      </p:to>
                                    </p:set>
                                    <p:anim calcmode="lin" valueType="num">
                                      <p:cBhvr>
                                        <p:cTn id="22" dur="500" fill="hold"/>
                                        <p:tgtEl>
                                          <p:spTgt spid="68">
                                            <p:bg/>
                                          </p:spTgt>
                                        </p:tgtEl>
                                        <p:attrNameLst>
                                          <p:attrName>ppt_w</p:attrName>
                                        </p:attrNameLst>
                                      </p:cBhvr>
                                      <p:tavLst>
                                        <p:tav tm="0">
                                          <p:val>
                                            <p:fltVal val="0"/>
                                          </p:val>
                                        </p:tav>
                                        <p:tav tm="100000">
                                          <p:val>
                                            <p:strVal val="#ppt_w"/>
                                          </p:val>
                                        </p:tav>
                                      </p:tavLst>
                                    </p:anim>
                                    <p:anim calcmode="lin" valueType="num">
                                      <p:cBhvr>
                                        <p:cTn id="23" dur="500" fill="hold"/>
                                        <p:tgtEl>
                                          <p:spTgt spid="68">
                                            <p:bg/>
                                          </p:spTgt>
                                        </p:tgtEl>
                                        <p:attrNameLst>
                                          <p:attrName>ppt_h</p:attrName>
                                        </p:attrNameLst>
                                      </p:cBhvr>
                                      <p:tavLst>
                                        <p:tav tm="0">
                                          <p:val>
                                            <p:fltVal val="0"/>
                                          </p:val>
                                        </p:tav>
                                        <p:tav tm="100000">
                                          <p:val>
                                            <p:strVal val="#ppt_h"/>
                                          </p:val>
                                        </p:tav>
                                      </p:tavLst>
                                    </p:anim>
                                    <p:animEffect transition="in" filter="fade">
                                      <p:cBhvr>
                                        <p:cTn id="24" dur="500"/>
                                        <p:tgtEl>
                                          <p:spTgt spid="68">
                                            <p:bg/>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8">
                                            <p:txEl>
                                              <p:pRg st="0" end="0"/>
                                            </p:txEl>
                                          </p:spTgt>
                                        </p:tgtEl>
                                        <p:attrNameLst>
                                          <p:attrName>style.visibility</p:attrName>
                                        </p:attrNameLst>
                                      </p:cBhvr>
                                      <p:to>
                                        <p:strVal val="visible"/>
                                      </p:to>
                                    </p:set>
                                    <p:anim calcmode="lin" valueType="num">
                                      <p:cBhvr>
                                        <p:cTn id="27" dur="500" fill="hold"/>
                                        <p:tgtEl>
                                          <p:spTgt spid="6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6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68">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9">
                                            <p:bg/>
                                          </p:spTgt>
                                        </p:tgtEl>
                                        <p:attrNameLst>
                                          <p:attrName>style.visibility</p:attrName>
                                        </p:attrNameLst>
                                      </p:cBhvr>
                                      <p:to>
                                        <p:strVal val="visible"/>
                                      </p:to>
                                    </p:set>
                                    <p:anim calcmode="lin" valueType="num">
                                      <p:cBhvr>
                                        <p:cTn id="32" dur="500" fill="hold"/>
                                        <p:tgtEl>
                                          <p:spTgt spid="69">
                                            <p:bg/>
                                          </p:spTgt>
                                        </p:tgtEl>
                                        <p:attrNameLst>
                                          <p:attrName>ppt_w</p:attrName>
                                        </p:attrNameLst>
                                      </p:cBhvr>
                                      <p:tavLst>
                                        <p:tav tm="0">
                                          <p:val>
                                            <p:fltVal val="0"/>
                                          </p:val>
                                        </p:tav>
                                        <p:tav tm="100000">
                                          <p:val>
                                            <p:strVal val="#ppt_w"/>
                                          </p:val>
                                        </p:tav>
                                      </p:tavLst>
                                    </p:anim>
                                    <p:anim calcmode="lin" valueType="num">
                                      <p:cBhvr>
                                        <p:cTn id="33" dur="500" fill="hold"/>
                                        <p:tgtEl>
                                          <p:spTgt spid="69">
                                            <p:bg/>
                                          </p:spTgt>
                                        </p:tgtEl>
                                        <p:attrNameLst>
                                          <p:attrName>ppt_h</p:attrName>
                                        </p:attrNameLst>
                                      </p:cBhvr>
                                      <p:tavLst>
                                        <p:tav tm="0">
                                          <p:val>
                                            <p:fltVal val="0"/>
                                          </p:val>
                                        </p:tav>
                                        <p:tav tm="100000">
                                          <p:val>
                                            <p:strVal val="#ppt_h"/>
                                          </p:val>
                                        </p:tav>
                                      </p:tavLst>
                                    </p:anim>
                                    <p:animEffect transition="in" filter="fade">
                                      <p:cBhvr>
                                        <p:cTn id="34" dur="500"/>
                                        <p:tgtEl>
                                          <p:spTgt spid="69">
                                            <p:bg/>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9">
                                            <p:txEl>
                                              <p:pRg st="0" end="0"/>
                                            </p:txEl>
                                          </p:spTgt>
                                        </p:tgtEl>
                                        <p:attrNameLst>
                                          <p:attrName>style.visibility</p:attrName>
                                        </p:attrNameLst>
                                      </p:cBhvr>
                                      <p:to>
                                        <p:strVal val="visible"/>
                                      </p:to>
                                    </p:set>
                                    <p:anim calcmode="lin" valueType="num">
                                      <p:cBhvr>
                                        <p:cTn id="37" dur="500" fill="hold"/>
                                        <p:tgtEl>
                                          <p:spTgt spid="69">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69">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69">
                                            <p:txEl>
                                              <p:pRg st="0" end="0"/>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70">
                                            <p:bg/>
                                          </p:spTgt>
                                        </p:tgtEl>
                                        <p:attrNameLst>
                                          <p:attrName>style.visibility</p:attrName>
                                        </p:attrNameLst>
                                      </p:cBhvr>
                                      <p:to>
                                        <p:strVal val="visible"/>
                                      </p:to>
                                    </p:set>
                                    <p:anim calcmode="lin" valueType="num">
                                      <p:cBhvr>
                                        <p:cTn id="42" dur="500" fill="hold"/>
                                        <p:tgtEl>
                                          <p:spTgt spid="70">
                                            <p:bg/>
                                          </p:spTgt>
                                        </p:tgtEl>
                                        <p:attrNameLst>
                                          <p:attrName>ppt_w</p:attrName>
                                        </p:attrNameLst>
                                      </p:cBhvr>
                                      <p:tavLst>
                                        <p:tav tm="0">
                                          <p:val>
                                            <p:fltVal val="0"/>
                                          </p:val>
                                        </p:tav>
                                        <p:tav tm="100000">
                                          <p:val>
                                            <p:strVal val="#ppt_w"/>
                                          </p:val>
                                        </p:tav>
                                      </p:tavLst>
                                    </p:anim>
                                    <p:anim calcmode="lin" valueType="num">
                                      <p:cBhvr>
                                        <p:cTn id="43" dur="500" fill="hold"/>
                                        <p:tgtEl>
                                          <p:spTgt spid="70">
                                            <p:bg/>
                                          </p:spTgt>
                                        </p:tgtEl>
                                        <p:attrNameLst>
                                          <p:attrName>ppt_h</p:attrName>
                                        </p:attrNameLst>
                                      </p:cBhvr>
                                      <p:tavLst>
                                        <p:tav tm="0">
                                          <p:val>
                                            <p:fltVal val="0"/>
                                          </p:val>
                                        </p:tav>
                                        <p:tav tm="100000">
                                          <p:val>
                                            <p:strVal val="#ppt_h"/>
                                          </p:val>
                                        </p:tav>
                                      </p:tavLst>
                                    </p:anim>
                                    <p:animEffect transition="in" filter="fade">
                                      <p:cBhvr>
                                        <p:cTn id="44" dur="500"/>
                                        <p:tgtEl>
                                          <p:spTgt spid="70">
                                            <p:bg/>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70">
                                            <p:txEl>
                                              <p:pRg st="0" end="0"/>
                                            </p:txEl>
                                          </p:spTgt>
                                        </p:tgtEl>
                                        <p:attrNameLst>
                                          <p:attrName>style.visibility</p:attrName>
                                        </p:attrNameLst>
                                      </p:cBhvr>
                                      <p:to>
                                        <p:strVal val="visible"/>
                                      </p:to>
                                    </p:set>
                                    <p:anim calcmode="lin" valueType="num">
                                      <p:cBhvr>
                                        <p:cTn id="47" dur="500" fill="hold"/>
                                        <p:tgtEl>
                                          <p:spTgt spid="70">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70">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70">
                                            <p:txEl>
                                              <p:pRg st="0" end="0"/>
                                            </p:tx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2">
                                            <p:txEl>
                                              <p:pRg st="0" end="0"/>
                                            </p:txEl>
                                          </p:spTgt>
                                        </p:tgtEl>
                                        <p:attrNameLst>
                                          <p:attrName>style.visibility</p:attrName>
                                        </p:attrNameLst>
                                      </p:cBhvr>
                                      <p:to>
                                        <p:strVal val="visible"/>
                                      </p:to>
                                    </p:set>
                                    <p:anim calcmode="lin" valueType="num">
                                      <p:cBhvr>
                                        <p:cTn id="52"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22">
                                            <p:txEl>
                                              <p:pRg st="0" end="0"/>
                                            </p:tx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4">
                                            <p:txEl>
                                              <p:pRg st="0" end="0"/>
                                            </p:txEl>
                                          </p:spTgt>
                                        </p:tgtEl>
                                        <p:attrNameLst>
                                          <p:attrName>style.visibility</p:attrName>
                                        </p:attrNameLst>
                                      </p:cBhvr>
                                      <p:to>
                                        <p:strVal val="visible"/>
                                      </p:to>
                                    </p:set>
                                    <p:anim calcmode="lin" valueType="num">
                                      <p:cBhvr>
                                        <p:cTn id="57"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24">
                                            <p:txEl>
                                              <p:pRg st="0" end="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8">
                                            <p:bg/>
                                          </p:spTgt>
                                        </p:tgtEl>
                                        <p:attrNameLst>
                                          <p:attrName>style.visibility</p:attrName>
                                        </p:attrNameLst>
                                      </p:cBhvr>
                                      <p:to>
                                        <p:strVal val="visible"/>
                                      </p:to>
                                    </p:set>
                                    <p:anim calcmode="lin" valueType="num">
                                      <p:cBhvr>
                                        <p:cTn id="62" dur="500" fill="hold"/>
                                        <p:tgtEl>
                                          <p:spTgt spid="18">
                                            <p:bg/>
                                          </p:spTgt>
                                        </p:tgtEl>
                                        <p:attrNameLst>
                                          <p:attrName>ppt_w</p:attrName>
                                        </p:attrNameLst>
                                      </p:cBhvr>
                                      <p:tavLst>
                                        <p:tav tm="0">
                                          <p:val>
                                            <p:fltVal val="0"/>
                                          </p:val>
                                        </p:tav>
                                        <p:tav tm="100000">
                                          <p:val>
                                            <p:strVal val="#ppt_w"/>
                                          </p:val>
                                        </p:tav>
                                      </p:tavLst>
                                    </p:anim>
                                    <p:anim calcmode="lin" valueType="num">
                                      <p:cBhvr>
                                        <p:cTn id="63" dur="500" fill="hold"/>
                                        <p:tgtEl>
                                          <p:spTgt spid="18">
                                            <p:bg/>
                                          </p:spTgt>
                                        </p:tgtEl>
                                        <p:attrNameLst>
                                          <p:attrName>ppt_h</p:attrName>
                                        </p:attrNameLst>
                                      </p:cBhvr>
                                      <p:tavLst>
                                        <p:tav tm="0">
                                          <p:val>
                                            <p:fltVal val="0"/>
                                          </p:val>
                                        </p:tav>
                                        <p:tav tm="100000">
                                          <p:val>
                                            <p:strVal val="#ppt_h"/>
                                          </p:val>
                                        </p:tav>
                                      </p:tavLst>
                                    </p:anim>
                                    <p:animEffect transition="in" filter="fade">
                                      <p:cBhvr>
                                        <p:cTn id="64" dur="500"/>
                                        <p:tgtEl>
                                          <p:spTgt spid="18">
                                            <p:bg/>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8">
                                            <p:txEl>
                                              <p:pRg st="0" end="0"/>
                                            </p:txEl>
                                          </p:spTgt>
                                        </p:tgtEl>
                                        <p:attrNameLst>
                                          <p:attrName>style.visibility</p:attrName>
                                        </p:attrNameLst>
                                      </p:cBhvr>
                                      <p:to>
                                        <p:strVal val="visible"/>
                                      </p:to>
                                    </p:set>
                                    <p:anim calcmode="lin" valueType="num">
                                      <p:cBhvr>
                                        <p:cTn id="6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18">
                                            <p:txEl>
                                              <p:pRg st="0" end="0"/>
                                            </p:tx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9">
                                            <p:bg/>
                                          </p:spTgt>
                                        </p:tgtEl>
                                        <p:attrNameLst>
                                          <p:attrName>style.visibility</p:attrName>
                                        </p:attrNameLst>
                                      </p:cBhvr>
                                      <p:to>
                                        <p:strVal val="visible"/>
                                      </p:to>
                                    </p:set>
                                    <p:anim calcmode="lin" valueType="num">
                                      <p:cBhvr>
                                        <p:cTn id="72" dur="500" fill="hold"/>
                                        <p:tgtEl>
                                          <p:spTgt spid="19">
                                            <p:bg/>
                                          </p:spTgt>
                                        </p:tgtEl>
                                        <p:attrNameLst>
                                          <p:attrName>ppt_w</p:attrName>
                                        </p:attrNameLst>
                                      </p:cBhvr>
                                      <p:tavLst>
                                        <p:tav tm="0">
                                          <p:val>
                                            <p:fltVal val="0"/>
                                          </p:val>
                                        </p:tav>
                                        <p:tav tm="100000">
                                          <p:val>
                                            <p:strVal val="#ppt_w"/>
                                          </p:val>
                                        </p:tav>
                                      </p:tavLst>
                                    </p:anim>
                                    <p:anim calcmode="lin" valueType="num">
                                      <p:cBhvr>
                                        <p:cTn id="73" dur="500" fill="hold"/>
                                        <p:tgtEl>
                                          <p:spTgt spid="19">
                                            <p:bg/>
                                          </p:spTgt>
                                        </p:tgtEl>
                                        <p:attrNameLst>
                                          <p:attrName>ppt_h</p:attrName>
                                        </p:attrNameLst>
                                      </p:cBhvr>
                                      <p:tavLst>
                                        <p:tav tm="0">
                                          <p:val>
                                            <p:fltVal val="0"/>
                                          </p:val>
                                        </p:tav>
                                        <p:tav tm="100000">
                                          <p:val>
                                            <p:strVal val="#ppt_h"/>
                                          </p:val>
                                        </p:tav>
                                      </p:tavLst>
                                    </p:anim>
                                    <p:animEffect transition="in" filter="fade">
                                      <p:cBhvr>
                                        <p:cTn id="74" dur="500"/>
                                        <p:tgtEl>
                                          <p:spTgt spid="19">
                                            <p:bg/>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9">
                                            <p:txEl>
                                              <p:pRg st="0" end="0"/>
                                            </p:txEl>
                                          </p:spTgt>
                                        </p:tgtEl>
                                        <p:attrNameLst>
                                          <p:attrName>style.visibility</p:attrName>
                                        </p:attrNameLst>
                                      </p:cBhvr>
                                      <p:to>
                                        <p:strVal val="visible"/>
                                      </p:to>
                                    </p:set>
                                    <p:anim calcmode="lin" valueType="num">
                                      <p:cBhvr>
                                        <p:cTn id="7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19">
                                            <p:txEl>
                                              <p:pRg st="0" end="0"/>
                                            </p:tx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0">
                                            <p:bg/>
                                          </p:spTgt>
                                        </p:tgtEl>
                                        <p:attrNameLst>
                                          <p:attrName>style.visibility</p:attrName>
                                        </p:attrNameLst>
                                      </p:cBhvr>
                                      <p:to>
                                        <p:strVal val="visible"/>
                                      </p:to>
                                    </p:set>
                                    <p:anim calcmode="lin" valueType="num">
                                      <p:cBhvr>
                                        <p:cTn id="82" dur="500" fill="hold"/>
                                        <p:tgtEl>
                                          <p:spTgt spid="20">
                                            <p:bg/>
                                          </p:spTgt>
                                        </p:tgtEl>
                                        <p:attrNameLst>
                                          <p:attrName>ppt_w</p:attrName>
                                        </p:attrNameLst>
                                      </p:cBhvr>
                                      <p:tavLst>
                                        <p:tav tm="0">
                                          <p:val>
                                            <p:fltVal val="0"/>
                                          </p:val>
                                        </p:tav>
                                        <p:tav tm="100000">
                                          <p:val>
                                            <p:strVal val="#ppt_w"/>
                                          </p:val>
                                        </p:tav>
                                      </p:tavLst>
                                    </p:anim>
                                    <p:anim calcmode="lin" valueType="num">
                                      <p:cBhvr>
                                        <p:cTn id="83" dur="500" fill="hold"/>
                                        <p:tgtEl>
                                          <p:spTgt spid="20">
                                            <p:bg/>
                                          </p:spTgt>
                                        </p:tgtEl>
                                        <p:attrNameLst>
                                          <p:attrName>ppt_h</p:attrName>
                                        </p:attrNameLst>
                                      </p:cBhvr>
                                      <p:tavLst>
                                        <p:tav tm="0">
                                          <p:val>
                                            <p:fltVal val="0"/>
                                          </p:val>
                                        </p:tav>
                                        <p:tav tm="100000">
                                          <p:val>
                                            <p:strVal val="#ppt_h"/>
                                          </p:val>
                                        </p:tav>
                                      </p:tavLst>
                                    </p:anim>
                                    <p:animEffect transition="in" filter="fade">
                                      <p:cBhvr>
                                        <p:cTn id="84" dur="500"/>
                                        <p:tgtEl>
                                          <p:spTgt spid="20">
                                            <p:bg/>
                                          </p:spTgt>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0">
                                            <p:txEl>
                                              <p:pRg st="0" end="0"/>
                                            </p:txEl>
                                          </p:spTgt>
                                        </p:tgtEl>
                                        <p:attrNameLst>
                                          <p:attrName>style.visibility</p:attrName>
                                        </p:attrNameLst>
                                      </p:cBhvr>
                                      <p:to>
                                        <p:strVal val="visible"/>
                                      </p:to>
                                    </p:set>
                                    <p:anim calcmode="lin" valueType="num">
                                      <p:cBhvr>
                                        <p:cTn id="8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20">
                                            <p:txEl>
                                              <p:pRg st="0" end="0"/>
                                            </p:tx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5">
                                            <p:bg/>
                                          </p:spTgt>
                                        </p:tgtEl>
                                        <p:attrNameLst>
                                          <p:attrName>style.visibility</p:attrName>
                                        </p:attrNameLst>
                                      </p:cBhvr>
                                      <p:to>
                                        <p:strVal val="visible"/>
                                      </p:to>
                                    </p:set>
                                    <p:anim calcmode="lin" valueType="num">
                                      <p:cBhvr>
                                        <p:cTn id="92" dur="500" fill="hold"/>
                                        <p:tgtEl>
                                          <p:spTgt spid="25">
                                            <p:bg/>
                                          </p:spTgt>
                                        </p:tgtEl>
                                        <p:attrNameLst>
                                          <p:attrName>ppt_w</p:attrName>
                                        </p:attrNameLst>
                                      </p:cBhvr>
                                      <p:tavLst>
                                        <p:tav tm="0">
                                          <p:val>
                                            <p:fltVal val="0"/>
                                          </p:val>
                                        </p:tav>
                                        <p:tav tm="100000">
                                          <p:val>
                                            <p:strVal val="#ppt_w"/>
                                          </p:val>
                                        </p:tav>
                                      </p:tavLst>
                                    </p:anim>
                                    <p:anim calcmode="lin" valueType="num">
                                      <p:cBhvr>
                                        <p:cTn id="93" dur="500" fill="hold"/>
                                        <p:tgtEl>
                                          <p:spTgt spid="25">
                                            <p:bg/>
                                          </p:spTgt>
                                        </p:tgtEl>
                                        <p:attrNameLst>
                                          <p:attrName>ppt_h</p:attrName>
                                        </p:attrNameLst>
                                      </p:cBhvr>
                                      <p:tavLst>
                                        <p:tav tm="0">
                                          <p:val>
                                            <p:fltVal val="0"/>
                                          </p:val>
                                        </p:tav>
                                        <p:tav tm="100000">
                                          <p:val>
                                            <p:strVal val="#ppt_h"/>
                                          </p:val>
                                        </p:tav>
                                      </p:tavLst>
                                    </p:anim>
                                    <p:animEffect transition="in" filter="fade">
                                      <p:cBhvr>
                                        <p:cTn id="94" dur="500"/>
                                        <p:tgtEl>
                                          <p:spTgt spid="25">
                                            <p:bg/>
                                          </p:spTgt>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5">
                                            <p:txEl>
                                              <p:pRg st="0" end="0"/>
                                            </p:txEl>
                                          </p:spTgt>
                                        </p:tgtEl>
                                        <p:attrNameLst>
                                          <p:attrName>style.visibility</p:attrName>
                                        </p:attrNameLst>
                                      </p:cBhvr>
                                      <p:to>
                                        <p:strVal val="visible"/>
                                      </p:to>
                                    </p:set>
                                    <p:anim calcmode="lin" valueType="num">
                                      <p:cBhvr>
                                        <p:cTn id="97"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98"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99" dur="500"/>
                                        <p:tgtEl>
                                          <p:spTgt spid="25">
                                            <p:txEl>
                                              <p:pRg st="0" end="0"/>
                                            </p:txEl>
                                          </p:spTgt>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6">
                                            <p:txEl>
                                              <p:pRg st="0" end="0"/>
                                            </p:txEl>
                                          </p:spTgt>
                                        </p:tgtEl>
                                        <p:attrNameLst>
                                          <p:attrName>style.visibility</p:attrName>
                                        </p:attrNameLst>
                                      </p:cBhvr>
                                      <p:to>
                                        <p:strVal val="visible"/>
                                      </p:to>
                                    </p:set>
                                    <p:anim calcmode="lin" valueType="num">
                                      <p:cBhvr>
                                        <p:cTn id="10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10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104" dur="500"/>
                                        <p:tgtEl>
                                          <p:spTgt spid="26">
                                            <p:txEl>
                                              <p:pRg st="0" end="0"/>
                                            </p:txEl>
                                          </p:spTgt>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3">
                                            <p:txEl>
                                              <p:pRg st="0" end="0"/>
                                            </p:txEl>
                                          </p:spTgt>
                                        </p:tgtEl>
                                        <p:attrNameLst>
                                          <p:attrName>style.visibility</p:attrName>
                                        </p:attrNameLst>
                                      </p:cBhvr>
                                      <p:to>
                                        <p:strVal val="visible"/>
                                      </p:to>
                                    </p:set>
                                    <p:anim calcmode="lin" valueType="num">
                                      <p:cBhvr>
                                        <p:cTn id="107"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08"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09"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0" restart="whenNotActive" fill="hold" evtFilter="cancelBubble" nodeType="interactiveSeq">
                <p:stCondLst>
                  <p:cond evt="onClick" delay="0">
                    <p:tgtEl>
                      <p:spTgt spid="69"/>
                    </p:tgtEl>
                  </p:cond>
                </p:stCondLst>
                <p:endSync evt="end" delay="0">
                  <p:rtn val="all"/>
                </p:endSync>
                <p:childTnLst>
                  <p:par>
                    <p:cTn id="111" fill="hold">
                      <p:stCondLst>
                        <p:cond delay="0"/>
                      </p:stCondLst>
                      <p:childTnLst>
                        <p:par>
                          <p:cTn id="112" fill="hold">
                            <p:stCondLst>
                              <p:cond delay="0"/>
                            </p:stCondLst>
                            <p:childTnLst>
                              <p:par>
                                <p:cTn id="113" presetID="53" presetClass="entr" presetSubtype="16" fill="hold" grpId="0" nodeType="withEffect">
                                  <p:stCondLst>
                                    <p:cond delay="300"/>
                                  </p:stCondLst>
                                  <p:childTnLst>
                                    <p:set>
                                      <p:cBhvr>
                                        <p:cTn id="114" dur="1" fill="hold">
                                          <p:stCondLst>
                                            <p:cond delay="0"/>
                                          </p:stCondLst>
                                        </p:cTn>
                                        <p:tgtEl>
                                          <p:spTgt spid="62">
                                            <p:bg/>
                                          </p:spTgt>
                                        </p:tgtEl>
                                        <p:attrNameLst>
                                          <p:attrName>style.visibility</p:attrName>
                                        </p:attrNameLst>
                                      </p:cBhvr>
                                      <p:to>
                                        <p:strVal val="visible"/>
                                      </p:to>
                                    </p:set>
                                    <p:anim calcmode="lin" valueType="num">
                                      <p:cBhvr>
                                        <p:cTn id="115" dur="3000" fill="hold"/>
                                        <p:tgtEl>
                                          <p:spTgt spid="62">
                                            <p:bg/>
                                          </p:spTgt>
                                        </p:tgtEl>
                                        <p:attrNameLst>
                                          <p:attrName>ppt_w</p:attrName>
                                        </p:attrNameLst>
                                      </p:cBhvr>
                                      <p:tavLst>
                                        <p:tav tm="0">
                                          <p:val>
                                            <p:fltVal val="0"/>
                                          </p:val>
                                        </p:tav>
                                        <p:tav tm="100000">
                                          <p:val>
                                            <p:strVal val="#ppt_w"/>
                                          </p:val>
                                        </p:tav>
                                      </p:tavLst>
                                    </p:anim>
                                    <p:anim calcmode="lin" valueType="num">
                                      <p:cBhvr>
                                        <p:cTn id="116" dur="3000" fill="hold"/>
                                        <p:tgtEl>
                                          <p:spTgt spid="62">
                                            <p:bg/>
                                          </p:spTgt>
                                        </p:tgtEl>
                                        <p:attrNameLst>
                                          <p:attrName>ppt_h</p:attrName>
                                        </p:attrNameLst>
                                      </p:cBhvr>
                                      <p:tavLst>
                                        <p:tav tm="0">
                                          <p:val>
                                            <p:fltVal val="0"/>
                                          </p:val>
                                        </p:tav>
                                        <p:tav tm="100000">
                                          <p:val>
                                            <p:strVal val="#ppt_h"/>
                                          </p:val>
                                        </p:tav>
                                      </p:tavLst>
                                    </p:anim>
                                    <p:animEffect transition="in" filter="fade">
                                      <p:cBhvr>
                                        <p:cTn id="117" dur="3000"/>
                                        <p:tgtEl>
                                          <p:spTgt spid="62">
                                            <p:bg/>
                                          </p:spTgt>
                                        </p:tgtEl>
                                      </p:cBhvr>
                                    </p:animEffect>
                                  </p:childTnLst>
                                  <p:subTnLst>
                                    <p:set>
                                      <p:cBhvr override="childStyle">
                                        <p:cTn dur="1" fill="hold" display="0" masterRel="sameClick" afterEffect="1">
                                          <p:stCondLst>
                                            <p:cond evt="end" delay="0">
                                              <p:tn val="113"/>
                                            </p:cond>
                                          </p:stCondLst>
                                        </p:cTn>
                                        <p:tgtEl>
                                          <p:spTgt spid="62">
                                            <p:bg/>
                                          </p:spTgt>
                                        </p:tgtEl>
                                        <p:attrNameLst>
                                          <p:attrName>style.visibility</p:attrName>
                                        </p:attrNameLst>
                                      </p:cBhvr>
                                      <p:to>
                                        <p:strVal val="hidden"/>
                                      </p:to>
                                    </p:set>
                                    <p:audio>
                                      <p:cMediaNode>
                                        <p:cTn display="0" masterRel="sameClick">
                                          <p:stCondLst>
                                            <p:cond evt="begin" delay="0">
                                              <p:tn val="113"/>
                                            </p:cond>
                                          </p:stCondLst>
                                          <p:endCondLst>
                                            <p:cond evt="onStopAudio" delay="0">
                                              <p:tgtEl>
                                                <p:sldTgt/>
                                              </p:tgtEl>
                                            </p:cond>
                                          </p:endCondLst>
                                        </p:cTn>
                                        <p:tgtEl>
                                          <p:sndTgt r:embed="rId2" name="abar cesta koro.wav"/>
                                        </p:tgtEl>
                                      </p:cMediaNode>
                                    </p:audio>
                                  </p:subTnLst>
                                </p:cTn>
                              </p:par>
                              <p:par>
                                <p:cTn id="118" presetID="53" presetClass="entr" presetSubtype="16" fill="hold" grpId="0" nodeType="withEffect">
                                  <p:stCondLst>
                                    <p:cond delay="0"/>
                                  </p:stCondLst>
                                  <p:childTnLst>
                                    <p:set>
                                      <p:cBhvr>
                                        <p:cTn id="119" dur="1" fill="hold">
                                          <p:stCondLst>
                                            <p:cond delay="0"/>
                                          </p:stCondLst>
                                        </p:cTn>
                                        <p:tgtEl>
                                          <p:spTgt spid="62">
                                            <p:txEl>
                                              <p:pRg st="0" end="0"/>
                                            </p:txEl>
                                          </p:spTgt>
                                        </p:tgtEl>
                                        <p:attrNameLst>
                                          <p:attrName>style.visibility</p:attrName>
                                        </p:attrNameLst>
                                      </p:cBhvr>
                                      <p:to>
                                        <p:strVal val="visible"/>
                                      </p:to>
                                    </p:set>
                                    <p:anim calcmode="lin" valueType="num">
                                      <p:cBhvr>
                                        <p:cTn id="120" dur="3000" fill="hold"/>
                                        <p:tgtEl>
                                          <p:spTgt spid="62">
                                            <p:txEl>
                                              <p:pRg st="0" end="0"/>
                                            </p:txEl>
                                          </p:spTgt>
                                        </p:tgtEl>
                                        <p:attrNameLst>
                                          <p:attrName>ppt_w</p:attrName>
                                        </p:attrNameLst>
                                      </p:cBhvr>
                                      <p:tavLst>
                                        <p:tav tm="0">
                                          <p:val>
                                            <p:fltVal val="0"/>
                                          </p:val>
                                        </p:tav>
                                        <p:tav tm="100000">
                                          <p:val>
                                            <p:strVal val="#ppt_w"/>
                                          </p:val>
                                        </p:tav>
                                      </p:tavLst>
                                    </p:anim>
                                    <p:anim calcmode="lin" valueType="num">
                                      <p:cBhvr>
                                        <p:cTn id="121" dur="3000" fill="hold"/>
                                        <p:tgtEl>
                                          <p:spTgt spid="62">
                                            <p:txEl>
                                              <p:pRg st="0" end="0"/>
                                            </p:txEl>
                                          </p:spTgt>
                                        </p:tgtEl>
                                        <p:attrNameLst>
                                          <p:attrName>ppt_h</p:attrName>
                                        </p:attrNameLst>
                                      </p:cBhvr>
                                      <p:tavLst>
                                        <p:tav tm="0">
                                          <p:val>
                                            <p:fltVal val="0"/>
                                          </p:val>
                                        </p:tav>
                                        <p:tav tm="100000">
                                          <p:val>
                                            <p:strVal val="#ppt_h"/>
                                          </p:val>
                                        </p:tav>
                                      </p:tavLst>
                                    </p:anim>
                                    <p:animEffect transition="in" filter="fade">
                                      <p:cBhvr>
                                        <p:cTn id="122" dur="3000"/>
                                        <p:tgtEl>
                                          <p:spTgt spid="62">
                                            <p:txEl>
                                              <p:pRg st="0" end="0"/>
                                            </p:txEl>
                                          </p:spTgt>
                                        </p:tgtEl>
                                      </p:cBhvr>
                                    </p:animEffect>
                                  </p:childTnLst>
                                  <p:subTnLst>
                                    <p:set>
                                      <p:cBhvr override="childStyle">
                                        <p:cTn dur="1" fill="hold" display="0" masterRel="sameClick" afterEffect="1">
                                          <p:stCondLst>
                                            <p:cond evt="end" delay="0">
                                              <p:tn val="118"/>
                                            </p:cond>
                                          </p:stCondLst>
                                        </p:cTn>
                                        <p:tgtEl>
                                          <p:spTgt spid="62">
                                            <p:txEl>
                                              <p:pRg st="0" end="0"/>
                                            </p:txEl>
                                          </p:spTgt>
                                        </p:tgtEl>
                                        <p:attrNameLst>
                                          <p:attrName>style.visibility</p:attrName>
                                        </p:attrNameLst>
                                      </p:cBhvr>
                                      <p:to>
                                        <p:strVal val="hidden"/>
                                      </p:to>
                                    </p:set>
                                    <p:audio>
                                      <p:cMediaNode>
                                        <p:cTn display="0" masterRel="sameClick">
                                          <p:stCondLst>
                                            <p:cond evt="begin" delay="0">
                                              <p:tn val="118"/>
                                            </p:cond>
                                          </p:stCondLst>
                                          <p:endCondLst>
                                            <p:cond evt="onStopAudio" delay="0">
                                              <p:tgtEl>
                                                <p:sldTgt/>
                                              </p:tgtEl>
                                            </p:cond>
                                          </p:endCondLst>
                                        </p:cTn>
                                        <p:tgtEl>
                                          <p:sndTgt r:embed="rId2" name="abar cesta koro.wav"/>
                                        </p:tgtEl>
                                      </p:cMediaNode>
                                    </p:audio>
                                  </p:subTnLst>
                                </p:cTn>
                              </p:par>
                            </p:childTnLst>
                          </p:cTn>
                        </p:par>
                      </p:childTnLst>
                    </p:cTn>
                  </p:par>
                </p:childTnLst>
              </p:cTn>
              <p:nextCondLst>
                <p:cond evt="onClick" delay="0">
                  <p:tgtEl>
                    <p:spTgt spid="69"/>
                  </p:tgtEl>
                </p:cond>
              </p:nextCondLst>
            </p:seq>
            <p:seq concurrent="1" nextAc="seek">
              <p:cTn id="123" restart="whenNotActive" fill="hold" evtFilter="cancelBubble" nodeType="interactiveSeq">
                <p:stCondLst>
                  <p:cond evt="onClick" delay="0">
                    <p:tgtEl>
                      <p:spTgt spid="67"/>
                    </p:tgtEl>
                  </p:cond>
                </p:stCondLst>
                <p:endSync evt="end" delay="0">
                  <p:rtn val="all"/>
                </p:endSync>
                <p:childTnLst>
                  <p:par>
                    <p:cTn id="124" fill="hold">
                      <p:stCondLst>
                        <p:cond delay="0"/>
                      </p:stCondLst>
                      <p:childTnLst>
                        <p:par>
                          <p:cTn id="125" fill="hold">
                            <p:stCondLst>
                              <p:cond delay="0"/>
                            </p:stCondLst>
                            <p:childTnLst>
                              <p:par>
                                <p:cTn id="126" presetID="10" presetClass="entr" presetSubtype="0" fill="hold" grpId="1" nodeType="clickEffect">
                                  <p:stCondLst>
                                    <p:cond delay="0"/>
                                  </p:stCondLst>
                                  <p:childTnLst>
                                    <p:set>
                                      <p:cBhvr>
                                        <p:cTn id="127" dur="1" fill="hold">
                                          <p:stCondLst>
                                            <p:cond delay="0"/>
                                          </p:stCondLst>
                                        </p:cTn>
                                        <p:tgtEl>
                                          <p:spTgt spid="62">
                                            <p:bg/>
                                          </p:spTgt>
                                        </p:tgtEl>
                                        <p:attrNameLst>
                                          <p:attrName>style.visibility</p:attrName>
                                        </p:attrNameLst>
                                      </p:cBhvr>
                                      <p:to>
                                        <p:strVal val="visible"/>
                                      </p:to>
                                    </p:set>
                                    <p:animEffect transition="in" filter="fade">
                                      <p:cBhvr>
                                        <p:cTn id="128" dur="3000"/>
                                        <p:tgtEl>
                                          <p:spTgt spid="62">
                                            <p:bg/>
                                          </p:spTgt>
                                        </p:tgtEl>
                                      </p:cBhvr>
                                    </p:animEffect>
                                  </p:childTnLst>
                                  <p:subTnLst>
                                    <p:set>
                                      <p:cBhvr override="childStyle">
                                        <p:cTn dur="1" fill="hold" display="0" masterRel="sameClick" afterEffect="1">
                                          <p:stCondLst>
                                            <p:cond evt="end" delay="0">
                                              <p:tn val="126"/>
                                            </p:cond>
                                          </p:stCondLst>
                                        </p:cTn>
                                        <p:tgtEl>
                                          <p:spTgt spid="62">
                                            <p:bg/>
                                          </p:spTgt>
                                        </p:tgtEl>
                                        <p:attrNameLst>
                                          <p:attrName>style.visibility</p:attrName>
                                        </p:attrNameLst>
                                      </p:cBhvr>
                                      <p:to>
                                        <p:strVal val="hidden"/>
                                      </p:to>
                                    </p:set>
                                    <p:audio>
                                      <p:cMediaNode>
                                        <p:cTn display="0" masterRel="sameClick">
                                          <p:stCondLst>
                                            <p:cond evt="begin" delay="0">
                                              <p:tn val="126"/>
                                            </p:cond>
                                          </p:stCondLst>
                                          <p:endCondLst>
                                            <p:cond evt="onStopAudio" delay="0">
                                              <p:tgtEl>
                                                <p:sldTgt/>
                                              </p:tgtEl>
                                            </p:cond>
                                          </p:endCondLst>
                                        </p:cTn>
                                        <p:tgtEl>
                                          <p:sndTgt r:embed="rId2" name="abar cesta koro.wav"/>
                                        </p:tgtEl>
                                      </p:cMediaNode>
                                    </p:audio>
                                  </p:subTnLst>
                                </p:cTn>
                              </p:par>
                              <p:par>
                                <p:cTn id="129" presetID="10" presetClass="entr" presetSubtype="0" fill="hold" grpId="1" nodeType="withEffect">
                                  <p:stCondLst>
                                    <p:cond delay="0"/>
                                  </p:stCondLst>
                                  <p:childTnLst>
                                    <p:set>
                                      <p:cBhvr>
                                        <p:cTn id="130" dur="1" fill="hold">
                                          <p:stCondLst>
                                            <p:cond delay="0"/>
                                          </p:stCondLst>
                                        </p:cTn>
                                        <p:tgtEl>
                                          <p:spTgt spid="62">
                                            <p:txEl>
                                              <p:pRg st="0" end="0"/>
                                            </p:txEl>
                                          </p:spTgt>
                                        </p:tgtEl>
                                        <p:attrNameLst>
                                          <p:attrName>style.visibility</p:attrName>
                                        </p:attrNameLst>
                                      </p:cBhvr>
                                      <p:to>
                                        <p:strVal val="visible"/>
                                      </p:to>
                                    </p:set>
                                    <p:animEffect transition="in" filter="fade">
                                      <p:cBhvr>
                                        <p:cTn id="131" dur="3000"/>
                                        <p:tgtEl>
                                          <p:spTgt spid="62">
                                            <p:txEl>
                                              <p:pRg st="0" end="0"/>
                                            </p:txEl>
                                          </p:spTgt>
                                        </p:tgtEl>
                                      </p:cBhvr>
                                    </p:animEffect>
                                  </p:childTnLst>
                                  <p:subTnLst>
                                    <p:set>
                                      <p:cBhvr override="childStyle">
                                        <p:cTn dur="1" fill="hold" display="0" masterRel="sameClick" afterEffect="1">
                                          <p:stCondLst>
                                            <p:cond evt="end" delay="0">
                                              <p:tn val="129"/>
                                            </p:cond>
                                          </p:stCondLst>
                                        </p:cTn>
                                        <p:tgtEl>
                                          <p:spTgt spid="62">
                                            <p:txEl>
                                              <p:pRg st="0" end="0"/>
                                            </p:txEl>
                                          </p:spTgt>
                                        </p:tgtEl>
                                        <p:attrNameLst>
                                          <p:attrName>style.visibility</p:attrName>
                                        </p:attrNameLst>
                                      </p:cBhvr>
                                      <p:to>
                                        <p:strVal val="hidden"/>
                                      </p:to>
                                    </p:set>
                                    <p:audio>
                                      <p:cMediaNode>
                                        <p:cTn display="0" masterRel="sameClick">
                                          <p:stCondLst>
                                            <p:cond evt="begin" delay="0">
                                              <p:tn val="129"/>
                                            </p:cond>
                                          </p:stCondLst>
                                          <p:endCondLst>
                                            <p:cond evt="onStopAudio" delay="0">
                                              <p:tgtEl>
                                                <p:sldTgt/>
                                              </p:tgtEl>
                                            </p:cond>
                                          </p:endCondLst>
                                        </p:cTn>
                                        <p:tgtEl>
                                          <p:sndTgt r:embed="rId2" name="abar cesta koro.wav"/>
                                        </p:tgtEl>
                                      </p:cMediaNode>
                                    </p:audio>
                                  </p:subTnLst>
                                </p:cTn>
                              </p:par>
                            </p:childTnLst>
                          </p:cTn>
                        </p:par>
                      </p:childTnLst>
                    </p:cTn>
                  </p:par>
                </p:childTnLst>
              </p:cTn>
              <p:nextCondLst>
                <p:cond evt="onClick" delay="0">
                  <p:tgtEl>
                    <p:spTgt spid="67"/>
                  </p:tgtEl>
                </p:cond>
              </p:nextCondLst>
            </p:seq>
            <p:seq concurrent="1" nextAc="seek">
              <p:cTn id="132" restart="whenNotActive" fill="hold" evtFilter="cancelBubble" nodeType="interactiveSeq">
                <p:stCondLst>
                  <p:cond evt="onClick" delay="0">
                    <p:tgtEl>
                      <p:spTgt spid="68"/>
                    </p:tgtEl>
                  </p:cond>
                </p:stCondLst>
                <p:endSync evt="end" delay="0">
                  <p:rtn val="all"/>
                </p:endSync>
                <p:childTnLst>
                  <p:par>
                    <p:cTn id="133" fill="hold">
                      <p:stCondLst>
                        <p:cond delay="0"/>
                      </p:stCondLst>
                      <p:childTnLst>
                        <p:par>
                          <p:cTn id="134" fill="hold">
                            <p:stCondLst>
                              <p:cond delay="0"/>
                            </p:stCondLst>
                            <p:childTnLst>
                              <p:par>
                                <p:cTn id="135" presetID="6" presetClass="entr" presetSubtype="16" fill="hold" grpId="2" nodeType="clickEffect">
                                  <p:stCondLst>
                                    <p:cond delay="0"/>
                                  </p:stCondLst>
                                  <p:childTnLst>
                                    <p:set>
                                      <p:cBhvr>
                                        <p:cTn id="136" dur="1" fill="hold">
                                          <p:stCondLst>
                                            <p:cond delay="0"/>
                                          </p:stCondLst>
                                        </p:cTn>
                                        <p:tgtEl>
                                          <p:spTgt spid="62">
                                            <p:bg/>
                                          </p:spTgt>
                                        </p:tgtEl>
                                        <p:attrNameLst>
                                          <p:attrName>style.visibility</p:attrName>
                                        </p:attrNameLst>
                                      </p:cBhvr>
                                      <p:to>
                                        <p:strVal val="visible"/>
                                      </p:to>
                                    </p:set>
                                    <p:animEffect transition="in" filter="circle(in)">
                                      <p:cBhvr>
                                        <p:cTn id="137" dur="3000"/>
                                        <p:tgtEl>
                                          <p:spTgt spid="62">
                                            <p:bg/>
                                          </p:spTgt>
                                        </p:tgtEl>
                                      </p:cBhvr>
                                    </p:animEffect>
                                  </p:childTnLst>
                                  <p:subTnLst>
                                    <p:set>
                                      <p:cBhvr override="childStyle">
                                        <p:cTn dur="1" fill="hold" display="0" masterRel="sameClick" afterEffect="1">
                                          <p:stCondLst>
                                            <p:cond evt="end" delay="0">
                                              <p:tn val="135"/>
                                            </p:cond>
                                          </p:stCondLst>
                                        </p:cTn>
                                        <p:tgtEl>
                                          <p:spTgt spid="62">
                                            <p:bg/>
                                          </p:spTgt>
                                        </p:tgtEl>
                                        <p:attrNameLst>
                                          <p:attrName>style.visibility</p:attrName>
                                        </p:attrNameLst>
                                      </p:cBhvr>
                                      <p:to>
                                        <p:strVal val="hidden"/>
                                      </p:to>
                                    </p:set>
                                    <p:audio>
                                      <p:cMediaNode>
                                        <p:cTn display="0" masterRel="sameClick">
                                          <p:stCondLst>
                                            <p:cond evt="begin" delay="0">
                                              <p:tn val="135"/>
                                            </p:cond>
                                          </p:stCondLst>
                                          <p:endCondLst>
                                            <p:cond evt="onStopAudio" delay="0">
                                              <p:tgtEl>
                                                <p:sldTgt/>
                                              </p:tgtEl>
                                            </p:cond>
                                          </p:endCondLst>
                                        </p:cTn>
                                        <p:tgtEl>
                                          <p:sndTgt r:embed="rId2" name="abar cesta koro.wav"/>
                                        </p:tgtEl>
                                      </p:cMediaNode>
                                    </p:audio>
                                  </p:subTnLst>
                                </p:cTn>
                              </p:par>
                              <p:par>
                                <p:cTn id="138" presetID="6" presetClass="entr" presetSubtype="16" fill="hold" grpId="2" nodeType="withEffect">
                                  <p:stCondLst>
                                    <p:cond delay="0"/>
                                  </p:stCondLst>
                                  <p:childTnLst>
                                    <p:set>
                                      <p:cBhvr>
                                        <p:cTn id="139" dur="1" fill="hold">
                                          <p:stCondLst>
                                            <p:cond delay="0"/>
                                          </p:stCondLst>
                                        </p:cTn>
                                        <p:tgtEl>
                                          <p:spTgt spid="62">
                                            <p:txEl>
                                              <p:pRg st="0" end="0"/>
                                            </p:txEl>
                                          </p:spTgt>
                                        </p:tgtEl>
                                        <p:attrNameLst>
                                          <p:attrName>style.visibility</p:attrName>
                                        </p:attrNameLst>
                                      </p:cBhvr>
                                      <p:to>
                                        <p:strVal val="visible"/>
                                      </p:to>
                                    </p:set>
                                    <p:animEffect transition="in" filter="circle(in)">
                                      <p:cBhvr>
                                        <p:cTn id="140" dur="3000"/>
                                        <p:tgtEl>
                                          <p:spTgt spid="62">
                                            <p:txEl>
                                              <p:pRg st="0" end="0"/>
                                            </p:txEl>
                                          </p:spTgt>
                                        </p:tgtEl>
                                      </p:cBhvr>
                                    </p:animEffect>
                                  </p:childTnLst>
                                  <p:subTnLst>
                                    <p:set>
                                      <p:cBhvr override="childStyle">
                                        <p:cTn dur="1" fill="hold" display="0" masterRel="sameClick" afterEffect="1">
                                          <p:stCondLst>
                                            <p:cond evt="end" delay="0">
                                              <p:tn val="138"/>
                                            </p:cond>
                                          </p:stCondLst>
                                        </p:cTn>
                                        <p:tgtEl>
                                          <p:spTgt spid="62">
                                            <p:txEl>
                                              <p:pRg st="0" end="0"/>
                                            </p:txEl>
                                          </p:spTgt>
                                        </p:tgtEl>
                                        <p:attrNameLst>
                                          <p:attrName>style.visibility</p:attrName>
                                        </p:attrNameLst>
                                      </p:cBhvr>
                                      <p:to>
                                        <p:strVal val="hidden"/>
                                      </p:to>
                                    </p:set>
                                    <p:audio>
                                      <p:cMediaNode>
                                        <p:cTn display="0" masterRel="sameClick">
                                          <p:stCondLst>
                                            <p:cond evt="begin" delay="0">
                                              <p:tn val="138"/>
                                            </p:cond>
                                          </p:stCondLst>
                                          <p:endCondLst>
                                            <p:cond evt="onStopAudio" delay="0">
                                              <p:tgtEl>
                                                <p:sldTgt/>
                                              </p:tgtEl>
                                            </p:cond>
                                          </p:endCondLst>
                                        </p:cTn>
                                        <p:tgtEl>
                                          <p:sndTgt r:embed="rId2" name="abar cesta koro.wav"/>
                                        </p:tgtEl>
                                      </p:cMediaNode>
                                    </p:audio>
                                  </p:subTnLst>
                                </p:cTn>
                              </p:par>
                            </p:childTnLst>
                          </p:cTn>
                        </p:par>
                      </p:childTnLst>
                    </p:cTn>
                  </p:par>
                </p:childTnLst>
              </p:cTn>
              <p:nextCondLst>
                <p:cond evt="onClick" delay="0">
                  <p:tgtEl>
                    <p:spTgt spid="68"/>
                  </p:tgtEl>
                </p:cond>
              </p:nextCondLst>
            </p:seq>
            <p:seq concurrent="1" nextAc="seek">
              <p:cTn id="141" restart="whenNotActive" fill="hold" evtFilter="cancelBubble" nodeType="interactiveSeq">
                <p:stCondLst>
                  <p:cond evt="onClick" delay="0">
                    <p:tgtEl>
                      <p:spTgt spid="70"/>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grpId="0" nodeType="clickEffect">
                                  <p:stCondLst>
                                    <p:cond delay="300"/>
                                  </p:stCondLst>
                                  <p:childTnLst>
                                    <p:set>
                                      <p:cBhvr>
                                        <p:cTn id="145" dur="1" fill="hold">
                                          <p:stCondLst>
                                            <p:cond delay="0"/>
                                          </p:stCondLst>
                                        </p:cTn>
                                        <p:tgtEl>
                                          <p:spTgt spid="72">
                                            <p:bg/>
                                          </p:spTgt>
                                        </p:tgtEl>
                                        <p:attrNameLst>
                                          <p:attrName>style.visibility</p:attrName>
                                        </p:attrNameLst>
                                      </p:cBhvr>
                                      <p:to>
                                        <p:strVal val="visible"/>
                                      </p:to>
                                    </p:set>
                                    <p:animEffect transition="in" filter="fade">
                                      <p:cBhvr>
                                        <p:cTn id="146" dur="5000"/>
                                        <p:tgtEl>
                                          <p:spTgt spid="72">
                                            <p:bg/>
                                          </p:spTgt>
                                        </p:tgtEl>
                                      </p:cBhvr>
                                    </p:animEffect>
                                  </p:childTnLst>
                                  <p:subTnLst>
                                    <p:set>
                                      <p:cBhvr override="childStyle">
                                        <p:cTn dur="1" fill="hold" display="0" masterRel="sameClick" afterEffect="1">
                                          <p:stCondLst>
                                            <p:cond evt="end" delay="0">
                                              <p:tn val="144"/>
                                            </p:cond>
                                          </p:stCondLst>
                                        </p:cTn>
                                        <p:tgtEl>
                                          <p:spTgt spid="72">
                                            <p:bg/>
                                          </p:spTgt>
                                        </p:tgtEl>
                                        <p:attrNameLst>
                                          <p:attrName>style.visibility</p:attrName>
                                        </p:attrNameLst>
                                      </p:cBhvr>
                                      <p:to>
                                        <p:strVal val="hidden"/>
                                      </p:to>
                                    </p:set>
                                    <p:audio>
                                      <p:cMediaNode>
                                        <p:cTn display="0" masterRel="sameClick">
                                          <p:stCondLst>
                                            <p:cond evt="begin" delay="0">
                                              <p:tn val="144"/>
                                            </p:cond>
                                          </p:stCondLst>
                                          <p:endCondLst>
                                            <p:cond evt="onStopAudio" delay="0">
                                              <p:tgtEl>
                                                <p:sldTgt/>
                                              </p:tgtEl>
                                            </p:cond>
                                          </p:endCondLst>
                                        </p:cTn>
                                        <p:tgtEl>
                                          <p:sndTgt r:embed="rId3" name="uttor sothik hoyece.wav"/>
                                        </p:tgtEl>
                                      </p:cMediaNode>
                                    </p:audio>
                                  </p:subTnLst>
                                </p:cTn>
                              </p:par>
                              <p:par>
                                <p:cTn id="147" presetID="10" presetClass="entr" presetSubtype="0" fill="hold" grpId="0" nodeType="withEffect">
                                  <p:stCondLst>
                                    <p:cond delay="0"/>
                                  </p:stCondLst>
                                  <p:childTnLst>
                                    <p:set>
                                      <p:cBhvr>
                                        <p:cTn id="148" dur="1" fill="hold">
                                          <p:stCondLst>
                                            <p:cond delay="0"/>
                                          </p:stCondLst>
                                        </p:cTn>
                                        <p:tgtEl>
                                          <p:spTgt spid="72">
                                            <p:txEl>
                                              <p:pRg st="0" end="0"/>
                                            </p:txEl>
                                          </p:spTgt>
                                        </p:tgtEl>
                                        <p:attrNameLst>
                                          <p:attrName>style.visibility</p:attrName>
                                        </p:attrNameLst>
                                      </p:cBhvr>
                                      <p:to>
                                        <p:strVal val="visible"/>
                                      </p:to>
                                    </p:set>
                                    <p:animEffect transition="in" filter="fade">
                                      <p:cBhvr>
                                        <p:cTn id="149" dur="5000"/>
                                        <p:tgtEl>
                                          <p:spTgt spid="72">
                                            <p:txEl>
                                              <p:pRg st="0" end="0"/>
                                            </p:txEl>
                                          </p:spTgt>
                                        </p:tgtEl>
                                      </p:cBhvr>
                                    </p:animEffect>
                                  </p:childTnLst>
                                  <p:subTnLst>
                                    <p:set>
                                      <p:cBhvr override="childStyle">
                                        <p:cTn dur="1" fill="hold" display="0" masterRel="sameClick" afterEffect="1">
                                          <p:stCondLst>
                                            <p:cond evt="end" delay="0">
                                              <p:tn val="147"/>
                                            </p:cond>
                                          </p:stCondLst>
                                        </p:cTn>
                                        <p:tgtEl>
                                          <p:spTgt spid="72">
                                            <p:txEl>
                                              <p:pRg st="0" end="0"/>
                                            </p:txEl>
                                          </p:spTgt>
                                        </p:tgtEl>
                                        <p:attrNameLst>
                                          <p:attrName>style.visibility</p:attrName>
                                        </p:attrNameLst>
                                      </p:cBhvr>
                                      <p:to>
                                        <p:strVal val="hidden"/>
                                      </p:to>
                                    </p:set>
                                    <p:audio>
                                      <p:cMediaNode>
                                        <p:cTn display="0" masterRel="sameClick">
                                          <p:stCondLst>
                                            <p:cond evt="begin" delay="0">
                                              <p:tn val="147"/>
                                            </p:cond>
                                          </p:stCondLst>
                                          <p:endCondLst>
                                            <p:cond evt="onStopAudio" delay="0">
                                              <p:tgtEl>
                                                <p:sldTgt/>
                                              </p:tgtEl>
                                            </p:cond>
                                          </p:endCondLst>
                                        </p:cTn>
                                        <p:tgtEl>
                                          <p:sndTgt r:embed="rId3" name="uttor sothik hoyece.wav"/>
                                        </p:tgtEl>
                                      </p:cMediaNode>
                                    </p:audio>
                                  </p:subTnLst>
                                </p:cTn>
                              </p:par>
                            </p:childTnLst>
                          </p:cTn>
                        </p:par>
                      </p:childTnLst>
                    </p:cTn>
                  </p:par>
                </p:childTnLst>
              </p:cTn>
              <p:nextCondLst>
                <p:cond evt="onClick" delay="0">
                  <p:tgtEl>
                    <p:spTgt spid="70"/>
                  </p:tgtEl>
                </p:cond>
              </p:nextCondLst>
            </p:seq>
            <p:seq concurrent="1" nextAc="seek">
              <p:cTn id="150" restart="whenNotActive" fill="hold" evtFilter="cancelBubble" nodeType="interactiveSeq">
                <p:stCondLst>
                  <p:cond evt="onClick" delay="0">
                    <p:tgtEl>
                      <p:spTgt spid="20"/>
                    </p:tgtEl>
                  </p:cond>
                </p:stCondLst>
                <p:endSync evt="end" delay="0">
                  <p:rtn val="all"/>
                </p:endSync>
                <p:childTnLst>
                  <p:par>
                    <p:cTn id="151" fill="hold">
                      <p:stCondLst>
                        <p:cond delay="0"/>
                      </p:stCondLst>
                      <p:childTnLst>
                        <p:par>
                          <p:cTn id="152" fill="hold">
                            <p:stCondLst>
                              <p:cond delay="0"/>
                            </p:stCondLst>
                            <p:childTnLst>
                              <p:par>
                                <p:cTn id="153" presetID="31" presetClass="entr" presetSubtype="0" fill="hold" grpId="3" nodeType="clickEffect">
                                  <p:stCondLst>
                                    <p:cond delay="0"/>
                                  </p:stCondLst>
                                  <p:childTnLst>
                                    <p:set>
                                      <p:cBhvr>
                                        <p:cTn id="154" dur="1" fill="hold">
                                          <p:stCondLst>
                                            <p:cond delay="0"/>
                                          </p:stCondLst>
                                        </p:cTn>
                                        <p:tgtEl>
                                          <p:spTgt spid="62">
                                            <p:bg/>
                                          </p:spTgt>
                                        </p:tgtEl>
                                        <p:attrNameLst>
                                          <p:attrName>style.visibility</p:attrName>
                                        </p:attrNameLst>
                                      </p:cBhvr>
                                      <p:to>
                                        <p:strVal val="visible"/>
                                      </p:to>
                                    </p:set>
                                    <p:anim calcmode="lin" valueType="num">
                                      <p:cBhvr>
                                        <p:cTn id="155" dur="3000" fill="hold"/>
                                        <p:tgtEl>
                                          <p:spTgt spid="62">
                                            <p:bg/>
                                          </p:spTgt>
                                        </p:tgtEl>
                                        <p:attrNameLst>
                                          <p:attrName>ppt_w</p:attrName>
                                        </p:attrNameLst>
                                      </p:cBhvr>
                                      <p:tavLst>
                                        <p:tav tm="0">
                                          <p:val>
                                            <p:fltVal val="0"/>
                                          </p:val>
                                        </p:tav>
                                        <p:tav tm="100000">
                                          <p:val>
                                            <p:strVal val="#ppt_w"/>
                                          </p:val>
                                        </p:tav>
                                      </p:tavLst>
                                    </p:anim>
                                    <p:anim calcmode="lin" valueType="num">
                                      <p:cBhvr>
                                        <p:cTn id="156" dur="3000" fill="hold"/>
                                        <p:tgtEl>
                                          <p:spTgt spid="62">
                                            <p:bg/>
                                          </p:spTgt>
                                        </p:tgtEl>
                                        <p:attrNameLst>
                                          <p:attrName>ppt_h</p:attrName>
                                        </p:attrNameLst>
                                      </p:cBhvr>
                                      <p:tavLst>
                                        <p:tav tm="0">
                                          <p:val>
                                            <p:fltVal val="0"/>
                                          </p:val>
                                        </p:tav>
                                        <p:tav tm="100000">
                                          <p:val>
                                            <p:strVal val="#ppt_h"/>
                                          </p:val>
                                        </p:tav>
                                      </p:tavLst>
                                    </p:anim>
                                    <p:anim calcmode="lin" valueType="num">
                                      <p:cBhvr>
                                        <p:cTn id="157" dur="3000" fill="hold"/>
                                        <p:tgtEl>
                                          <p:spTgt spid="62">
                                            <p:bg/>
                                          </p:spTgt>
                                        </p:tgtEl>
                                        <p:attrNameLst>
                                          <p:attrName>style.rotation</p:attrName>
                                        </p:attrNameLst>
                                      </p:cBhvr>
                                      <p:tavLst>
                                        <p:tav tm="0">
                                          <p:val>
                                            <p:fltVal val="90"/>
                                          </p:val>
                                        </p:tav>
                                        <p:tav tm="100000">
                                          <p:val>
                                            <p:fltVal val="0"/>
                                          </p:val>
                                        </p:tav>
                                      </p:tavLst>
                                    </p:anim>
                                    <p:animEffect transition="in" filter="fade">
                                      <p:cBhvr>
                                        <p:cTn id="158" dur="3000"/>
                                        <p:tgtEl>
                                          <p:spTgt spid="62">
                                            <p:bg/>
                                          </p:spTgt>
                                        </p:tgtEl>
                                      </p:cBhvr>
                                    </p:animEffect>
                                  </p:childTnLst>
                                  <p:subTnLst>
                                    <p:set>
                                      <p:cBhvr override="childStyle">
                                        <p:cTn dur="1" fill="hold" display="0" masterRel="sameClick" afterEffect="1">
                                          <p:stCondLst>
                                            <p:cond evt="end" delay="0">
                                              <p:tn val="153"/>
                                            </p:cond>
                                          </p:stCondLst>
                                        </p:cTn>
                                        <p:tgtEl>
                                          <p:spTgt spid="62">
                                            <p:bg/>
                                          </p:spTgt>
                                        </p:tgtEl>
                                        <p:attrNameLst>
                                          <p:attrName>style.visibility</p:attrName>
                                        </p:attrNameLst>
                                      </p:cBhvr>
                                      <p:to>
                                        <p:strVal val="hidden"/>
                                      </p:to>
                                    </p:set>
                                    <p:audio>
                                      <p:cMediaNode>
                                        <p:cTn display="0" masterRel="sameClick">
                                          <p:stCondLst>
                                            <p:cond evt="begin" delay="0">
                                              <p:tn val="153"/>
                                            </p:cond>
                                          </p:stCondLst>
                                          <p:endCondLst>
                                            <p:cond evt="onStopAudio" delay="0">
                                              <p:tgtEl>
                                                <p:sldTgt/>
                                              </p:tgtEl>
                                            </p:cond>
                                          </p:endCondLst>
                                        </p:cTn>
                                        <p:tgtEl>
                                          <p:sndTgt r:embed="rId2" name="abar cesta koro.wav"/>
                                        </p:tgtEl>
                                      </p:cMediaNode>
                                    </p:audio>
                                  </p:subTnLst>
                                </p:cTn>
                              </p:par>
                              <p:par>
                                <p:cTn id="159" presetID="31" presetClass="entr" presetSubtype="0" fill="hold" grpId="3" nodeType="withEffect">
                                  <p:stCondLst>
                                    <p:cond delay="0"/>
                                  </p:stCondLst>
                                  <p:childTnLst>
                                    <p:set>
                                      <p:cBhvr>
                                        <p:cTn id="160" dur="1" fill="hold">
                                          <p:stCondLst>
                                            <p:cond delay="0"/>
                                          </p:stCondLst>
                                        </p:cTn>
                                        <p:tgtEl>
                                          <p:spTgt spid="62">
                                            <p:txEl>
                                              <p:pRg st="0" end="0"/>
                                            </p:txEl>
                                          </p:spTgt>
                                        </p:tgtEl>
                                        <p:attrNameLst>
                                          <p:attrName>style.visibility</p:attrName>
                                        </p:attrNameLst>
                                      </p:cBhvr>
                                      <p:to>
                                        <p:strVal val="visible"/>
                                      </p:to>
                                    </p:set>
                                    <p:anim calcmode="lin" valueType="num">
                                      <p:cBhvr>
                                        <p:cTn id="161" dur="3000" fill="hold"/>
                                        <p:tgtEl>
                                          <p:spTgt spid="62">
                                            <p:txEl>
                                              <p:pRg st="0" end="0"/>
                                            </p:txEl>
                                          </p:spTgt>
                                        </p:tgtEl>
                                        <p:attrNameLst>
                                          <p:attrName>ppt_w</p:attrName>
                                        </p:attrNameLst>
                                      </p:cBhvr>
                                      <p:tavLst>
                                        <p:tav tm="0">
                                          <p:val>
                                            <p:fltVal val="0"/>
                                          </p:val>
                                        </p:tav>
                                        <p:tav tm="100000">
                                          <p:val>
                                            <p:strVal val="#ppt_w"/>
                                          </p:val>
                                        </p:tav>
                                      </p:tavLst>
                                    </p:anim>
                                    <p:anim calcmode="lin" valueType="num">
                                      <p:cBhvr>
                                        <p:cTn id="162" dur="3000" fill="hold"/>
                                        <p:tgtEl>
                                          <p:spTgt spid="62">
                                            <p:txEl>
                                              <p:pRg st="0" end="0"/>
                                            </p:txEl>
                                          </p:spTgt>
                                        </p:tgtEl>
                                        <p:attrNameLst>
                                          <p:attrName>ppt_h</p:attrName>
                                        </p:attrNameLst>
                                      </p:cBhvr>
                                      <p:tavLst>
                                        <p:tav tm="0">
                                          <p:val>
                                            <p:fltVal val="0"/>
                                          </p:val>
                                        </p:tav>
                                        <p:tav tm="100000">
                                          <p:val>
                                            <p:strVal val="#ppt_h"/>
                                          </p:val>
                                        </p:tav>
                                      </p:tavLst>
                                    </p:anim>
                                    <p:anim calcmode="lin" valueType="num">
                                      <p:cBhvr>
                                        <p:cTn id="163" dur="3000" fill="hold"/>
                                        <p:tgtEl>
                                          <p:spTgt spid="62">
                                            <p:txEl>
                                              <p:pRg st="0" end="0"/>
                                            </p:txEl>
                                          </p:spTgt>
                                        </p:tgtEl>
                                        <p:attrNameLst>
                                          <p:attrName>style.rotation</p:attrName>
                                        </p:attrNameLst>
                                      </p:cBhvr>
                                      <p:tavLst>
                                        <p:tav tm="0">
                                          <p:val>
                                            <p:fltVal val="90"/>
                                          </p:val>
                                        </p:tav>
                                        <p:tav tm="100000">
                                          <p:val>
                                            <p:fltVal val="0"/>
                                          </p:val>
                                        </p:tav>
                                      </p:tavLst>
                                    </p:anim>
                                    <p:animEffect transition="in" filter="fade">
                                      <p:cBhvr>
                                        <p:cTn id="164" dur="3000"/>
                                        <p:tgtEl>
                                          <p:spTgt spid="62">
                                            <p:txEl>
                                              <p:pRg st="0" end="0"/>
                                            </p:txEl>
                                          </p:spTgt>
                                        </p:tgtEl>
                                      </p:cBhvr>
                                    </p:animEffect>
                                  </p:childTnLst>
                                  <p:subTnLst>
                                    <p:set>
                                      <p:cBhvr override="childStyle">
                                        <p:cTn dur="1" fill="hold" display="0" masterRel="sameClick" afterEffect="1">
                                          <p:stCondLst>
                                            <p:cond evt="end" delay="0">
                                              <p:tn val="159"/>
                                            </p:cond>
                                          </p:stCondLst>
                                        </p:cTn>
                                        <p:tgtEl>
                                          <p:spTgt spid="62">
                                            <p:txEl>
                                              <p:pRg st="0" end="0"/>
                                            </p:txEl>
                                          </p:spTgt>
                                        </p:tgtEl>
                                        <p:attrNameLst>
                                          <p:attrName>style.visibility</p:attrName>
                                        </p:attrNameLst>
                                      </p:cBhvr>
                                      <p:to>
                                        <p:strVal val="hidden"/>
                                      </p:to>
                                    </p:set>
                                    <p:audio>
                                      <p:cMediaNode>
                                        <p:cTn display="0" masterRel="sameClick">
                                          <p:stCondLst>
                                            <p:cond evt="begin" delay="0">
                                              <p:tn val="159"/>
                                            </p:cond>
                                          </p:stCondLst>
                                          <p:endCondLst>
                                            <p:cond evt="onStopAudio" delay="0">
                                              <p:tgtEl>
                                                <p:sldTgt/>
                                              </p:tgtEl>
                                            </p:cond>
                                          </p:endCondLst>
                                        </p:cTn>
                                        <p:tgtEl>
                                          <p:sndTgt r:embed="rId2" name="abar cesta koro.wav"/>
                                        </p:tgtEl>
                                      </p:cMediaNode>
                                    </p:audio>
                                  </p:subTnLst>
                                </p:cTn>
                              </p:par>
                            </p:childTnLst>
                          </p:cTn>
                        </p:par>
                      </p:childTnLst>
                    </p:cTn>
                  </p:par>
                </p:childTnLst>
              </p:cTn>
              <p:nextCondLst>
                <p:cond evt="onClick" delay="0">
                  <p:tgtEl>
                    <p:spTgt spid="20"/>
                  </p:tgtEl>
                </p:cond>
              </p:nextCondLst>
            </p:seq>
            <p:seq concurrent="1" nextAc="seek">
              <p:cTn id="165" restart="whenNotActive" fill="hold" evtFilter="cancelBubble" nodeType="interactiveSeq">
                <p:stCondLst>
                  <p:cond evt="onClick" delay="0">
                    <p:tgtEl>
                      <p:spTgt spid="18"/>
                    </p:tgtEl>
                  </p:cond>
                </p:stCondLst>
                <p:endSync evt="end" delay="0">
                  <p:rtn val="all"/>
                </p:endSync>
                <p:childTnLst>
                  <p:par>
                    <p:cTn id="166" fill="hold">
                      <p:stCondLst>
                        <p:cond delay="0"/>
                      </p:stCondLst>
                      <p:childTnLst>
                        <p:par>
                          <p:cTn id="167" fill="hold">
                            <p:stCondLst>
                              <p:cond delay="0"/>
                            </p:stCondLst>
                            <p:childTnLst>
                              <p:par>
                                <p:cTn id="168" presetID="16" presetClass="entr" presetSubtype="21" fill="hold" grpId="4" nodeType="clickEffect">
                                  <p:stCondLst>
                                    <p:cond delay="0"/>
                                  </p:stCondLst>
                                  <p:childTnLst>
                                    <p:set>
                                      <p:cBhvr>
                                        <p:cTn id="169" dur="1" fill="hold">
                                          <p:stCondLst>
                                            <p:cond delay="0"/>
                                          </p:stCondLst>
                                        </p:cTn>
                                        <p:tgtEl>
                                          <p:spTgt spid="62">
                                            <p:bg/>
                                          </p:spTgt>
                                        </p:tgtEl>
                                        <p:attrNameLst>
                                          <p:attrName>style.visibility</p:attrName>
                                        </p:attrNameLst>
                                      </p:cBhvr>
                                      <p:to>
                                        <p:strVal val="visible"/>
                                      </p:to>
                                    </p:set>
                                    <p:animEffect transition="in" filter="barn(inVertical)">
                                      <p:cBhvr>
                                        <p:cTn id="170" dur="3000"/>
                                        <p:tgtEl>
                                          <p:spTgt spid="62">
                                            <p:bg/>
                                          </p:spTgt>
                                        </p:tgtEl>
                                      </p:cBhvr>
                                    </p:animEffect>
                                  </p:childTnLst>
                                  <p:subTnLst>
                                    <p:set>
                                      <p:cBhvr override="childStyle">
                                        <p:cTn dur="1" fill="hold" display="0" masterRel="sameClick" afterEffect="1">
                                          <p:stCondLst>
                                            <p:cond evt="end" delay="0">
                                              <p:tn val="168"/>
                                            </p:cond>
                                          </p:stCondLst>
                                        </p:cTn>
                                        <p:tgtEl>
                                          <p:spTgt spid="62">
                                            <p:bg/>
                                          </p:spTgt>
                                        </p:tgtEl>
                                        <p:attrNameLst>
                                          <p:attrName>style.visibility</p:attrName>
                                        </p:attrNameLst>
                                      </p:cBhvr>
                                      <p:to>
                                        <p:strVal val="hidden"/>
                                      </p:to>
                                    </p:set>
                                    <p:audio>
                                      <p:cMediaNode>
                                        <p:cTn display="0" masterRel="sameClick">
                                          <p:stCondLst>
                                            <p:cond evt="begin" delay="0">
                                              <p:tn val="168"/>
                                            </p:cond>
                                          </p:stCondLst>
                                          <p:endCondLst>
                                            <p:cond evt="onStopAudio" delay="0">
                                              <p:tgtEl>
                                                <p:sldTgt/>
                                              </p:tgtEl>
                                            </p:cond>
                                          </p:endCondLst>
                                        </p:cTn>
                                        <p:tgtEl>
                                          <p:sndTgt r:embed="rId2" name="abar cesta koro.wav"/>
                                        </p:tgtEl>
                                      </p:cMediaNode>
                                    </p:audio>
                                  </p:subTnLst>
                                </p:cTn>
                              </p:par>
                              <p:par>
                                <p:cTn id="171" presetID="16" presetClass="entr" presetSubtype="21" fill="hold" grpId="4" nodeType="withEffect">
                                  <p:stCondLst>
                                    <p:cond delay="0"/>
                                  </p:stCondLst>
                                  <p:childTnLst>
                                    <p:set>
                                      <p:cBhvr>
                                        <p:cTn id="172" dur="1" fill="hold">
                                          <p:stCondLst>
                                            <p:cond delay="0"/>
                                          </p:stCondLst>
                                        </p:cTn>
                                        <p:tgtEl>
                                          <p:spTgt spid="62">
                                            <p:txEl>
                                              <p:pRg st="0" end="0"/>
                                            </p:txEl>
                                          </p:spTgt>
                                        </p:tgtEl>
                                        <p:attrNameLst>
                                          <p:attrName>style.visibility</p:attrName>
                                        </p:attrNameLst>
                                      </p:cBhvr>
                                      <p:to>
                                        <p:strVal val="visible"/>
                                      </p:to>
                                    </p:set>
                                    <p:animEffect transition="in" filter="barn(inVertical)">
                                      <p:cBhvr>
                                        <p:cTn id="173" dur="3000"/>
                                        <p:tgtEl>
                                          <p:spTgt spid="62">
                                            <p:txEl>
                                              <p:pRg st="0" end="0"/>
                                            </p:txEl>
                                          </p:spTgt>
                                        </p:tgtEl>
                                      </p:cBhvr>
                                    </p:animEffect>
                                  </p:childTnLst>
                                  <p:subTnLst>
                                    <p:set>
                                      <p:cBhvr override="childStyle">
                                        <p:cTn dur="1" fill="hold" display="0" masterRel="sameClick" afterEffect="1">
                                          <p:stCondLst>
                                            <p:cond evt="end" delay="0">
                                              <p:tn val="171"/>
                                            </p:cond>
                                          </p:stCondLst>
                                        </p:cTn>
                                        <p:tgtEl>
                                          <p:spTgt spid="62">
                                            <p:txEl>
                                              <p:pRg st="0" end="0"/>
                                            </p:txEl>
                                          </p:spTgt>
                                        </p:tgtEl>
                                        <p:attrNameLst>
                                          <p:attrName>style.visibility</p:attrName>
                                        </p:attrNameLst>
                                      </p:cBhvr>
                                      <p:to>
                                        <p:strVal val="hidden"/>
                                      </p:to>
                                    </p:set>
                                    <p:audio>
                                      <p:cMediaNode>
                                        <p:cTn display="0" masterRel="sameClick">
                                          <p:stCondLst>
                                            <p:cond evt="begin" delay="0">
                                              <p:tn val="171"/>
                                            </p:cond>
                                          </p:stCondLst>
                                          <p:endCondLst>
                                            <p:cond evt="onStopAudio" delay="0">
                                              <p:tgtEl>
                                                <p:sldTgt/>
                                              </p:tgtEl>
                                            </p:cond>
                                          </p:endCondLst>
                                        </p:cTn>
                                        <p:tgtEl>
                                          <p:sndTgt r:embed="rId2" name="abar cesta koro.wav"/>
                                        </p:tgtEl>
                                      </p:cMediaNode>
                                    </p:audio>
                                  </p:subTnLst>
                                </p:cTn>
                              </p:par>
                            </p:childTnLst>
                          </p:cTn>
                        </p:par>
                      </p:childTnLst>
                    </p:cTn>
                  </p:par>
                </p:childTnLst>
              </p:cTn>
              <p:nextCondLst>
                <p:cond evt="onClick" delay="0">
                  <p:tgtEl>
                    <p:spTgt spid="18"/>
                  </p:tgtEl>
                </p:cond>
              </p:nextCondLst>
            </p:seq>
            <p:seq concurrent="1" nextAc="seek">
              <p:cTn id="174" restart="whenNotActive" fill="hold" evtFilter="cancelBubble" nodeType="interactiveSeq">
                <p:stCondLst>
                  <p:cond evt="onClick" delay="0">
                    <p:tgtEl>
                      <p:spTgt spid="19"/>
                    </p:tgtEl>
                  </p:cond>
                </p:stCondLst>
                <p:endSync evt="end" delay="0">
                  <p:rtn val="all"/>
                </p:endSync>
                <p:childTnLst>
                  <p:par>
                    <p:cTn id="175" fill="hold">
                      <p:stCondLst>
                        <p:cond delay="0"/>
                      </p:stCondLst>
                      <p:childTnLst>
                        <p:par>
                          <p:cTn id="176" fill="hold">
                            <p:stCondLst>
                              <p:cond delay="0"/>
                            </p:stCondLst>
                            <p:childTnLst>
                              <p:par>
                                <p:cTn id="177" presetID="53" presetClass="entr" presetSubtype="16" fill="hold" grpId="5" nodeType="clickEffect">
                                  <p:stCondLst>
                                    <p:cond delay="0"/>
                                  </p:stCondLst>
                                  <p:childTnLst>
                                    <p:set>
                                      <p:cBhvr>
                                        <p:cTn id="178" dur="1" fill="hold">
                                          <p:stCondLst>
                                            <p:cond delay="0"/>
                                          </p:stCondLst>
                                        </p:cTn>
                                        <p:tgtEl>
                                          <p:spTgt spid="62">
                                            <p:bg/>
                                          </p:spTgt>
                                        </p:tgtEl>
                                        <p:attrNameLst>
                                          <p:attrName>style.visibility</p:attrName>
                                        </p:attrNameLst>
                                      </p:cBhvr>
                                      <p:to>
                                        <p:strVal val="visible"/>
                                      </p:to>
                                    </p:set>
                                    <p:anim calcmode="lin" valueType="num">
                                      <p:cBhvr>
                                        <p:cTn id="179" dur="3000" fill="hold"/>
                                        <p:tgtEl>
                                          <p:spTgt spid="62">
                                            <p:bg/>
                                          </p:spTgt>
                                        </p:tgtEl>
                                        <p:attrNameLst>
                                          <p:attrName>ppt_w</p:attrName>
                                        </p:attrNameLst>
                                      </p:cBhvr>
                                      <p:tavLst>
                                        <p:tav tm="0">
                                          <p:val>
                                            <p:fltVal val="0"/>
                                          </p:val>
                                        </p:tav>
                                        <p:tav tm="100000">
                                          <p:val>
                                            <p:strVal val="#ppt_w"/>
                                          </p:val>
                                        </p:tav>
                                      </p:tavLst>
                                    </p:anim>
                                    <p:anim calcmode="lin" valueType="num">
                                      <p:cBhvr>
                                        <p:cTn id="180" dur="3000" fill="hold"/>
                                        <p:tgtEl>
                                          <p:spTgt spid="62">
                                            <p:bg/>
                                          </p:spTgt>
                                        </p:tgtEl>
                                        <p:attrNameLst>
                                          <p:attrName>ppt_h</p:attrName>
                                        </p:attrNameLst>
                                      </p:cBhvr>
                                      <p:tavLst>
                                        <p:tav tm="0">
                                          <p:val>
                                            <p:fltVal val="0"/>
                                          </p:val>
                                        </p:tav>
                                        <p:tav tm="100000">
                                          <p:val>
                                            <p:strVal val="#ppt_h"/>
                                          </p:val>
                                        </p:tav>
                                      </p:tavLst>
                                    </p:anim>
                                    <p:animEffect transition="in" filter="fade">
                                      <p:cBhvr>
                                        <p:cTn id="181" dur="3000"/>
                                        <p:tgtEl>
                                          <p:spTgt spid="62">
                                            <p:bg/>
                                          </p:spTgt>
                                        </p:tgtEl>
                                      </p:cBhvr>
                                    </p:animEffect>
                                  </p:childTnLst>
                                  <p:subTnLst>
                                    <p:set>
                                      <p:cBhvr override="childStyle">
                                        <p:cTn dur="1" fill="hold" display="0" masterRel="sameClick" afterEffect="1">
                                          <p:stCondLst>
                                            <p:cond evt="end" delay="0">
                                              <p:tn val="177"/>
                                            </p:cond>
                                          </p:stCondLst>
                                        </p:cTn>
                                        <p:tgtEl>
                                          <p:spTgt spid="62">
                                            <p:bg/>
                                          </p:spTgt>
                                        </p:tgtEl>
                                        <p:attrNameLst>
                                          <p:attrName>style.visibility</p:attrName>
                                        </p:attrNameLst>
                                      </p:cBhvr>
                                      <p:to>
                                        <p:strVal val="hidden"/>
                                      </p:to>
                                    </p:set>
                                    <p:audio>
                                      <p:cMediaNode>
                                        <p:cTn display="0" masterRel="sameClick">
                                          <p:stCondLst>
                                            <p:cond evt="begin" delay="0">
                                              <p:tn val="177"/>
                                            </p:cond>
                                          </p:stCondLst>
                                          <p:endCondLst>
                                            <p:cond evt="onStopAudio" delay="0">
                                              <p:tgtEl>
                                                <p:sldTgt/>
                                              </p:tgtEl>
                                            </p:cond>
                                          </p:endCondLst>
                                        </p:cTn>
                                        <p:tgtEl>
                                          <p:sndTgt r:embed="rId2" name="abar cesta koro.wav"/>
                                        </p:tgtEl>
                                      </p:cMediaNode>
                                    </p:audio>
                                  </p:subTnLst>
                                </p:cTn>
                              </p:par>
                              <p:par>
                                <p:cTn id="182" presetID="53" presetClass="entr" presetSubtype="16" fill="hold" grpId="5" nodeType="withEffect">
                                  <p:stCondLst>
                                    <p:cond delay="0"/>
                                  </p:stCondLst>
                                  <p:childTnLst>
                                    <p:set>
                                      <p:cBhvr>
                                        <p:cTn id="183" dur="1" fill="hold">
                                          <p:stCondLst>
                                            <p:cond delay="0"/>
                                          </p:stCondLst>
                                        </p:cTn>
                                        <p:tgtEl>
                                          <p:spTgt spid="62">
                                            <p:txEl>
                                              <p:pRg st="0" end="0"/>
                                            </p:txEl>
                                          </p:spTgt>
                                        </p:tgtEl>
                                        <p:attrNameLst>
                                          <p:attrName>style.visibility</p:attrName>
                                        </p:attrNameLst>
                                      </p:cBhvr>
                                      <p:to>
                                        <p:strVal val="visible"/>
                                      </p:to>
                                    </p:set>
                                    <p:anim calcmode="lin" valueType="num">
                                      <p:cBhvr>
                                        <p:cTn id="184" dur="3000" fill="hold"/>
                                        <p:tgtEl>
                                          <p:spTgt spid="62">
                                            <p:txEl>
                                              <p:pRg st="0" end="0"/>
                                            </p:txEl>
                                          </p:spTgt>
                                        </p:tgtEl>
                                        <p:attrNameLst>
                                          <p:attrName>ppt_w</p:attrName>
                                        </p:attrNameLst>
                                      </p:cBhvr>
                                      <p:tavLst>
                                        <p:tav tm="0">
                                          <p:val>
                                            <p:fltVal val="0"/>
                                          </p:val>
                                        </p:tav>
                                        <p:tav tm="100000">
                                          <p:val>
                                            <p:strVal val="#ppt_w"/>
                                          </p:val>
                                        </p:tav>
                                      </p:tavLst>
                                    </p:anim>
                                    <p:anim calcmode="lin" valueType="num">
                                      <p:cBhvr>
                                        <p:cTn id="185" dur="3000" fill="hold"/>
                                        <p:tgtEl>
                                          <p:spTgt spid="62">
                                            <p:txEl>
                                              <p:pRg st="0" end="0"/>
                                            </p:txEl>
                                          </p:spTgt>
                                        </p:tgtEl>
                                        <p:attrNameLst>
                                          <p:attrName>ppt_h</p:attrName>
                                        </p:attrNameLst>
                                      </p:cBhvr>
                                      <p:tavLst>
                                        <p:tav tm="0">
                                          <p:val>
                                            <p:fltVal val="0"/>
                                          </p:val>
                                        </p:tav>
                                        <p:tav tm="100000">
                                          <p:val>
                                            <p:strVal val="#ppt_h"/>
                                          </p:val>
                                        </p:tav>
                                      </p:tavLst>
                                    </p:anim>
                                    <p:animEffect transition="in" filter="fade">
                                      <p:cBhvr>
                                        <p:cTn id="186" dur="3000"/>
                                        <p:tgtEl>
                                          <p:spTgt spid="62">
                                            <p:txEl>
                                              <p:pRg st="0" end="0"/>
                                            </p:txEl>
                                          </p:spTgt>
                                        </p:tgtEl>
                                      </p:cBhvr>
                                    </p:animEffect>
                                  </p:childTnLst>
                                  <p:subTnLst>
                                    <p:set>
                                      <p:cBhvr override="childStyle">
                                        <p:cTn dur="1" fill="hold" display="0" masterRel="sameClick" afterEffect="1">
                                          <p:stCondLst>
                                            <p:cond evt="end" delay="0">
                                              <p:tn val="182"/>
                                            </p:cond>
                                          </p:stCondLst>
                                        </p:cTn>
                                        <p:tgtEl>
                                          <p:spTgt spid="62">
                                            <p:txEl>
                                              <p:pRg st="0" end="0"/>
                                            </p:txEl>
                                          </p:spTgt>
                                        </p:tgtEl>
                                        <p:attrNameLst>
                                          <p:attrName>style.visibility</p:attrName>
                                        </p:attrNameLst>
                                      </p:cBhvr>
                                      <p:to>
                                        <p:strVal val="hidden"/>
                                      </p:to>
                                    </p:set>
                                    <p:audio>
                                      <p:cMediaNode>
                                        <p:cTn display="0" masterRel="sameClick">
                                          <p:stCondLst>
                                            <p:cond evt="begin" delay="0">
                                              <p:tn val="182"/>
                                            </p:cond>
                                          </p:stCondLst>
                                          <p:endCondLst>
                                            <p:cond evt="onStopAudio" delay="0">
                                              <p:tgtEl>
                                                <p:sldTgt/>
                                              </p:tgtEl>
                                            </p:cond>
                                          </p:endCondLst>
                                        </p:cTn>
                                        <p:tgtEl>
                                          <p:sndTgt r:embed="rId2" name="abar cesta koro.wav"/>
                                        </p:tgtEl>
                                      </p:cMediaNode>
                                    </p:audio>
                                  </p:subTnLst>
                                </p:cTn>
                              </p:par>
                            </p:childTnLst>
                          </p:cTn>
                        </p:par>
                      </p:childTnLst>
                    </p:cTn>
                  </p:par>
                </p:childTnLst>
              </p:cTn>
              <p:nextCondLst>
                <p:cond evt="onClick" delay="0">
                  <p:tgtEl>
                    <p:spTgt spid="19"/>
                  </p:tgtEl>
                </p:cond>
              </p:nextCondLst>
            </p:seq>
            <p:seq concurrent="1" nextAc="seek">
              <p:cTn id="187" restart="whenNotActive" fill="hold" evtFilter="cancelBubble" nodeType="interactiveSeq">
                <p:stCondLst>
                  <p:cond evt="onClick" delay="0">
                    <p:tgtEl>
                      <p:spTgt spid="25"/>
                    </p:tgtEl>
                  </p:cond>
                </p:stCondLst>
                <p:endSync evt="end" delay="0">
                  <p:rtn val="all"/>
                </p:endSync>
                <p:childTnLst>
                  <p:par>
                    <p:cTn id="188" fill="hold">
                      <p:stCondLst>
                        <p:cond delay="0"/>
                      </p:stCondLst>
                      <p:childTnLst>
                        <p:par>
                          <p:cTn id="189" fill="hold">
                            <p:stCondLst>
                              <p:cond delay="0"/>
                            </p:stCondLst>
                            <p:childTnLst>
                              <p:par>
                                <p:cTn id="190" presetID="31" presetClass="entr" presetSubtype="0" fill="hold" grpId="1" nodeType="clickEffect">
                                  <p:stCondLst>
                                    <p:cond delay="0"/>
                                  </p:stCondLst>
                                  <p:childTnLst>
                                    <p:set>
                                      <p:cBhvr>
                                        <p:cTn id="191" dur="1" fill="hold">
                                          <p:stCondLst>
                                            <p:cond delay="0"/>
                                          </p:stCondLst>
                                        </p:cTn>
                                        <p:tgtEl>
                                          <p:spTgt spid="72">
                                            <p:bg/>
                                          </p:spTgt>
                                        </p:tgtEl>
                                        <p:attrNameLst>
                                          <p:attrName>style.visibility</p:attrName>
                                        </p:attrNameLst>
                                      </p:cBhvr>
                                      <p:to>
                                        <p:strVal val="visible"/>
                                      </p:to>
                                    </p:set>
                                    <p:anim calcmode="lin" valueType="num">
                                      <p:cBhvr>
                                        <p:cTn id="192" dur="5000" fill="hold"/>
                                        <p:tgtEl>
                                          <p:spTgt spid="72">
                                            <p:bg/>
                                          </p:spTgt>
                                        </p:tgtEl>
                                        <p:attrNameLst>
                                          <p:attrName>ppt_w</p:attrName>
                                        </p:attrNameLst>
                                      </p:cBhvr>
                                      <p:tavLst>
                                        <p:tav tm="0">
                                          <p:val>
                                            <p:fltVal val="0"/>
                                          </p:val>
                                        </p:tav>
                                        <p:tav tm="100000">
                                          <p:val>
                                            <p:strVal val="#ppt_w"/>
                                          </p:val>
                                        </p:tav>
                                      </p:tavLst>
                                    </p:anim>
                                    <p:anim calcmode="lin" valueType="num">
                                      <p:cBhvr>
                                        <p:cTn id="193" dur="5000" fill="hold"/>
                                        <p:tgtEl>
                                          <p:spTgt spid="72">
                                            <p:bg/>
                                          </p:spTgt>
                                        </p:tgtEl>
                                        <p:attrNameLst>
                                          <p:attrName>ppt_h</p:attrName>
                                        </p:attrNameLst>
                                      </p:cBhvr>
                                      <p:tavLst>
                                        <p:tav tm="0">
                                          <p:val>
                                            <p:fltVal val="0"/>
                                          </p:val>
                                        </p:tav>
                                        <p:tav tm="100000">
                                          <p:val>
                                            <p:strVal val="#ppt_h"/>
                                          </p:val>
                                        </p:tav>
                                      </p:tavLst>
                                    </p:anim>
                                    <p:anim calcmode="lin" valueType="num">
                                      <p:cBhvr>
                                        <p:cTn id="194" dur="5000" fill="hold"/>
                                        <p:tgtEl>
                                          <p:spTgt spid="72">
                                            <p:bg/>
                                          </p:spTgt>
                                        </p:tgtEl>
                                        <p:attrNameLst>
                                          <p:attrName>style.rotation</p:attrName>
                                        </p:attrNameLst>
                                      </p:cBhvr>
                                      <p:tavLst>
                                        <p:tav tm="0">
                                          <p:val>
                                            <p:fltVal val="90"/>
                                          </p:val>
                                        </p:tav>
                                        <p:tav tm="100000">
                                          <p:val>
                                            <p:fltVal val="0"/>
                                          </p:val>
                                        </p:tav>
                                      </p:tavLst>
                                    </p:anim>
                                    <p:animEffect transition="in" filter="fade">
                                      <p:cBhvr>
                                        <p:cTn id="195" dur="5000"/>
                                        <p:tgtEl>
                                          <p:spTgt spid="72">
                                            <p:bg/>
                                          </p:spTgt>
                                        </p:tgtEl>
                                      </p:cBhvr>
                                    </p:animEffect>
                                  </p:childTnLst>
                                  <p:subTnLst>
                                    <p:set>
                                      <p:cBhvr override="childStyle">
                                        <p:cTn dur="1" fill="hold" display="0" masterRel="sameClick" afterEffect="1">
                                          <p:stCondLst>
                                            <p:cond evt="end" delay="0">
                                              <p:tn val="190"/>
                                            </p:cond>
                                          </p:stCondLst>
                                        </p:cTn>
                                        <p:tgtEl>
                                          <p:spTgt spid="72">
                                            <p:bg/>
                                          </p:spTgt>
                                        </p:tgtEl>
                                        <p:attrNameLst>
                                          <p:attrName>style.visibility</p:attrName>
                                        </p:attrNameLst>
                                      </p:cBhvr>
                                      <p:to>
                                        <p:strVal val="hidden"/>
                                      </p:to>
                                    </p:set>
                                    <p:audio>
                                      <p:cMediaNode>
                                        <p:cTn display="0" masterRel="sameClick">
                                          <p:stCondLst>
                                            <p:cond evt="begin" delay="0">
                                              <p:tn val="190"/>
                                            </p:cond>
                                          </p:stCondLst>
                                          <p:endCondLst>
                                            <p:cond evt="onStopAudio" delay="0">
                                              <p:tgtEl>
                                                <p:sldTgt/>
                                              </p:tgtEl>
                                            </p:cond>
                                          </p:endCondLst>
                                        </p:cTn>
                                        <p:tgtEl>
                                          <p:sndTgt r:embed="rId3" name="uttor sothik hoyece.wav"/>
                                        </p:tgtEl>
                                      </p:cMediaNode>
                                    </p:audio>
                                  </p:subTnLst>
                                </p:cTn>
                              </p:par>
                              <p:par>
                                <p:cTn id="196" presetID="31" presetClass="entr" presetSubtype="0" fill="hold" grpId="1" nodeType="withEffect">
                                  <p:stCondLst>
                                    <p:cond delay="0"/>
                                  </p:stCondLst>
                                  <p:childTnLst>
                                    <p:set>
                                      <p:cBhvr>
                                        <p:cTn id="197" dur="1" fill="hold">
                                          <p:stCondLst>
                                            <p:cond delay="0"/>
                                          </p:stCondLst>
                                        </p:cTn>
                                        <p:tgtEl>
                                          <p:spTgt spid="72">
                                            <p:txEl>
                                              <p:pRg st="0" end="0"/>
                                            </p:txEl>
                                          </p:spTgt>
                                        </p:tgtEl>
                                        <p:attrNameLst>
                                          <p:attrName>style.visibility</p:attrName>
                                        </p:attrNameLst>
                                      </p:cBhvr>
                                      <p:to>
                                        <p:strVal val="visible"/>
                                      </p:to>
                                    </p:set>
                                    <p:anim calcmode="lin" valueType="num">
                                      <p:cBhvr>
                                        <p:cTn id="198" dur="5000" fill="hold"/>
                                        <p:tgtEl>
                                          <p:spTgt spid="72">
                                            <p:txEl>
                                              <p:pRg st="0" end="0"/>
                                            </p:txEl>
                                          </p:spTgt>
                                        </p:tgtEl>
                                        <p:attrNameLst>
                                          <p:attrName>ppt_w</p:attrName>
                                        </p:attrNameLst>
                                      </p:cBhvr>
                                      <p:tavLst>
                                        <p:tav tm="0">
                                          <p:val>
                                            <p:fltVal val="0"/>
                                          </p:val>
                                        </p:tav>
                                        <p:tav tm="100000">
                                          <p:val>
                                            <p:strVal val="#ppt_w"/>
                                          </p:val>
                                        </p:tav>
                                      </p:tavLst>
                                    </p:anim>
                                    <p:anim calcmode="lin" valueType="num">
                                      <p:cBhvr>
                                        <p:cTn id="199" dur="5000" fill="hold"/>
                                        <p:tgtEl>
                                          <p:spTgt spid="72">
                                            <p:txEl>
                                              <p:pRg st="0" end="0"/>
                                            </p:txEl>
                                          </p:spTgt>
                                        </p:tgtEl>
                                        <p:attrNameLst>
                                          <p:attrName>ppt_h</p:attrName>
                                        </p:attrNameLst>
                                      </p:cBhvr>
                                      <p:tavLst>
                                        <p:tav tm="0">
                                          <p:val>
                                            <p:fltVal val="0"/>
                                          </p:val>
                                        </p:tav>
                                        <p:tav tm="100000">
                                          <p:val>
                                            <p:strVal val="#ppt_h"/>
                                          </p:val>
                                        </p:tav>
                                      </p:tavLst>
                                    </p:anim>
                                    <p:anim calcmode="lin" valueType="num">
                                      <p:cBhvr>
                                        <p:cTn id="200" dur="5000" fill="hold"/>
                                        <p:tgtEl>
                                          <p:spTgt spid="72">
                                            <p:txEl>
                                              <p:pRg st="0" end="0"/>
                                            </p:txEl>
                                          </p:spTgt>
                                        </p:tgtEl>
                                        <p:attrNameLst>
                                          <p:attrName>style.rotation</p:attrName>
                                        </p:attrNameLst>
                                      </p:cBhvr>
                                      <p:tavLst>
                                        <p:tav tm="0">
                                          <p:val>
                                            <p:fltVal val="90"/>
                                          </p:val>
                                        </p:tav>
                                        <p:tav tm="100000">
                                          <p:val>
                                            <p:fltVal val="0"/>
                                          </p:val>
                                        </p:tav>
                                      </p:tavLst>
                                    </p:anim>
                                    <p:animEffect transition="in" filter="fade">
                                      <p:cBhvr>
                                        <p:cTn id="201" dur="5000"/>
                                        <p:tgtEl>
                                          <p:spTgt spid="72">
                                            <p:txEl>
                                              <p:pRg st="0" end="0"/>
                                            </p:txEl>
                                          </p:spTgt>
                                        </p:tgtEl>
                                      </p:cBhvr>
                                    </p:animEffect>
                                  </p:childTnLst>
                                  <p:subTnLst>
                                    <p:set>
                                      <p:cBhvr override="childStyle">
                                        <p:cTn dur="1" fill="hold" display="0" masterRel="sameClick" afterEffect="1">
                                          <p:stCondLst>
                                            <p:cond evt="end" delay="0">
                                              <p:tn val="196"/>
                                            </p:cond>
                                          </p:stCondLst>
                                        </p:cTn>
                                        <p:tgtEl>
                                          <p:spTgt spid="72">
                                            <p:txEl>
                                              <p:pRg st="0" end="0"/>
                                            </p:txEl>
                                          </p:spTgt>
                                        </p:tgtEl>
                                        <p:attrNameLst>
                                          <p:attrName>style.visibility</p:attrName>
                                        </p:attrNameLst>
                                      </p:cBhvr>
                                      <p:to>
                                        <p:strVal val="hidden"/>
                                      </p:to>
                                    </p:set>
                                    <p:audio>
                                      <p:cMediaNode>
                                        <p:cTn display="0" masterRel="sameClick">
                                          <p:stCondLst>
                                            <p:cond evt="begin" delay="0">
                                              <p:tn val="196"/>
                                            </p:cond>
                                          </p:stCondLst>
                                          <p:endCondLst>
                                            <p:cond evt="onStopAudio" delay="0">
                                              <p:tgtEl>
                                                <p:sldTgt/>
                                              </p:tgtEl>
                                            </p:cond>
                                          </p:endCondLst>
                                        </p:cTn>
                                        <p:tgtEl>
                                          <p:sndTgt r:embed="rId3" name="uttor sothik hoyece.wav"/>
                                        </p:tgtEl>
                                      </p:cMediaNode>
                                    </p:audio>
                                  </p:subTnLst>
                                </p:cTn>
                              </p:par>
                            </p:childTnLst>
                          </p:cTn>
                        </p:par>
                      </p:childTnLst>
                    </p:cTn>
                  </p:par>
                </p:childTnLst>
              </p:cTn>
              <p:nextCondLst>
                <p:cond evt="onClick" delay="0">
                  <p:tgtEl>
                    <p:spTgt spid="25"/>
                  </p:tgtEl>
                </p:cond>
              </p:nextCondLst>
            </p:seq>
          </p:childTnLst>
        </p:cTn>
      </p:par>
    </p:tnLst>
    <p:bldLst>
      <p:bldP spid="46" grpId="0"/>
      <p:bldP spid="67" grpId="0" build="allAtOnce" animBg="1"/>
      <p:bldP spid="68" grpId="0" build="allAtOnce" animBg="1"/>
      <p:bldP spid="69" grpId="0" build="allAtOnce" animBg="1"/>
      <p:bldP spid="70" grpId="0" build="allAtOnce" animBg="1"/>
      <p:bldP spid="72" grpId="0" build="allAtOnce" animBg="1"/>
      <p:bldP spid="72" grpId="1" build="allAtOnce" animBg="1"/>
      <p:bldP spid="22" grpId="0" build="allAtOnce"/>
      <p:bldP spid="24" grpId="0" build="allAtOnce"/>
      <p:bldP spid="62" grpId="0" build="allAtOnce" animBg="1"/>
      <p:bldP spid="62" grpId="1" build="allAtOnce" animBg="1"/>
      <p:bldP spid="62" grpId="2" build="allAtOnce" animBg="1"/>
      <p:bldP spid="62" grpId="3" build="allAtOnce" animBg="1"/>
      <p:bldP spid="62" grpId="4" build="allAtOnce" animBg="1"/>
      <p:bldP spid="62" grpId="5" build="allAtOnce" animBg="1"/>
      <p:bldP spid="18" grpId="0" build="allAtOnce" animBg="1"/>
      <p:bldP spid="19" grpId="0" build="allAtOnce" animBg="1"/>
      <p:bldP spid="20" grpId="0" build="allAtOnce" animBg="1"/>
      <p:bldP spid="25" grpId="0" build="allAtOnce" animBg="1"/>
      <p:bldP spid="26" grpId="0" build="allAtOnce"/>
      <p:bldP spid="23"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9618" y="3417871"/>
            <a:ext cx="9409900" cy="1938992"/>
          </a:xfrm>
          <a:prstGeom prst="rect">
            <a:avLst/>
          </a:prstGeom>
          <a:solidFill>
            <a:schemeClr val="accent1">
              <a:alpha val="33000"/>
            </a:schemeClr>
          </a:solidFill>
          <a:ln w="57150">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bn-IN" sz="6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আমাদের দেশের ভ্রমণোপযোগী দর্শনীয় স্থানগুলোর তালিকা তৈরি করে আনবে। </a:t>
            </a:r>
            <a:endParaRPr lang="en-US" sz="60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8" name="TextBox 17"/>
          <p:cNvSpPr txBox="1"/>
          <p:nvPr/>
        </p:nvSpPr>
        <p:spPr>
          <a:xfrm>
            <a:off x="3880989" y="477652"/>
            <a:ext cx="4326340" cy="1323439"/>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prstTxWarp prst="textDoubleWave1">
              <a:avLst>
                <a:gd name="adj1" fmla="val 10375"/>
                <a:gd name="adj2" fmla="val -514"/>
              </a:avLst>
            </a:prstTxWarp>
            <a:spAutoFit/>
            <a:scene3d>
              <a:camera prst="orthographicFront"/>
              <a:lightRig rig="threePt" dir="t"/>
            </a:scene3d>
            <a:sp3d extrusionH="57150">
              <a:bevelT w="38100" h="38100"/>
            </a:sp3d>
          </a:bodyPr>
          <a:lstStyle/>
          <a:p>
            <a:r>
              <a:rPr lang="bn-IN" sz="8000" b="1" dirty="0" smtClean="0">
                <a:ln w="0"/>
                <a:latin typeface="NikoshBAN" panose="02000000000000000000" pitchFamily="2" charset="0"/>
                <a:cs typeface="NikoshBAN" panose="02000000000000000000" pitchFamily="2" charset="0"/>
              </a:rPr>
              <a:t> </a:t>
            </a:r>
            <a:r>
              <a:rPr lang="bn-BD" sz="8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বাড়ির</a:t>
            </a:r>
            <a:r>
              <a:rPr lang="bn-IN" sz="8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কাজ</a:t>
            </a:r>
            <a:endParaRPr lang="en-US" sz="80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031433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0" y="116370"/>
            <a:ext cx="11946340" cy="6687404"/>
          </a:xfrm>
          <a:prstGeom prst="rect">
            <a:avLst/>
          </a:prstGeom>
        </p:spPr>
      </p:pic>
      <p:sp>
        <p:nvSpPr>
          <p:cNvPr id="2" name="Date Placeholder 1"/>
          <p:cNvSpPr>
            <a:spLocks noGrp="1"/>
          </p:cNvSpPr>
          <p:nvPr>
            <p:ph type="dt" sz="half" idx="10"/>
          </p:nvPr>
        </p:nvSpPr>
        <p:spPr/>
        <p:txBody>
          <a:bodyPr/>
          <a:lstStyle/>
          <a:p>
            <a:fld id="{91C4D136-961B-43B0-A6BB-0CAD2687E120}" type="datetime2">
              <a:rPr lang="en-US" smtClean="0"/>
              <a:t>Monday, January 18, 2016</a:t>
            </a:fld>
            <a:endParaRPr lang="en-US"/>
          </a:p>
        </p:txBody>
      </p:sp>
      <p:sp>
        <p:nvSpPr>
          <p:cNvPr id="3" name="Footer Placeholder 2"/>
          <p:cNvSpPr>
            <a:spLocks noGrp="1"/>
          </p:cNvSpPr>
          <p:nvPr>
            <p:ph type="ftr" sz="quarter" idx="11"/>
          </p:nvPr>
        </p:nvSpPr>
        <p:spPr/>
        <p:txBody>
          <a:bodyPr/>
          <a:lstStyle/>
          <a:p>
            <a:r>
              <a:rPr lang="bn-BD" dirty="0" smtClean="0">
                <a:latin typeface="NikoshBAN" panose="02000000000000000000" pitchFamily="2" charset="0"/>
                <a:cs typeface="NikoshBAN" panose="02000000000000000000" pitchFamily="2" charset="0"/>
              </a:rPr>
              <a:t>মিজানুর - গাইবান্ধা </a:t>
            </a:r>
            <a:endParaRPr lang="en-US"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2"/>
          </p:nvPr>
        </p:nvSpPr>
        <p:spPr/>
        <p:txBody>
          <a:bodyPr/>
          <a:lstStyle/>
          <a:p>
            <a:fld id="{6E4B296D-B6D0-4D63-ABDA-FC1B03B5FFC2}" type="slidenum">
              <a:rPr lang="en-US" smtClean="0"/>
              <a:t>23</a:t>
            </a:fld>
            <a:endParaRPr lang="en-US"/>
          </a:p>
        </p:txBody>
      </p:sp>
      <p:sp>
        <p:nvSpPr>
          <p:cNvPr id="7" name="TextBox 6"/>
          <p:cNvSpPr txBox="1"/>
          <p:nvPr/>
        </p:nvSpPr>
        <p:spPr>
          <a:xfrm>
            <a:off x="1267116" y="2086948"/>
            <a:ext cx="9657768" cy="4339650"/>
          </a:xfrm>
          <a:prstGeom prst="rect">
            <a:avLst/>
          </a:prstGeom>
          <a:noFill/>
        </p:spPr>
        <p:txBody>
          <a:bodyPr wrap="square" rtlCol="0">
            <a:spAutoFit/>
          </a:bodyPr>
          <a:lstStyle/>
          <a:p>
            <a:r>
              <a:rPr lang="bn-BD" sz="13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সকল শিক্ষার্থীকে</a:t>
            </a:r>
          </a:p>
          <a:p>
            <a:r>
              <a:rPr lang="bn-BD" sz="13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    </a:t>
            </a:r>
            <a:r>
              <a:rPr lang="en-US" sz="13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  </a:t>
            </a:r>
            <a:r>
              <a:rPr lang="bn-IN" sz="13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ধন্যবাদ</a:t>
            </a:r>
            <a:endParaRPr lang="en-US"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87534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endCondLst>
                                    <p:cond evt="onNext" delay="0">
                                      <p:tgtEl>
                                        <p:sldTgt/>
                                      </p:tgtEl>
                                    </p:cond>
                                  </p:end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3000" fill="hold"/>
                                        <p:tgtEl>
                                          <p:spTgt spid="7"/>
                                        </p:tgtEl>
                                        <p:attrNameLst>
                                          <p:attrName>ppt_y</p:attrName>
                                        </p:attrNameLst>
                                      </p:cBhvr>
                                      <p:tavLst>
                                        <p:tav tm="0">
                                          <p:val>
                                            <p:strVal val="#ppt_y"/>
                                          </p:val>
                                        </p:tav>
                                        <p:tav tm="100000">
                                          <p:val>
                                            <p:strVal val="#ppt_y"/>
                                          </p:val>
                                        </p:tav>
                                      </p:tavLst>
                                    </p:anim>
                                    <p:anim calcmode="lin" valueType="num">
                                      <p:cBhvr>
                                        <p:cTn id="9" dur="3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3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213D3D2-717D-48E6-80FB-93B43227CCF1}" type="slidenum">
              <a:rPr lang="en-US" smtClean="0"/>
              <a:pPr/>
              <a:t>24</a:t>
            </a:fld>
            <a:endParaRPr lang="en-US" dirty="0"/>
          </a:p>
        </p:txBody>
      </p:sp>
      <p:sp>
        <p:nvSpPr>
          <p:cNvPr id="4" name="Rectangle 3"/>
          <p:cNvSpPr/>
          <p:nvPr/>
        </p:nvSpPr>
        <p:spPr>
          <a:xfrm>
            <a:off x="1828800" y="1844674"/>
            <a:ext cx="8534400" cy="533400"/>
          </a:xfrm>
          <a:prstGeom prst="rect">
            <a:avLst/>
          </a:prstGeom>
          <a:solidFill>
            <a:schemeClr val="accent5">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NikoshBAN" panose="02000000000000000000" pitchFamily="2" charset="0"/>
                <a:cs typeface="NikoshBAN" panose="02000000000000000000" pitchFamily="2" charset="0"/>
              </a:rPr>
              <a:t>শিক্ষামন্ত্রণালয়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মাউশি</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এনসিটিবি</a:t>
            </a:r>
            <a:r>
              <a:rPr lang="en-US" sz="2800" dirty="0">
                <a:solidFill>
                  <a:schemeClr val="tx1"/>
                </a:solidFill>
                <a:latin typeface="NikoshBAN" panose="02000000000000000000" pitchFamily="2" charset="0"/>
                <a:cs typeface="NikoshBAN" panose="02000000000000000000" pitchFamily="2" charset="0"/>
              </a:rPr>
              <a:t> ও </a:t>
            </a:r>
            <a:r>
              <a:rPr lang="en-US" sz="2800" dirty="0" err="1">
                <a:solidFill>
                  <a:schemeClr val="tx1"/>
                </a:solidFill>
                <a:latin typeface="NikoshBAN" panose="02000000000000000000" pitchFamily="2" charset="0"/>
                <a:cs typeface="NikoshBAN" panose="02000000000000000000" pitchFamily="2" charset="0"/>
              </a:rPr>
              <a:t>এটুআই</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এর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সংশ্লিষ্ট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কর্মকর্তাবৃন্দ</a:t>
            </a:r>
            <a:r>
              <a:rPr lang="en-US" sz="2800" dirty="0">
                <a:solidFill>
                  <a:schemeClr val="tx1"/>
                </a:solidFill>
                <a:latin typeface="NikoshBAN" panose="02000000000000000000" pitchFamily="2" charset="0"/>
                <a:cs typeface="NikoshBAN" panose="02000000000000000000" pitchFamily="2" charset="0"/>
              </a:rPr>
              <a:t> </a:t>
            </a:r>
          </a:p>
        </p:txBody>
      </p:sp>
      <p:sp>
        <p:nvSpPr>
          <p:cNvPr id="6" name="Rectangle 5"/>
          <p:cNvSpPr/>
          <p:nvPr/>
        </p:nvSpPr>
        <p:spPr>
          <a:xfrm>
            <a:off x="1828799" y="2743200"/>
            <a:ext cx="8843749" cy="3613150"/>
          </a:xfrm>
          <a:prstGeom prst="rect">
            <a:avLst/>
          </a:prstGeom>
          <a:solidFill>
            <a:schemeClr val="accent3">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schemeClr val="tx1"/>
              </a:solidFill>
              <a:latin typeface="NikoshBAN" panose="02000000000000000000" pitchFamily="2" charset="0"/>
              <a:cs typeface="NikoshBAN" panose="02000000000000000000" pitchFamily="2" charset="0"/>
            </a:endParaRPr>
          </a:p>
          <a:p>
            <a:pPr algn="ctr"/>
            <a:r>
              <a:rPr lang="en-US" sz="2800" dirty="0" err="1" smtClean="0">
                <a:solidFill>
                  <a:schemeClr val="tx1"/>
                </a:solidFill>
                <a:latin typeface="NikoshBAN" panose="02000000000000000000" pitchFamily="2" charset="0"/>
                <a:cs typeface="NikoshBAN" panose="02000000000000000000" pitchFamily="2" charset="0"/>
              </a:rPr>
              <a:t>এবং</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কন্টেন্ট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সম্পাদক</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হিসেবে</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যাঁদের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নির্দেশনা</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পরামর্শ</a:t>
            </a:r>
            <a:r>
              <a:rPr lang="en-US" sz="2800" dirty="0">
                <a:solidFill>
                  <a:schemeClr val="tx1"/>
                </a:solidFill>
                <a:latin typeface="NikoshBAN" panose="02000000000000000000" pitchFamily="2" charset="0"/>
                <a:cs typeface="NikoshBAN" panose="02000000000000000000" pitchFamily="2" charset="0"/>
              </a:rPr>
              <a:t> ও </a:t>
            </a:r>
            <a:r>
              <a:rPr lang="en-US" sz="2800" dirty="0" err="1">
                <a:solidFill>
                  <a:schemeClr val="tx1"/>
                </a:solidFill>
                <a:latin typeface="NikoshBAN" panose="02000000000000000000" pitchFamily="2" charset="0"/>
                <a:cs typeface="NikoshBAN" panose="02000000000000000000" pitchFamily="2" charset="0"/>
              </a:rPr>
              <a:t>তত্ত্বাবধানে</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এই</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মডেল</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কন্টেন্ট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সমৃদ্ধ</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হয়েছে</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তাঁরা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হলেন</a:t>
            </a:r>
            <a:r>
              <a:rPr lang="en-US" sz="2800" dirty="0" smtClean="0">
                <a:solidFill>
                  <a:schemeClr val="tx1"/>
                </a:solidFill>
                <a:latin typeface="NikoshBAN" panose="02000000000000000000" pitchFamily="2" charset="0"/>
                <a:cs typeface="NikoshBAN" panose="02000000000000000000" pitchFamily="2" charset="0"/>
              </a:rPr>
              <a:t>:</a:t>
            </a:r>
            <a:endParaRPr lang="bn-BD" sz="2800" dirty="0" smtClean="0">
              <a:solidFill>
                <a:schemeClr val="tx1"/>
              </a:solidFill>
              <a:latin typeface="NikoshBAN" panose="02000000000000000000" pitchFamily="2" charset="0"/>
              <a:cs typeface="NikoshBAN" panose="02000000000000000000" pitchFamily="2" charset="0"/>
            </a:endParaRPr>
          </a:p>
          <a:p>
            <a:pPr algn="ctr"/>
            <a:endParaRPr lang="en-US" sz="2800" dirty="0">
              <a:solidFill>
                <a:schemeClr val="tx1"/>
              </a:solidFill>
              <a:latin typeface="NikoshBAN" panose="02000000000000000000" pitchFamily="2" charset="0"/>
              <a:cs typeface="NikoshBAN" panose="02000000000000000000" pitchFamily="2" charset="0"/>
            </a:endParaRPr>
          </a:p>
          <a:p>
            <a:pPr algn="just"/>
            <a:r>
              <a:rPr lang="bn-BD" sz="2800" dirty="0" smtClean="0">
                <a:solidFill>
                  <a:schemeClr val="tx1"/>
                </a:solidFill>
                <a:latin typeface="NikoshBAN" panose="02000000000000000000" pitchFamily="2" charset="0"/>
                <a:cs typeface="NikoshBAN" panose="02000000000000000000" pitchFamily="2" charset="0"/>
              </a:rPr>
              <a:t>জনাব মো: </a:t>
            </a:r>
            <a:r>
              <a:rPr lang="bn-BD" sz="2800" dirty="0">
                <a:solidFill>
                  <a:schemeClr val="tx1"/>
                </a:solidFill>
                <a:latin typeface="NikoshBAN" panose="02000000000000000000" pitchFamily="2" charset="0"/>
                <a:cs typeface="NikoshBAN" panose="02000000000000000000" pitchFamily="2" charset="0"/>
              </a:rPr>
              <a:t>ফেরদৌস</a:t>
            </a:r>
            <a:r>
              <a:rPr lang="en-US" sz="2800" dirty="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হো</a:t>
            </a:r>
            <a:r>
              <a:rPr lang="bn-BD" sz="2800" dirty="0" smtClean="0">
                <a:solidFill>
                  <a:schemeClr val="tx1"/>
                </a:solidFill>
                <a:latin typeface="NikoshBAN" panose="02000000000000000000" pitchFamily="2" charset="0"/>
                <a:cs typeface="NikoshBAN" panose="02000000000000000000" pitchFamily="2" charset="0"/>
              </a:rPr>
              <a:t>সে</a:t>
            </a:r>
            <a:r>
              <a:rPr lang="en-US" sz="2800" dirty="0" smtClean="0">
                <a:solidFill>
                  <a:schemeClr val="tx1"/>
                </a:solidFill>
                <a:latin typeface="NikoshBAN" panose="02000000000000000000" pitchFamily="2" charset="0"/>
                <a:cs typeface="NikoshBAN" panose="02000000000000000000" pitchFamily="2" charset="0"/>
              </a:rPr>
              <a:t>ন,</a:t>
            </a:r>
            <a:r>
              <a:rPr lang="bn-BD" sz="2800" dirty="0" smtClean="0">
                <a:solidFill>
                  <a:schemeClr val="tx1"/>
                </a:solidFill>
                <a:latin typeface="NikoshBAN" panose="02000000000000000000" pitchFamily="2" charset="0"/>
                <a:cs typeface="NikoshBAN" panose="02000000000000000000" pitchFamily="2" charset="0"/>
              </a:rPr>
              <a:t> সহযোগী অধ্যাপক</a:t>
            </a:r>
            <a:r>
              <a:rPr lang="en-US" sz="2800" dirty="0" smtClean="0">
                <a:solidFill>
                  <a:schemeClr val="tx1"/>
                </a:solidFill>
                <a:latin typeface="NikoshBAN" panose="02000000000000000000" pitchFamily="2" charset="0"/>
                <a:cs typeface="NikoshBAN" panose="02000000000000000000" pitchFamily="2" charset="0"/>
              </a:rPr>
              <a:t>,</a:t>
            </a:r>
            <a:r>
              <a:rPr lang="bn-BD" sz="2800" dirty="0" smtClean="0">
                <a:solidFill>
                  <a:schemeClr val="tx1"/>
                </a:solidFill>
                <a:latin typeface="NikoshBAN" panose="02000000000000000000" pitchFamily="2" charset="0"/>
                <a:cs typeface="NikoshBAN" panose="02000000000000000000" pitchFamily="2" charset="0"/>
              </a:rPr>
              <a:t>বাংলা,</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টিটিসি</a:t>
            </a:r>
            <a:r>
              <a:rPr lang="en-US" sz="2800" dirty="0">
                <a:solidFill>
                  <a:schemeClr val="tx1"/>
                </a:solidFill>
                <a:latin typeface="NikoshBAN" panose="02000000000000000000" pitchFamily="2" charset="0"/>
                <a:cs typeface="NikoshBAN" panose="02000000000000000000" pitchFamily="2" charset="0"/>
              </a:rPr>
              <a:t>, </a:t>
            </a:r>
            <a:r>
              <a:rPr lang="bn-BD" sz="2800" dirty="0">
                <a:solidFill>
                  <a:schemeClr val="tx1"/>
                </a:solidFill>
                <a:latin typeface="NikoshBAN" panose="02000000000000000000" pitchFamily="2" charset="0"/>
                <a:cs typeface="NikoshBAN" panose="02000000000000000000" pitchFamily="2" charset="0"/>
              </a:rPr>
              <a:t>খুলনা</a:t>
            </a:r>
            <a:r>
              <a:rPr lang="en-US" sz="2800" dirty="0" smtClean="0">
                <a:solidFill>
                  <a:schemeClr val="tx1"/>
                </a:solidFill>
                <a:latin typeface="NikoshBAN" panose="02000000000000000000" pitchFamily="2" charset="0"/>
                <a:cs typeface="NikoshBAN" panose="02000000000000000000" pitchFamily="2" charset="0"/>
              </a:rPr>
              <a:t>।</a:t>
            </a:r>
            <a:endParaRPr lang="bn-BD" sz="2800" dirty="0" smtClean="0">
              <a:solidFill>
                <a:schemeClr val="tx1"/>
              </a:solidFill>
              <a:latin typeface="NikoshBAN" panose="02000000000000000000" pitchFamily="2" charset="0"/>
              <a:cs typeface="NikoshBAN" panose="02000000000000000000" pitchFamily="2" charset="0"/>
            </a:endParaRPr>
          </a:p>
          <a:p>
            <a:pPr algn="just"/>
            <a:r>
              <a:rPr lang="bn-BD" sz="2800" dirty="0" smtClean="0">
                <a:solidFill>
                  <a:schemeClr val="tx1"/>
                </a:solidFill>
                <a:latin typeface="NikoshBAN" panose="02000000000000000000" pitchFamily="2" charset="0"/>
                <a:cs typeface="NikoshBAN" panose="02000000000000000000" pitchFamily="2" charset="0"/>
              </a:rPr>
              <a:t>জনাব </a:t>
            </a:r>
            <a:r>
              <a:rPr lang="en-US" sz="2800" dirty="0" err="1" smtClean="0">
                <a:solidFill>
                  <a:schemeClr val="tx1"/>
                </a:solidFill>
                <a:latin typeface="NikoshBAN" panose="02000000000000000000" pitchFamily="2" charset="0"/>
                <a:cs typeface="NikoshBAN" panose="02000000000000000000" pitchFamily="2" charset="0"/>
              </a:rPr>
              <a:t>নিগার</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সুলতানা</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সহকারী</a:t>
            </a:r>
            <a:r>
              <a:rPr lang="en-US" sz="2800" dirty="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অধ্যাপক</a:t>
            </a:r>
            <a:r>
              <a:rPr lang="en-US" sz="2800" dirty="0" smtClean="0">
                <a:solidFill>
                  <a:schemeClr val="tx1"/>
                </a:solidFill>
                <a:latin typeface="NikoshBAN" panose="02000000000000000000" pitchFamily="2" charset="0"/>
                <a:cs typeface="NikoshBAN" panose="02000000000000000000" pitchFamily="2" charset="0"/>
              </a:rPr>
              <a:t>, </a:t>
            </a:r>
            <a:r>
              <a:rPr lang="bn-BD" sz="2800" dirty="0">
                <a:solidFill>
                  <a:schemeClr val="tx1"/>
                </a:solidFill>
                <a:latin typeface="NikoshBAN" panose="02000000000000000000" pitchFamily="2" charset="0"/>
                <a:cs typeface="NikoshBAN" panose="02000000000000000000" pitchFamily="2" charset="0"/>
              </a:rPr>
              <a:t>বাংলা, ফেনী </a:t>
            </a:r>
            <a:r>
              <a:rPr lang="bn-BD" sz="2800" dirty="0" smtClean="0">
                <a:solidFill>
                  <a:schemeClr val="tx1"/>
                </a:solidFill>
                <a:latin typeface="NikoshBAN" panose="02000000000000000000" pitchFamily="2" charset="0"/>
                <a:cs typeface="NikoshBAN" panose="02000000000000000000" pitchFamily="2" charset="0"/>
              </a:rPr>
              <a:t>সরকারি কলেজ</a:t>
            </a:r>
            <a:r>
              <a:rPr lang="en-US" sz="2800" dirty="0" smtClean="0">
                <a:solidFill>
                  <a:schemeClr val="tx1"/>
                </a:solidFill>
                <a:latin typeface="NikoshBAN" panose="02000000000000000000" pitchFamily="2" charset="0"/>
                <a:cs typeface="NikoshBAN" panose="02000000000000000000" pitchFamily="2" charset="0"/>
              </a:rPr>
              <a:t> </a:t>
            </a:r>
            <a:r>
              <a:rPr lang="en-US" sz="2800" dirty="0">
                <a:solidFill>
                  <a:schemeClr val="tx1"/>
                </a:solidFill>
                <a:latin typeface="NikoshBAN" panose="02000000000000000000" pitchFamily="2" charset="0"/>
                <a:cs typeface="NikoshBAN" panose="02000000000000000000" pitchFamily="2" charset="0"/>
              </a:rPr>
              <a:t>,</a:t>
            </a:r>
            <a:r>
              <a:rPr lang="en-US" sz="2800" dirty="0" err="1">
                <a:solidFill>
                  <a:schemeClr val="tx1"/>
                </a:solidFill>
                <a:latin typeface="NikoshBAN" panose="02000000000000000000" pitchFamily="2" charset="0"/>
                <a:cs typeface="NikoshBAN" panose="02000000000000000000" pitchFamily="2" charset="0"/>
              </a:rPr>
              <a:t>ফেনী</a:t>
            </a:r>
            <a:r>
              <a:rPr lang="en-US" sz="2800" dirty="0">
                <a:solidFill>
                  <a:schemeClr val="tx1"/>
                </a:solidFill>
                <a:latin typeface="NikoshBAN" panose="02000000000000000000" pitchFamily="2" charset="0"/>
                <a:cs typeface="NikoshBAN" panose="02000000000000000000" pitchFamily="2" charset="0"/>
              </a:rPr>
              <a:t>। </a:t>
            </a:r>
            <a:r>
              <a:rPr lang="bn-BD" sz="2800" dirty="0">
                <a:solidFill>
                  <a:schemeClr val="tx1"/>
                </a:solidFill>
                <a:latin typeface="NikoshBAN" panose="02000000000000000000" pitchFamily="2" charset="0"/>
                <a:cs typeface="NikoshBAN" panose="02000000000000000000" pitchFamily="2" charset="0"/>
              </a:rPr>
              <a:t> </a:t>
            </a:r>
            <a:endParaRPr lang="en-US" sz="2800" dirty="0">
              <a:solidFill>
                <a:schemeClr val="tx1"/>
              </a:solidFill>
              <a:latin typeface="NikoshBAN" panose="02000000000000000000" pitchFamily="2" charset="0"/>
              <a:cs typeface="NikoshBAN" panose="02000000000000000000" pitchFamily="2" charset="0"/>
            </a:endParaRPr>
          </a:p>
          <a:p>
            <a:pPr algn="just"/>
            <a:r>
              <a:rPr lang="bn-BD" sz="2800" dirty="0">
                <a:solidFill>
                  <a:schemeClr val="tx1"/>
                </a:solidFill>
                <a:latin typeface="NikoshBAN" panose="02000000000000000000" pitchFamily="2" charset="0"/>
                <a:cs typeface="NikoshBAN" panose="02000000000000000000" pitchFamily="2" charset="0"/>
              </a:rPr>
              <a:t>জনাব </a:t>
            </a:r>
            <a:r>
              <a:rPr lang="en-US" sz="2800" dirty="0" err="1" smtClean="0">
                <a:solidFill>
                  <a:schemeClr val="tx1"/>
                </a:solidFill>
                <a:latin typeface="NikoshBAN" panose="02000000000000000000" pitchFamily="2" charset="0"/>
                <a:cs typeface="NikoshBAN" panose="02000000000000000000" pitchFamily="2" charset="0"/>
              </a:rPr>
              <a:t>জেস</a:t>
            </a:r>
            <a:r>
              <a:rPr lang="bn-BD" sz="2800" dirty="0" smtClean="0">
                <a:solidFill>
                  <a:schemeClr val="tx1"/>
                </a:solidFill>
                <a:latin typeface="NikoshBAN" panose="02000000000000000000" pitchFamily="2" charset="0"/>
                <a:cs typeface="NikoshBAN" panose="02000000000000000000" pitchFamily="2" charset="0"/>
              </a:rPr>
              <a:t>মী</a:t>
            </a:r>
            <a:r>
              <a:rPr lang="en-US" sz="2800" dirty="0" smtClean="0">
                <a:solidFill>
                  <a:schemeClr val="tx1"/>
                </a:solidFill>
                <a:latin typeface="NikoshBAN" panose="02000000000000000000" pitchFamily="2" charset="0"/>
                <a:cs typeface="NikoshBAN" panose="02000000000000000000" pitchFamily="2" charset="0"/>
              </a:rPr>
              <a:t>ন  </a:t>
            </a:r>
            <a:r>
              <a:rPr lang="en-US" sz="2800" dirty="0" err="1">
                <a:solidFill>
                  <a:schemeClr val="tx1"/>
                </a:solidFill>
                <a:latin typeface="NikoshBAN" panose="02000000000000000000" pitchFamily="2" charset="0"/>
                <a:cs typeface="NikoshBAN" panose="02000000000000000000" pitchFamily="2" charset="0"/>
              </a:rPr>
              <a:t>জাহান</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খানম</a:t>
            </a:r>
            <a:r>
              <a:rPr lang="en-US" sz="2800" dirty="0">
                <a:solidFill>
                  <a:schemeClr val="tx1"/>
                </a:solidFill>
                <a:latin typeface="NikoshBAN" panose="02000000000000000000" pitchFamily="2" charset="0"/>
                <a:cs typeface="NikoshBAN" panose="02000000000000000000" pitchFamily="2" charset="0"/>
              </a:rPr>
              <a:t> ,</a:t>
            </a:r>
            <a:r>
              <a:rPr lang="bn-BD" sz="2800" dirty="0"/>
              <a:t> </a:t>
            </a:r>
            <a:r>
              <a:rPr lang="en-US" sz="2800" dirty="0" err="1">
                <a:solidFill>
                  <a:schemeClr val="tx1"/>
                </a:solidFill>
                <a:latin typeface="NikoshBAN" panose="02000000000000000000" pitchFamily="2" charset="0"/>
                <a:cs typeface="NikoshBAN" panose="02000000000000000000" pitchFamily="2" charset="0"/>
              </a:rPr>
              <a:t>প্রভাষক</a:t>
            </a:r>
            <a:r>
              <a:rPr lang="bn-BD" sz="2800" dirty="0">
                <a:solidFill>
                  <a:schemeClr val="tx1"/>
                </a:solidFill>
                <a:latin typeface="NikoshBAN" panose="02000000000000000000" pitchFamily="2" charset="0"/>
                <a:cs typeface="NikoshBAN" panose="02000000000000000000" pitchFamily="2" charset="0"/>
              </a:rPr>
              <a:t> </a:t>
            </a:r>
            <a:r>
              <a:rPr lang="en-US" sz="2800" dirty="0" smtClean="0">
                <a:solidFill>
                  <a:schemeClr val="tx1"/>
                </a:solidFill>
                <a:latin typeface="NikoshBAN" panose="02000000000000000000" pitchFamily="2" charset="0"/>
                <a:cs typeface="NikoshBAN" panose="02000000000000000000" pitchFamily="2" charset="0"/>
              </a:rPr>
              <a:t>,</a:t>
            </a:r>
            <a:r>
              <a:rPr lang="bn-BD" sz="2800" dirty="0">
                <a:solidFill>
                  <a:schemeClr val="tx1"/>
                </a:solidFill>
                <a:latin typeface="NikoshBAN" panose="02000000000000000000" pitchFamily="2" charset="0"/>
                <a:cs typeface="NikoshBAN" panose="02000000000000000000" pitchFamily="2" charset="0"/>
              </a:rPr>
              <a:t> বাংলা,</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টিটিসি</a:t>
            </a:r>
            <a:r>
              <a:rPr lang="bn-BD" sz="2800" dirty="0" smtClean="0">
                <a:solidFill>
                  <a:schemeClr val="tx1"/>
                </a:solidFill>
                <a:latin typeface="NikoshBAN" panose="02000000000000000000" pitchFamily="2" charset="0"/>
                <a:cs typeface="NikoshBAN" panose="02000000000000000000" pitchFamily="2" charset="0"/>
              </a:rPr>
              <a:t> (মহিলা)</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ময়মনসিংহ</a:t>
            </a:r>
            <a:r>
              <a:rPr lang="en-US" sz="2800" dirty="0">
                <a:solidFill>
                  <a:schemeClr val="tx1"/>
                </a:solidFill>
                <a:latin typeface="NikoshBAN" panose="02000000000000000000" pitchFamily="2" charset="0"/>
                <a:cs typeface="NikoshBAN" panose="02000000000000000000" pitchFamily="2" charset="0"/>
              </a:rPr>
              <a:t>।</a:t>
            </a:r>
          </a:p>
          <a:p>
            <a:r>
              <a:rPr lang="en-US" sz="2800" dirty="0" smtClean="0">
                <a:solidFill>
                  <a:schemeClr val="tx1"/>
                </a:solidFill>
                <a:latin typeface="NikoshBAN" panose="02000000000000000000" pitchFamily="2" charset="0"/>
                <a:cs typeface="NikoshBAN" panose="02000000000000000000" pitchFamily="2" charset="0"/>
              </a:rPr>
              <a:t>      </a:t>
            </a:r>
            <a:endParaRPr lang="en-US" sz="2800" dirty="0">
              <a:solidFill>
                <a:schemeClr val="tx1"/>
              </a:solidFill>
              <a:latin typeface="NikoshBAN" panose="02000000000000000000" pitchFamily="2" charset="0"/>
              <a:cs typeface="NikoshBAN" panose="02000000000000000000" pitchFamily="2" charset="0"/>
            </a:endParaRPr>
          </a:p>
          <a:p>
            <a:pPr algn="ctr"/>
            <a:endParaRPr lang="en-US" sz="2800" dirty="0">
              <a:solidFill>
                <a:schemeClr val="tx1"/>
              </a:solidFill>
              <a:latin typeface="NikoshBAN" panose="02000000000000000000" pitchFamily="2" charset="0"/>
              <a:cs typeface="NikoshBAN" panose="02000000000000000000" pitchFamily="2" charset="0"/>
            </a:endParaRPr>
          </a:p>
        </p:txBody>
      </p:sp>
      <p:sp>
        <p:nvSpPr>
          <p:cNvPr id="8" name="Oval 7"/>
          <p:cNvSpPr/>
          <p:nvPr/>
        </p:nvSpPr>
        <p:spPr>
          <a:xfrm>
            <a:off x="4648200" y="381000"/>
            <a:ext cx="3505200" cy="990600"/>
          </a:xfrm>
          <a:prstGeom prst="ellipse">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ikoshBAN" panose="02000000000000000000" pitchFamily="2" charset="0"/>
                <a:cs typeface="NikoshBAN" panose="02000000000000000000" pitchFamily="2" charset="0"/>
              </a:rPr>
              <a:t>কৃতজ্ঞতা স্বীকার </a:t>
            </a:r>
            <a:endParaRPr lang="en-US" sz="2800" dirty="0">
              <a:solidFill>
                <a:schemeClr val="tx1"/>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329473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0598B-7D3B-47A3-8C38-37AD213A06E2}" type="datetime1">
              <a:rPr lang="en-US" smtClean="0"/>
              <a:t>1/18/2016</a:t>
            </a:fld>
            <a:endParaRPr lang="en-US" dirty="0"/>
          </a:p>
        </p:txBody>
      </p:sp>
      <p:sp>
        <p:nvSpPr>
          <p:cNvPr id="3" name="Footer Placeholder 2"/>
          <p:cNvSpPr>
            <a:spLocks noGrp="1"/>
          </p:cNvSpPr>
          <p:nvPr>
            <p:ph type="ftr" sz="quarter" idx="11"/>
          </p:nvPr>
        </p:nvSpPr>
        <p:spPr/>
        <p:txBody>
          <a:bodyPr/>
          <a:lstStyle/>
          <a:p>
            <a:r>
              <a:rPr lang="en-US" dirty="0" smtClean="0"/>
              <a:t>MIJANUR-GAIBANDHA </a:t>
            </a:r>
            <a:endParaRPr lang="en-US" dirty="0"/>
          </a:p>
        </p:txBody>
      </p:sp>
      <p:sp>
        <p:nvSpPr>
          <p:cNvPr id="4" name="Slide Number Placeholder 3"/>
          <p:cNvSpPr>
            <a:spLocks noGrp="1"/>
          </p:cNvSpPr>
          <p:nvPr>
            <p:ph type="sldNum" sz="quarter" idx="12"/>
          </p:nvPr>
        </p:nvSpPr>
        <p:spPr/>
        <p:txBody>
          <a:bodyPr/>
          <a:lstStyle/>
          <a:p>
            <a:fld id="{07EA7AC2-10A6-4A96-812B-A297C9C45F0E}" type="slidenum">
              <a:rPr lang="en-US" smtClean="0"/>
              <a:t>3</a:t>
            </a:fld>
            <a:endParaRPr lang="en-US"/>
          </a:p>
        </p:txBody>
      </p:sp>
      <p:grpSp>
        <p:nvGrpSpPr>
          <p:cNvPr id="15" name="Group 14"/>
          <p:cNvGrpSpPr/>
          <p:nvPr/>
        </p:nvGrpSpPr>
        <p:grpSpPr>
          <a:xfrm>
            <a:off x="254833" y="535568"/>
            <a:ext cx="7952517" cy="5771340"/>
            <a:chOff x="435220" y="535568"/>
            <a:chExt cx="7563177" cy="5771340"/>
          </a:xfrm>
        </p:grpSpPr>
        <p:sp>
          <p:nvSpPr>
            <p:cNvPr id="8" name="Rectangle 7"/>
            <p:cNvSpPr/>
            <p:nvPr/>
          </p:nvSpPr>
          <p:spPr>
            <a:xfrm>
              <a:off x="435220" y="3567697"/>
              <a:ext cx="5408445" cy="2739211"/>
            </a:xfrm>
            <a:prstGeom prst="rect">
              <a:avLst/>
            </a:prstGeom>
          </p:spPr>
          <p:txBody>
            <a:bodyPr wrap="square">
              <a:spAutoFit/>
            </a:bodyPr>
            <a:lstStyle/>
            <a:p>
              <a:pPr lvl="0"/>
              <a:r>
                <a:rPr lang="bn-IN" sz="44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 মিজানুর রহমান </a:t>
              </a:r>
              <a:endPar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সহকার</a:t>
              </a:r>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IN"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শিক্ষক</a:t>
              </a:r>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(বাংলা ) </a:t>
              </a:r>
              <a:endParaRPr lang="en-US"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গাইবান্ধা সরকারি উচ্চ বালক বিদ্যালয়। </a:t>
              </a:r>
              <a:endPar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মুঠোফোন- </a:t>
              </a:r>
              <a:r>
                <a:rPr lang="en-US"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01717016140</a:t>
              </a:r>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hlinkClick r:id="rId2"/>
                </a:rPr>
                <a:t>asrumijan@gmail.com</a:t>
              </a:r>
              <a:r>
                <a:rPr lang="en-US"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568" y="1188845"/>
              <a:ext cx="2685832" cy="2558852"/>
            </a:xfrm>
            <a:prstGeom prst="ellipse">
              <a:avLst/>
            </a:prstGeom>
            <a:noFill/>
            <a:ln>
              <a:noFill/>
            </a:ln>
            <a:effectLst>
              <a:softEdge rad="112500"/>
            </a:effectLst>
          </p:spPr>
        </p:pic>
        <p:sp>
          <p:nvSpPr>
            <p:cNvPr id="6" name="Down Ribbon 5"/>
            <p:cNvSpPr/>
            <p:nvPr/>
          </p:nvSpPr>
          <p:spPr>
            <a:xfrm>
              <a:off x="3888804" y="535568"/>
              <a:ext cx="4109593" cy="825809"/>
            </a:xfrm>
            <a:prstGeom prst="ribbon">
              <a:avLst>
                <a:gd name="adj1" fmla="val 12709"/>
                <a:gd name="adj2" fmla="val 484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u="sng" dirty="0" err="1" smtClean="0">
                  <a:ln w="0"/>
                  <a:solidFill>
                    <a:schemeClr val="tx1"/>
                  </a:solidFill>
                  <a:latin typeface="NikoshBAN" panose="02000000000000000000" pitchFamily="2" charset="0"/>
                  <a:cs typeface="NikoshBAN" panose="02000000000000000000" pitchFamily="2" charset="0"/>
                </a:rPr>
                <a:t>পরিচিতি</a:t>
              </a:r>
              <a:r>
                <a:rPr lang="en-US" sz="5400" b="1" u="sng" dirty="0" smtClean="0">
                  <a:ln w="0"/>
                  <a:solidFill>
                    <a:schemeClr val="tx1"/>
                  </a:solidFill>
                  <a:latin typeface="NikoshBAN" panose="02000000000000000000" pitchFamily="2" charset="0"/>
                  <a:cs typeface="NikoshBAN" panose="02000000000000000000" pitchFamily="2" charset="0"/>
                </a:rPr>
                <a:t> </a:t>
              </a:r>
              <a:endParaRPr lang="en-US" sz="5400" b="1" u="sng" dirty="0">
                <a:ln w="0"/>
                <a:solidFill>
                  <a:schemeClr val="tx1"/>
                </a:solidFill>
                <a:latin typeface="NikoshBAN" panose="02000000000000000000" pitchFamily="2" charset="0"/>
                <a:cs typeface="NikoshBAN" panose="02000000000000000000" pitchFamily="2" charset="0"/>
              </a:endParaRPr>
            </a:p>
          </p:txBody>
        </p:sp>
      </p:grpSp>
      <p:sp>
        <p:nvSpPr>
          <p:cNvPr id="7" name="Rectangle 6"/>
          <p:cNvSpPr/>
          <p:nvPr/>
        </p:nvSpPr>
        <p:spPr>
          <a:xfrm>
            <a:off x="1098799" y="513796"/>
            <a:ext cx="3094117" cy="769441"/>
          </a:xfrm>
          <a:prstGeom prst="rect">
            <a:avLst/>
          </a:prstGeom>
        </p:spPr>
        <p:txBody>
          <a:bodyPr wrap="none">
            <a:spAutoFit/>
          </a:bodyPr>
          <a:lstStyle/>
          <a:p>
            <a:pPr lvl="0"/>
            <a:r>
              <a:rPr lang="bn-BD" sz="4400" b="1" u="sng" dirty="0">
                <a:ln w="0"/>
                <a:latin typeface="NikoshBAN" panose="02000000000000000000" pitchFamily="2" charset="0"/>
                <a:cs typeface="NikoshBAN" panose="02000000000000000000" pitchFamily="2" charset="0"/>
              </a:rPr>
              <a:t>শিক্ষক </a:t>
            </a:r>
            <a:r>
              <a:rPr lang="bn-IN" sz="4400" b="1" u="sng" dirty="0">
                <a:ln w="0"/>
                <a:latin typeface="NikoshBAN" panose="02000000000000000000" pitchFamily="2" charset="0"/>
                <a:cs typeface="NikoshBAN" panose="02000000000000000000" pitchFamily="2" charset="0"/>
              </a:rPr>
              <a:t>পরিচিতি </a:t>
            </a:r>
            <a:endParaRPr lang="en-US" sz="4400" b="1" u="sng" dirty="0">
              <a:ln w="0"/>
              <a:latin typeface="NikoshBAN" panose="02000000000000000000" pitchFamily="2" charset="0"/>
              <a:cs typeface="NikoshBAN" panose="02000000000000000000" pitchFamily="2" charset="0"/>
            </a:endParaRPr>
          </a:p>
        </p:txBody>
      </p:sp>
      <p:sp>
        <p:nvSpPr>
          <p:cNvPr id="14" name="Rectangle 13"/>
          <p:cNvSpPr/>
          <p:nvPr/>
        </p:nvSpPr>
        <p:spPr>
          <a:xfrm>
            <a:off x="8370502" y="455327"/>
            <a:ext cx="2600392" cy="769441"/>
          </a:xfrm>
          <a:prstGeom prst="rect">
            <a:avLst/>
          </a:prstGeom>
        </p:spPr>
        <p:txBody>
          <a:bodyPr wrap="none">
            <a:spAutoFit/>
          </a:bodyPr>
          <a:lstStyle/>
          <a:p>
            <a:pPr lvl="0"/>
            <a:r>
              <a:rPr lang="en-US" sz="4400" b="1" u="sng" dirty="0" err="1" smtClean="0">
                <a:ln w="0"/>
                <a:latin typeface="NikoshBAN" panose="02000000000000000000" pitchFamily="2" charset="0"/>
                <a:cs typeface="NikoshBAN" panose="02000000000000000000" pitchFamily="2" charset="0"/>
              </a:rPr>
              <a:t>পাঠ</a:t>
            </a:r>
            <a:r>
              <a:rPr lang="bn-BD" sz="4400" b="1" u="sng" dirty="0" smtClean="0">
                <a:ln w="0"/>
                <a:latin typeface="NikoshBAN" panose="02000000000000000000" pitchFamily="2" charset="0"/>
                <a:cs typeface="NikoshBAN" panose="02000000000000000000" pitchFamily="2" charset="0"/>
              </a:rPr>
              <a:t> </a:t>
            </a:r>
            <a:r>
              <a:rPr lang="bn-IN" sz="4400" b="1" u="sng" dirty="0">
                <a:ln w="0"/>
                <a:latin typeface="NikoshBAN" panose="02000000000000000000" pitchFamily="2" charset="0"/>
                <a:cs typeface="NikoshBAN" panose="02000000000000000000" pitchFamily="2" charset="0"/>
              </a:rPr>
              <a:t>পরিচিতি </a:t>
            </a:r>
            <a:endParaRPr lang="en-US" sz="4400" b="1" u="sng" dirty="0">
              <a:ln w="0"/>
              <a:latin typeface="NikoshBAN" panose="02000000000000000000" pitchFamily="2" charset="0"/>
              <a:cs typeface="NikoshBAN" panose="02000000000000000000" pitchFamily="2" charset="0"/>
            </a:endParaRPr>
          </a:p>
        </p:txBody>
      </p:sp>
      <p:cxnSp>
        <p:nvCxnSpPr>
          <p:cNvPr id="12" name="Straight Connector 11"/>
          <p:cNvCxnSpPr/>
          <p:nvPr/>
        </p:nvCxnSpPr>
        <p:spPr>
          <a:xfrm>
            <a:off x="6413868" y="1698499"/>
            <a:ext cx="44082" cy="4302251"/>
          </a:xfrm>
          <a:prstGeom prst="line">
            <a:avLst/>
          </a:prstGeom>
          <a:ln w="76200"/>
        </p:spPr>
        <p:style>
          <a:lnRef idx="3">
            <a:schemeClr val="accent6"/>
          </a:lnRef>
          <a:fillRef idx="0">
            <a:schemeClr val="accent6"/>
          </a:fillRef>
          <a:effectRef idx="2">
            <a:schemeClr val="accent6"/>
          </a:effectRef>
          <a:fontRef idx="minor">
            <a:schemeClr val="tx1"/>
          </a:fontRef>
        </p:style>
      </p:cxnSp>
      <p:cxnSp>
        <p:nvCxnSpPr>
          <p:cNvPr id="16" name="Straight Connector 15"/>
          <p:cNvCxnSpPr>
            <a:endCxn id="32" idx="4"/>
          </p:cNvCxnSpPr>
          <p:nvPr/>
        </p:nvCxnSpPr>
        <p:spPr>
          <a:xfrm>
            <a:off x="6698340" y="1994434"/>
            <a:ext cx="49235" cy="335097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6100211" y="2159553"/>
            <a:ext cx="71208" cy="3361663"/>
          </a:xfrm>
          <a:prstGeom prst="line">
            <a:avLst/>
          </a:prstGeom>
          <a:ln w="57150"/>
        </p:spPr>
        <p:style>
          <a:lnRef idx="1">
            <a:schemeClr val="dk1"/>
          </a:lnRef>
          <a:fillRef idx="0">
            <a:schemeClr val="dk1"/>
          </a:fillRef>
          <a:effectRef idx="0">
            <a:schemeClr val="dk1"/>
          </a:effectRef>
          <a:fontRef idx="minor">
            <a:schemeClr val="tx1"/>
          </a:fontRef>
        </p:style>
      </p:cxnSp>
      <p:sp>
        <p:nvSpPr>
          <p:cNvPr id="29" name="Oval 28"/>
          <p:cNvSpPr/>
          <p:nvPr/>
        </p:nvSpPr>
        <p:spPr>
          <a:xfrm>
            <a:off x="6320999" y="1590104"/>
            <a:ext cx="185737" cy="126874"/>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0" name="Oval 29"/>
          <p:cNvSpPr/>
          <p:nvPr/>
        </p:nvSpPr>
        <p:spPr>
          <a:xfrm>
            <a:off x="6365081" y="5978462"/>
            <a:ext cx="185737" cy="126874"/>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1" name="Oval 30"/>
          <p:cNvSpPr/>
          <p:nvPr/>
        </p:nvSpPr>
        <p:spPr>
          <a:xfrm>
            <a:off x="6605471" y="1994434"/>
            <a:ext cx="185737" cy="12687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Oval 31"/>
          <p:cNvSpPr/>
          <p:nvPr/>
        </p:nvSpPr>
        <p:spPr>
          <a:xfrm>
            <a:off x="6654706" y="5218530"/>
            <a:ext cx="185737" cy="126874"/>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3" name="Oval 32"/>
          <p:cNvSpPr/>
          <p:nvPr/>
        </p:nvSpPr>
        <p:spPr>
          <a:xfrm>
            <a:off x="6088828" y="5515007"/>
            <a:ext cx="185737" cy="126874"/>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4" name="Oval 33"/>
          <p:cNvSpPr/>
          <p:nvPr/>
        </p:nvSpPr>
        <p:spPr>
          <a:xfrm>
            <a:off x="6003131" y="2071395"/>
            <a:ext cx="185737" cy="126874"/>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4135" y="1214327"/>
            <a:ext cx="2399373" cy="261021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3" name="Rectangle 22"/>
          <p:cNvSpPr/>
          <p:nvPr/>
        </p:nvSpPr>
        <p:spPr>
          <a:xfrm>
            <a:off x="8271696" y="4048026"/>
            <a:ext cx="3421008" cy="2308324"/>
          </a:xfrm>
          <a:prstGeom prst="rect">
            <a:avLst/>
          </a:prstGeom>
        </p:spPr>
        <p:txBody>
          <a:bodyPr wrap="square">
            <a:spAutoFit/>
          </a:bodyPr>
          <a:lstStyle/>
          <a:p>
            <a:pPr lvl="0"/>
            <a:r>
              <a:rPr lang="bn-IN" sz="36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বিষয়</a:t>
            </a:r>
            <a:r>
              <a:rPr lang="bn-BD" sz="36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IN" sz="36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36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বাংলা ১ম </a:t>
            </a:r>
            <a:r>
              <a:rPr lang="bn-IN" sz="36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পত্র</a:t>
            </a:r>
            <a:endParaRPr lang="en-US" sz="36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BD" sz="36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(দ্বিতীয় অংশ)</a:t>
            </a:r>
            <a:r>
              <a:rPr lang="bn-IN" sz="36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bn-IN" sz="36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36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শ্রেণি</a:t>
            </a:r>
            <a:r>
              <a:rPr lang="bn-BD" sz="36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৬ষ্ঠ</a:t>
            </a:r>
            <a:endParaRPr lang="bn-IN" sz="36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36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সময়</a:t>
            </a:r>
            <a:r>
              <a:rPr lang="bn-BD" sz="36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IN" sz="36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36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৫০ মিনিট </a:t>
            </a:r>
          </a:p>
        </p:txBody>
      </p:sp>
    </p:spTree>
    <p:extLst>
      <p:ext uri="{BB962C8B-B14F-4D97-AF65-F5344CB8AC3E}">
        <p14:creationId xmlns:p14="http://schemas.microsoft.com/office/powerpoint/2010/main" val="1384557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out)">
                                      <p:cBhvr>
                                        <p:cTn id="10" dur="2000"/>
                                        <p:tgtEl>
                                          <p:spTgt spid="3"/>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out)">
                                      <p:cBhvr>
                                        <p:cTn id="13" dur="2000"/>
                                        <p:tgtEl>
                                          <p:spTgt spid="4"/>
                                        </p:tgtEl>
                                      </p:cBhvr>
                                    </p:animEffect>
                                  </p:childTnLst>
                                </p:cTn>
                              </p:par>
                              <p:par>
                                <p:cTn id="14" presetID="6" presetClass="entr" presetSubtype="32"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out)">
                                      <p:cBhvr>
                                        <p:cTn id="16" dur="2000"/>
                                        <p:tgtEl>
                                          <p:spTgt spid="15"/>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2000"/>
                                        <p:tgtEl>
                                          <p:spTgt spid="7"/>
                                        </p:tgtEl>
                                      </p:cBhvr>
                                    </p:animEffect>
                                  </p:childTnLst>
                                </p:cTn>
                              </p:par>
                              <p:par>
                                <p:cTn id="20" presetID="6" presetClass="entr" presetSubtype="3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out)">
                                      <p:cBhvr>
                                        <p:cTn id="22" dur="2000"/>
                                        <p:tgtEl>
                                          <p:spTgt spid="14"/>
                                        </p:tgtEl>
                                      </p:cBhvr>
                                    </p:animEffect>
                                  </p:childTnLst>
                                </p:cTn>
                              </p:par>
                              <p:par>
                                <p:cTn id="23" presetID="6" presetClass="entr" presetSubtype="32"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out)">
                                      <p:cBhvr>
                                        <p:cTn id="25" dur="2000"/>
                                        <p:tgtEl>
                                          <p:spTgt spid="12"/>
                                        </p:tgtEl>
                                      </p:cBhvr>
                                    </p:animEffect>
                                  </p:childTnLst>
                                </p:cTn>
                              </p:par>
                              <p:par>
                                <p:cTn id="26" presetID="6" presetClass="entr" presetSubtype="3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out)">
                                      <p:cBhvr>
                                        <p:cTn id="28" dur="2000"/>
                                        <p:tgtEl>
                                          <p:spTgt spid="16"/>
                                        </p:tgtEl>
                                      </p:cBhvr>
                                    </p:animEffect>
                                  </p:childTnLst>
                                </p:cTn>
                              </p:par>
                              <p:par>
                                <p:cTn id="29" presetID="6" presetClass="entr" presetSubtype="32"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out)">
                                      <p:cBhvr>
                                        <p:cTn id="31" dur="2000"/>
                                        <p:tgtEl>
                                          <p:spTgt spid="17"/>
                                        </p:tgtEl>
                                      </p:cBhvr>
                                    </p:animEffect>
                                  </p:childTnLst>
                                </p:cTn>
                              </p:par>
                              <p:par>
                                <p:cTn id="32" presetID="6" presetClass="entr" presetSubtype="32"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ircle(out)">
                                      <p:cBhvr>
                                        <p:cTn id="34" dur="2000"/>
                                        <p:tgtEl>
                                          <p:spTgt spid="29"/>
                                        </p:tgtEl>
                                      </p:cBhvr>
                                    </p:animEffect>
                                  </p:childTnLst>
                                </p:cTn>
                              </p:par>
                              <p:par>
                                <p:cTn id="35" presetID="6" presetClass="entr" presetSubtype="32"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out)">
                                      <p:cBhvr>
                                        <p:cTn id="37" dur="2000"/>
                                        <p:tgtEl>
                                          <p:spTgt spid="30"/>
                                        </p:tgtEl>
                                      </p:cBhvr>
                                    </p:animEffect>
                                  </p:childTnLst>
                                </p:cTn>
                              </p:par>
                              <p:par>
                                <p:cTn id="38" presetID="6" presetClass="entr" presetSubtype="32"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circle(out)">
                                      <p:cBhvr>
                                        <p:cTn id="40" dur="2000"/>
                                        <p:tgtEl>
                                          <p:spTgt spid="31"/>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ircle(out)">
                                      <p:cBhvr>
                                        <p:cTn id="43" dur="2000"/>
                                        <p:tgtEl>
                                          <p:spTgt spid="32"/>
                                        </p:tgtEl>
                                      </p:cBhvr>
                                    </p:animEffect>
                                  </p:childTnLst>
                                </p:cTn>
                              </p:par>
                              <p:par>
                                <p:cTn id="44" presetID="6" presetClass="entr" presetSubtype="32"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circle(out)">
                                      <p:cBhvr>
                                        <p:cTn id="46" dur="2000"/>
                                        <p:tgtEl>
                                          <p:spTgt spid="33"/>
                                        </p:tgtEl>
                                      </p:cBhvr>
                                    </p:animEffect>
                                  </p:childTnLst>
                                </p:cTn>
                              </p:par>
                              <p:par>
                                <p:cTn id="47" presetID="6" presetClass="entr" presetSubtype="32"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circle(out)">
                                      <p:cBhvr>
                                        <p:cTn id="49" dur="2000"/>
                                        <p:tgtEl>
                                          <p:spTgt spid="34"/>
                                        </p:tgtEl>
                                      </p:cBhvr>
                                    </p:animEffect>
                                  </p:childTnLst>
                                </p:cTn>
                              </p:par>
                              <p:par>
                                <p:cTn id="50" presetID="6" presetClass="entr" presetSubtype="32"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circle(out)">
                                      <p:cBhvr>
                                        <p:cTn id="52" dur="2000"/>
                                        <p:tgtEl>
                                          <p:spTgt spid="22"/>
                                        </p:tgtEl>
                                      </p:cBhvr>
                                    </p:animEffect>
                                  </p:childTnLst>
                                </p:cTn>
                              </p:par>
                              <p:par>
                                <p:cTn id="53" presetID="6" presetClass="entr" presetSubtype="32"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circle(out)">
                                      <p:cBhvr>
                                        <p:cTn id="5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14" grpId="0"/>
      <p:bldP spid="29" grpId="0" animBg="1"/>
      <p:bldP spid="30" grpId="0" animBg="1"/>
      <p:bldP spid="31" grpId="0" animBg="1"/>
      <p:bldP spid="32" grpId="0" animBg="1"/>
      <p:bldP spid="33" grpId="0" animBg="1"/>
      <p:bldP spid="34"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flipH="1">
            <a:off x="5199795" y="366935"/>
            <a:ext cx="6691865" cy="1436210"/>
          </a:xfrm>
          <a:prstGeom prst="homePlate">
            <a:avLst>
              <a:gd name="adj" fmla="val 64254"/>
            </a:avLst>
          </a:prstGeom>
          <a:gradFill flip="none" rotWithShape="1">
            <a:gsLst>
              <a:gs pos="0">
                <a:schemeClr val="accent2">
                  <a:lumMod val="60000"/>
                  <a:lumOff val="40000"/>
                  <a:alpha val="46000"/>
                </a:schemeClr>
              </a:gs>
              <a:gs pos="50000">
                <a:srgbClr val="FF0000">
                  <a:tint val="44500"/>
                  <a:satMod val="160000"/>
                </a:srgbClr>
              </a:gs>
              <a:gs pos="100000">
                <a:srgbClr val="FF0000">
                  <a:tint val="23500"/>
                  <a:satMod val="160000"/>
                </a:srgbClr>
              </a:gs>
            </a:gsLst>
            <a:lin ang="16200000" scaled="1"/>
            <a:tileRect/>
          </a:gra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2880" algn="ctr">
              <a:lnSpc>
                <a:spcPct val="90000"/>
              </a:lnSpc>
              <a:defRPr/>
            </a:pPr>
            <a:r>
              <a:rPr lang="en-US" sz="4400" b="1" dirty="0" smtClean="0">
                <a:solidFill>
                  <a:srgbClr val="002060"/>
                </a:solidFill>
                <a:latin typeface="NikoshBAN" pitchFamily="2" charset="0"/>
                <a:cs typeface="NikoshBAN" pitchFamily="2" charset="0"/>
              </a:rPr>
              <a:t> </a:t>
            </a:r>
            <a:r>
              <a:rPr lang="bn-IN" sz="4400" b="1" dirty="0" smtClean="0">
                <a:solidFill>
                  <a:srgbClr val="002060"/>
                </a:solidFill>
                <a:latin typeface="NikoshBAN" pitchFamily="2" charset="0"/>
                <a:cs typeface="NikoshBAN" pitchFamily="2" charset="0"/>
              </a:rPr>
              <a:t>কোন নদী অতিক্রম করে লেখকরা </a:t>
            </a:r>
            <a:r>
              <a:rPr lang="en-US" sz="4400" b="1" dirty="0" smtClean="0">
                <a:solidFill>
                  <a:srgbClr val="002060"/>
                </a:solidFill>
                <a:latin typeface="NikoshBAN" pitchFamily="2" charset="0"/>
                <a:cs typeface="NikoshBAN" pitchFamily="2" charset="0"/>
              </a:rPr>
              <a:t>    </a:t>
            </a:r>
            <a:r>
              <a:rPr lang="bn-IN" sz="4400" b="1" dirty="0" smtClean="0">
                <a:solidFill>
                  <a:srgbClr val="002060"/>
                </a:solidFill>
                <a:latin typeface="NikoshBAN" pitchFamily="2" charset="0"/>
                <a:cs typeface="NikoshBAN" pitchFamily="2" charset="0"/>
              </a:rPr>
              <a:t>রাঁচি প্রবেশ করেছিলেন ? </a:t>
            </a:r>
            <a:endParaRPr lang="en-US" sz="4400" b="1" dirty="0">
              <a:solidFill>
                <a:srgbClr val="002060"/>
              </a:solidFill>
              <a:latin typeface="NikoshBAN" pitchFamily="2" charset="0"/>
              <a:cs typeface="NikoshBAN" pitchFamily="2" charset="0"/>
            </a:endParaRPr>
          </a:p>
        </p:txBody>
      </p:sp>
      <p:sp>
        <p:nvSpPr>
          <p:cNvPr id="20" name="Pentagon 19"/>
          <p:cNvSpPr/>
          <p:nvPr/>
        </p:nvSpPr>
        <p:spPr>
          <a:xfrm flipH="1">
            <a:off x="5417413" y="4987256"/>
            <a:ext cx="6532934" cy="1339126"/>
          </a:xfrm>
          <a:prstGeom prst="homePlate">
            <a:avLst>
              <a:gd name="adj" fmla="val 58859"/>
            </a:avLst>
          </a:prstGeom>
          <a:solidFill>
            <a:schemeClr val="accent4">
              <a:lumMod val="40000"/>
              <a:lumOff val="60000"/>
              <a:alpha val="54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182880">
              <a:lnSpc>
                <a:spcPct val="90000"/>
              </a:lnSpc>
              <a:defRPr/>
            </a:pPr>
            <a:r>
              <a:rPr lang="en-US" sz="4000" b="1" dirty="0" smtClean="0">
                <a:solidFill>
                  <a:srgbClr val="002060"/>
                </a:solidFill>
                <a:latin typeface="NikoshBAN" pitchFamily="2" charset="0"/>
                <a:cs typeface="NikoshBAN" pitchFamily="2" charset="0"/>
              </a:rPr>
              <a:t>     </a:t>
            </a:r>
            <a:r>
              <a:rPr lang="bn-IN" sz="4000" b="1" dirty="0" smtClean="0">
                <a:solidFill>
                  <a:srgbClr val="002060"/>
                </a:solidFill>
                <a:latin typeface="NikoshBAN" pitchFamily="2" charset="0"/>
                <a:cs typeface="NikoshBAN" pitchFamily="2" charset="0"/>
              </a:rPr>
              <a:t>ডাকবাংলোর অবস্থা কেমন ছিল?</a:t>
            </a:r>
            <a:endParaRPr lang="en-US" sz="4000" b="1" dirty="0">
              <a:solidFill>
                <a:srgbClr val="002060"/>
              </a:solidFill>
              <a:latin typeface="NikoshBAN" pitchFamily="2" charset="0"/>
              <a:cs typeface="NikoshBAN" pitchFamily="2" charset="0"/>
            </a:endParaRPr>
          </a:p>
        </p:txBody>
      </p:sp>
      <p:sp>
        <p:nvSpPr>
          <p:cNvPr id="11" name="Pentagon 10"/>
          <p:cNvSpPr/>
          <p:nvPr/>
        </p:nvSpPr>
        <p:spPr>
          <a:xfrm flipH="1">
            <a:off x="5170452" y="2895252"/>
            <a:ext cx="6721207" cy="1385428"/>
          </a:xfrm>
          <a:prstGeom prst="homePlate">
            <a:avLst>
              <a:gd name="adj" fmla="val 55077"/>
            </a:avLst>
          </a:prstGeom>
          <a:solidFill>
            <a:schemeClr val="accent1">
              <a:lumMod val="40000"/>
              <a:lumOff val="60000"/>
            </a:schemeClr>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182880">
              <a:lnSpc>
                <a:spcPct val="90000"/>
              </a:lnSpc>
              <a:defRPr/>
            </a:pPr>
            <a:r>
              <a:rPr lang="en-US" sz="4800" b="1" dirty="0" smtClean="0">
                <a:solidFill>
                  <a:srgbClr val="002060"/>
                </a:solidFill>
                <a:latin typeface="NikoshBAN" pitchFamily="2" charset="0"/>
                <a:cs typeface="NikoshBAN" pitchFamily="2" charset="0"/>
              </a:rPr>
              <a:t>  </a:t>
            </a:r>
            <a:r>
              <a:rPr lang="bn-IN" sz="4800" b="1" dirty="0" smtClean="0">
                <a:solidFill>
                  <a:srgbClr val="002060"/>
                </a:solidFill>
                <a:latin typeface="NikoshBAN" pitchFamily="2" charset="0"/>
                <a:cs typeface="NikoshBAN" pitchFamily="2" charset="0"/>
              </a:rPr>
              <a:t>লেখকের সঙ্গে কে কে</a:t>
            </a:r>
            <a:r>
              <a:rPr lang="en-US" sz="4800" b="1" dirty="0">
                <a:solidFill>
                  <a:srgbClr val="002060"/>
                </a:solidFill>
                <a:latin typeface="NikoshBAN" pitchFamily="2" charset="0"/>
                <a:cs typeface="NikoshBAN" pitchFamily="2" charset="0"/>
              </a:rPr>
              <a:t> </a:t>
            </a:r>
            <a:r>
              <a:rPr lang="bn-IN" sz="4800" b="1" dirty="0" smtClean="0">
                <a:solidFill>
                  <a:srgbClr val="002060"/>
                </a:solidFill>
                <a:latin typeface="NikoshBAN" pitchFamily="2" charset="0"/>
                <a:cs typeface="NikoshBAN" pitchFamily="2" charset="0"/>
              </a:rPr>
              <a:t>ছিলেন? </a:t>
            </a:r>
            <a:endParaRPr lang="en-US" sz="4800" b="1" dirty="0">
              <a:solidFill>
                <a:srgbClr val="002060"/>
              </a:solidFill>
              <a:latin typeface="NikoshBAN" pitchFamily="2" charset="0"/>
              <a:cs typeface="NikoshBAN" pitchFamily="2" charset="0"/>
            </a:endParaRPr>
          </a:p>
        </p:txBody>
      </p:sp>
      <p:sp>
        <p:nvSpPr>
          <p:cNvPr id="8" name="Pentagon 7"/>
          <p:cNvSpPr/>
          <p:nvPr/>
        </p:nvSpPr>
        <p:spPr>
          <a:xfrm flipH="1">
            <a:off x="5308604" y="4945530"/>
            <a:ext cx="6691865" cy="1339126"/>
          </a:xfrm>
          <a:prstGeom prst="homePlate">
            <a:avLst>
              <a:gd name="adj" fmla="val 67326"/>
            </a:avLst>
          </a:prstGeom>
          <a:solidFill>
            <a:schemeClr val="tx2">
              <a:lumMod val="20000"/>
              <a:lumOff val="80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182880">
              <a:lnSpc>
                <a:spcPct val="90000"/>
              </a:lnSpc>
              <a:defRPr/>
            </a:pPr>
            <a:r>
              <a:rPr lang="en-US" sz="4800" b="1" dirty="0" smtClean="0">
                <a:solidFill>
                  <a:srgbClr val="002060"/>
                </a:solidFill>
                <a:latin typeface="NikoshBAN" pitchFamily="2" charset="0"/>
                <a:cs typeface="NikoshBAN" pitchFamily="2" charset="0"/>
              </a:rPr>
              <a:t>    </a:t>
            </a:r>
            <a:r>
              <a:rPr lang="bn-IN" sz="4800" b="1" dirty="0" smtClean="0">
                <a:solidFill>
                  <a:srgbClr val="002060"/>
                </a:solidFill>
                <a:latin typeface="NikoshBAN" pitchFamily="2" charset="0"/>
                <a:cs typeface="NikoshBAN" pitchFamily="2" charset="0"/>
              </a:rPr>
              <a:t>তিল রাখবারও স্থান ছিল না।</a:t>
            </a:r>
            <a:endParaRPr lang="en-US" sz="4800" b="1" dirty="0">
              <a:solidFill>
                <a:srgbClr val="002060"/>
              </a:solidFill>
              <a:latin typeface="NikoshBAN" pitchFamily="2" charset="0"/>
              <a:cs typeface="NikoshBAN" pitchFamily="2" charset="0"/>
            </a:endParaRPr>
          </a:p>
        </p:txBody>
      </p:sp>
      <p:sp>
        <p:nvSpPr>
          <p:cNvPr id="12" name="Pentagon 11"/>
          <p:cNvSpPr/>
          <p:nvPr/>
        </p:nvSpPr>
        <p:spPr>
          <a:xfrm flipH="1">
            <a:off x="5155779" y="2895252"/>
            <a:ext cx="6750552" cy="1385428"/>
          </a:xfrm>
          <a:prstGeom prst="homePlate">
            <a:avLst/>
          </a:prstGeom>
          <a:solidFill>
            <a:schemeClr val="accent2">
              <a:lumMod val="40000"/>
              <a:lumOff val="60000"/>
            </a:schemeClr>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182880">
              <a:lnSpc>
                <a:spcPct val="90000"/>
              </a:lnSpc>
              <a:defRPr/>
            </a:pPr>
            <a:r>
              <a:rPr lang="en-US" sz="4800" b="1" dirty="0" smtClean="0">
                <a:solidFill>
                  <a:srgbClr val="002060"/>
                </a:solidFill>
                <a:latin typeface="NikoshBAN" pitchFamily="2" charset="0"/>
                <a:cs typeface="NikoshBAN" pitchFamily="2" charset="0"/>
              </a:rPr>
              <a:t>  </a:t>
            </a:r>
            <a:r>
              <a:rPr lang="bn-IN" sz="4800" b="1" dirty="0" smtClean="0">
                <a:solidFill>
                  <a:srgbClr val="002060"/>
                </a:solidFill>
                <a:latin typeface="NikoshBAN" pitchFamily="2" charset="0"/>
                <a:cs typeface="NikoshBAN" pitchFamily="2" charset="0"/>
              </a:rPr>
              <a:t>একজন মহিলা ও তিনটা শিশু। </a:t>
            </a:r>
            <a:endParaRPr lang="en-US" sz="4800" b="1" dirty="0">
              <a:solidFill>
                <a:srgbClr val="002060"/>
              </a:solidFill>
              <a:latin typeface="NikoshBAN" pitchFamily="2" charset="0"/>
              <a:cs typeface="NikoshBAN" pitchFamily="2" charset="0"/>
            </a:endParaRPr>
          </a:p>
        </p:txBody>
      </p:sp>
      <p:sp>
        <p:nvSpPr>
          <p:cNvPr id="13" name="Pentagon 12"/>
          <p:cNvSpPr/>
          <p:nvPr/>
        </p:nvSpPr>
        <p:spPr>
          <a:xfrm flipH="1">
            <a:off x="5199795" y="400876"/>
            <a:ext cx="6691864" cy="1436210"/>
          </a:xfrm>
          <a:prstGeom prst="homePlate">
            <a:avLst>
              <a:gd name="adj" fmla="val 63304"/>
            </a:avLst>
          </a:prstGeom>
          <a:solidFill>
            <a:schemeClr val="accent6">
              <a:lumMod val="40000"/>
              <a:lumOff val="6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2880">
              <a:lnSpc>
                <a:spcPct val="90000"/>
              </a:lnSpc>
              <a:defRPr/>
            </a:pPr>
            <a:r>
              <a:rPr lang="en-US" sz="7200" b="1" dirty="0" smtClean="0">
                <a:solidFill>
                  <a:srgbClr val="002060"/>
                </a:solidFill>
                <a:latin typeface="NikoshBAN" pitchFamily="2" charset="0"/>
                <a:cs typeface="NikoshBAN" pitchFamily="2" charset="0"/>
              </a:rPr>
              <a:t>     </a:t>
            </a:r>
            <a:r>
              <a:rPr lang="bn-IN" sz="7200" b="1" dirty="0" smtClean="0">
                <a:solidFill>
                  <a:srgbClr val="002060"/>
                </a:solidFill>
                <a:latin typeface="NikoshBAN" pitchFamily="2" charset="0"/>
                <a:cs typeface="NikoshBAN" pitchFamily="2" charset="0"/>
              </a:rPr>
              <a:t>সুবর্ণরেখা নদী ।</a:t>
            </a:r>
            <a:endParaRPr lang="en-US" sz="7200" b="1" dirty="0">
              <a:solidFill>
                <a:srgbClr val="002060"/>
              </a:solidFill>
              <a:latin typeface="NikoshBAN" pitchFamily="2" charset="0"/>
              <a:cs typeface="NikoshBAN" pitchFamily="2"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461" r="15001"/>
          <a:stretch/>
        </p:blipFill>
        <p:spPr>
          <a:xfrm>
            <a:off x="369087" y="244116"/>
            <a:ext cx="4703214" cy="210303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4" name="Picture 13" descr="Screen Clipping"/>
          <p:cNvPicPr>
            <a:picLocks noChangeAspect="1"/>
          </p:cNvPicPr>
          <p:nvPr/>
        </p:nvPicPr>
        <p:blipFill rotWithShape="1">
          <a:blip r:embed="rId4">
            <a:extLst>
              <a:ext uri="{28A0092B-C50C-407E-A947-70E740481C1C}">
                <a14:useLocalDpi xmlns:a14="http://schemas.microsoft.com/office/drawing/2010/main" val="0"/>
              </a:ext>
            </a:extLst>
          </a:blip>
          <a:srcRect l="37183" t="10489" r="4147" b="2560"/>
          <a:stretch/>
        </p:blipFill>
        <p:spPr>
          <a:xfrm>
            <a:off x="369087" y="2474227"/>
            <a:ext cx="4695282" cy="2033046"/>
          </a:xfrm>
          <a:prstGeom prst="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087" y="4634348"/>
            <a:ext cx="4695282" cy="20449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94919264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edg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edge">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out)">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edge">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amond(in)">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circle(in)">
                                      <p:cBhvr>
                                        <p:cTn id="42" dur="20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diamond(in)">
                                      <p:cBhvr>
                                        <p:cTn id="4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11" grpId="0" animBg="1"/>
      <p:bldP spid="8"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4349" y="2441029"/>
            <a:ext cx="8487960" cy="3915321"/>
          </a:xfrm>
          <a:prstGeom prst="rect">
            <a:avLst/>
          </a:prstGeom>
        </p:spPr>
      </p:pic>
      <p:sp>
        <p:nvSpPr>
          <p:cNvPr id="2" name="Date Placeholder 1"/>
          <p:cNvSpPr>
            <a:spLocks noGrp="1"/>
          </p:cNvSpPr>
          <p:nvPr>
            <p:ph type="dt" sz="half" idx="10"/>
          </p:nvPr>
        </p:nvSpPr>
        <p:spPr/>
        <p:txBody>
          <a:bodyPr/>
          <a:lstStyle/>
          <a:p>
            <a:fld id="{57A4D878-3423-4B2F-817E-441AE8F13819}" type="datetime1">
              <a:rPr lang="en-US" smtClean="0"/>
              <a:t>1/18/2016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443ED09E-7E35-43F0-AEBB-CFDD66A07BD6}" type="slidenum">
              <a:rPr lang="en-US" smtClean="0"/>
              <a:t>5</a:t>
            </a:fld>
            <a:endParaRPr lang="en-US"/>
          </a:p>
        </p:txBody>
      </p:sp>
      <p:sp>
        <p:nvSpPr>
          <p:cNvPr id="6" name="TextBox 5"/>
          <p:cNvSpPr txBox="1"/>
          <p:nvPr/>
        </p:nvSpPr>
        <p:spPr>
          <a:xfrm>
            <a:off x="2914401" y="0"/>
            <a:ext cx="7484057" cy="269304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11500" dirty="0" smtClean="0">
                <a:solidFill>
                  <a:srgbClr val="002060"/>
                </a:solidFill>
                <a:latin typeface="NikoshBAN" panose="02000000000000000000" pitchFamily="2" charset="0"/>
                <a:cs typeface="NikoshBAN" panose="02000000000000000000" pitchFamily="2" charset="0"/>
              </a:rPr>
              <a:t>রাঁচি ভ্রমণ</a:t>
            </a:r>
            <a:endParaRPr lang="bn-BD" sz="11500" dirty="0" smtClean="0">
              <a:solidFill>
                <a:srgbClr val="002060"/>
              </a:solidFill>
              <a:latin typeface="NikoshBAN" panose="02000000000000000000" pitchFamily="2" charset="0"/>
              <a:cs typeface="NikoshBAN" panose="02000000000000000000" pitchFamily="2" charset="0"/>
            </a:endParaRPr>
          </a:p>
          <a:p>
            <a:pPr algn="r"/>
            <a:r>
              <a:rPr lang="bn-BD" sz="5400" dirty="0" smtClean="0">
                <a:solidFill>
                  <a:srgbClr val="002060"/>
                </a:solidFill>
                <a:latin typeface="NikoshBAN" panose="02000000000000000000" pitchFamily="2" charset="0"/>
                <a:cs typeface="NikoshBAN" panose="02000000000000000000" pitchFamily="2" charset="0"/>
              </a:rPr>
              <a:t>      (দ্বিতীয় অংশ)</a:t>
            </a:r>
            <a:endParaRPr lang="en-US" sz="5400" dirty="0">
              <a:solidFill>
                <a:srgbClr val="002060"/>
              </a:solidFill>
              <a:latin typeface="NikoshBAN" panose="02000000000000000000" pitchFamily="2" charset="0"/>
              <a:cs typeface="NikoshBAN" panose="02000000000000000000" pitchFamily="2" charset="0"/>
            </a:endParaRPr>
          </a:p>
        </p:txBody>
      </p:sp>
      <p:sp>
        <p:nvSpPr>
          <p:cNvPr id="7" name="TextBox 6"/>
          <p:cNvSpPr txBox="1"/>
          <p:nvPr/>
        </p:nvSpPr>
        <p:spPr>
          <a:xfrm>
            <a:off x="3241948" y="2075904"/>
            <a:ext cx="3684196" cy="8309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txBody>
          <a:bodyPr wrap="square" rtlCol="0">
            <a:spAutoFit/>
          </a:bodyPr>
          <a:lstStyle/>
          <a:p>
            <a:r>
              <a:rPr lang="bn-IN" sz="4800" dirty="0" smtClean="0">
                <a:solidFill>
                  <a:schemeClr val="accent5"/>
                </a:solidFill>
                <a:latin typeface="NikoshBAN" panose="02000000000000000000" pitchFamily="2" charset="0"/>
                <a:cs typeface="NikoshBAN" panose="02000000000000000000" pitchFamily="2" charset="0"/>
              </a:rPr>
              <a:t>এস.ওয়াজেদ আলি</a:t>
            </a:r>
            <a:endParaRPr lang="en-US" sz="4800" dirty="0">
              <a:solidFill>
                <a:schemeClr val="accent5"/>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24760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par>
                                <p:cTn id="13" presetID="6" presetClass="entr" presetSubtype="3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out)">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A4D878-3423-4B2F-817E-441AE8F13819}" type="datetime1">
              <a:rPr lang="en-US" smtClean="0"/>
              <a:t>1/18/2016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443ED09E-7E35-43F0-AEBB-CFDD66A07BD6}" type="slidenum">
              <a:rPr lang="en-US" smtClean="0"/>
              <a:t>6</a:t>
            </a:fld>
            <a:endParaRPr lang="en-US" dirty="0"/>
          </a:p>
        </p:txBody>
      </p:sp>
      <p:sp>
        <p:nvSpPr>
          <p:cNvPr id="5" name="Rounded Rectangle 4"/>
          <p:cNvSpPr/>
          <p:nvPr/>
        </p:nvSpPr>
        <p:spPr>
          <a:xfrm>
            <a:off x="337782" y="2522271"/>
            <a:ext cx="11508474" cy="3482744"/>
          </a:xfrm>
          <a:prstGeom prst="roundRect">
            <a:avLst>
              <a:gd name="adj" fmla="val 14278"/>
            </a:avLst>
          </a:prstGeom>
          <a:solidFill>
            <a:schemeClr val="accent4">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ikoshBAN" panose="02000000000000000000" pitchFamily="2" charset="0"/>
              <a:cs typeface="NikoshBAN" panose="02000000000000000000" pitchFamily="2" charset="0"/>
            </a:endParaRPr>
          </a:p>
        </p:txBody>
      </p:sp>
      <p:sp>
        <p:nvSpPr>
          <p:cNvPr id="6" name="TextBox 5"/>
          <p:cNvSpPr txBox="1"/>
          <p:nvPr/>
        </p:nvSpPr>
        <p:spPr>
          <a:xfrm>
            <a:off x="727880" y="2025699"/>
            <a:ext cx="11464120" cy="4154984"/>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marL="571500" indent="-571500">
              <a:buFont typeface="Wingdings" panose="05000000000000000000" pitchFamily="2" charset="2"/>
              <a:buChar char="v"/>
            </a:pPr>
            <a:endPar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a:p>
            <a:pPr marL="571500" indent="-571500">
              <a:buFont typeface="Wingdings" panose="05000000000000000000" pitchFamily="2" charset="2"/>
              <a:buChar char="v"/>
            </a:pPr>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নির্দিষ্ট অংশটুকু </a:t>
            </a:r>
            <a:r>
              <a:rPr lang="bn-BD"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a:t>
            </a:r>
            <a:r>
              <a:rPr lang="bn-IN" sz="4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রাঁচির বাজারে </a:t>
            </a:r>
            <a:r>
              <a:rPr lang="bn-BD"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---আচ্ছাদিত করেছেন)</a:t>
            </a:r>
          </a:p>
          <a:p>
            <a:r>
              <a:rPr lang="bn-BD"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শুদ্ধ উচ্চারণে পড়তে পারবে। </a:t>
            </a:r>
          </a:p>
          <a:p>
            <a:pPr marL="571500" indent="-571500">
              <a:buFont typeface="Wingdings" panose="05000000000000000000" pitchFamily="2" charset="2"/>
              <a:buChar char="v"/>
            </a:pPr>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রাঁচি শহরের বিশেষ</a:t>
            </a:r>
            <a:r>
              <a:rPr lang="bn-BD"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bn-IN" sz="4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বিশেষ </a:t>
            </a:r>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বৈশিষ্ট্য </a:t>
            </a:r>
            <a:r>
              <a:rPr lang="bn-BD"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উল্লেখ করতে </a:t>
            </a:r>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পারবে।</a:t>
            </a:r>
          </a:p>
          <a:p>
            <a:pPr marL="571500" indent="-571500">
              <a:buFont typeface="Wingdings" panose="05000000000000000000" pitchFamily="2" charset="2"/>
              <a:buChar char="v"/>
            </a:pPr>
            <a:r>
              <a:rPr lang="en-US"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‘Ranchi Lake’ </a:t>
            </a:r>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এর বৈশিষ্ট্য বর্ণনা </a:t>
            </a:r>
            <a:r>
              <a:rPr lang="en-US" sz="44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করতে</a:t>
            </a:r>
            <a:r>
              <a:rPr lang="en-US"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44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পারবে</a:t>
            </a:r>
            <a:r>
              <a:rPr lang="en-US"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p>
          <a:p>
            <a:pPr marL="571500" indent="-571500">
              <a:buFont typeface="Wingdings" panose="05000000000000000000" pitchFamily="2" charset="2"/>
              <a:buChar char="v"/>
            </a:pPr>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‘রাঁচির ফাঁকে’ নামক অংশটির সৌন্দর্য ব্যাখ্যা </a:t>
            </a:r>
            <a:r>
              <a:rPr lang="en-US"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44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করতে</a:t>
            </a:r>
            <a:r>
              <a:rPr lang="en-US"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44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পারবে</a:t>
            </a:r>
            <a:r>
              <a:rPr lang="en-US"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endParaRPr lang="en-US"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nvGrpSpPr>
          <p:cNvPr id="16" name="Group 15"/>
          <p:cNvGrpSpPr/>
          <p:nvPr/>
        </p:nvGrpSpPr>
        <p:grpSpPr>
          <a:xfrm>
            <a:off x="4768188" y="222671"/>
            <a:ext cx="2382668" cy="849079"/>
            <a:chOff x="4926843" y="270037"/>
            <a:chExt cx="2382668" cy="849079"/>
          </a:xfrm>
        </p:grpSpPr>
        <p:sp>
          <p:nvSpPr>
            <p:cNvPr id="8" name="Rounded Rectangle 7"/>
            <p:cNvSpPr/>
            <p:nvPr/>
          </p:nvSpPr>
          <p:spPr>
            <a:xfrm>
              <a:off x="4926843" y="313342"/>
              <a:ext cx="2382668" cy="805774"/>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14723" y="270037"/>
              <a:ext cx="2206907" cy="7146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5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শিখনফল</a:t>
              </a:r>
              <a:endParaRPr lang="en-US" sz="5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grpSp>
        <p:nvGrpSpPr>
          <p:cNvPr id="15" name="Group 14"/>
          <p:cNvGrpSpPr/>
          <p:nvPr/>
        </p:nvGrpSpPr>
        <p:grpSpPr>
          <a:xfrm>
            <a:off x="398935" y="1318501"/>
            <a:ext cx="4457133" cy="863230"/>
            <a:chOff x="838200" y="1236733"/>
            <a:chExt cx="3858133" cy="863230"/>
          </a:xfrm>
        </p:grpSpPr>
        <p:sp>
          <p:nvSpPr>
            <p:cNvPr id="12" name="Rounded Rectangle 11"/>
            <p:cNvSpPr/>
            <p:nvPr/>
          </p:nvSpPr>
          <p:spPr>
            <a:xfrm>
              <a:off x="838200" y="1236733"/>
              <a:ext cx="3858132" cy="851505"/>
            </a:xfrm>
            <a:prstGeom prst="roundRect">
              <a:avLst>
                <a:gd name="adj" fmla="val 13461"/>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76632" y="1330522"/>
              <a:ext cx="3819701" cy="76944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 পাঠ শেষে শিক্ষার্থীরা </a:t>
              </a:r>
              <a:endParaRPr lang="en-US" sz="4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spTree>
    <p:extLst>
      <p:ext uri="{BB962C8B-B14F-4D97-AF65-F5344CB8AC3E}">
        <p14:creationId xmlns:p14="http://schemas.microsoft.com/office/powerpoint/2010/main" val="93951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A4D878-3423-4B2F-817E-441AE8F13819}" type="datetime1">
              <a:rPr lang="en-US" smtClean="0"/>
              <a:t>1/18/2016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443ED09E-7E35-43F0-AEBB-CFDD66A07BD6}" type="slidenum">
              <a:rPr lang="en-US" smtClean="0"/>
              <a:t>7</a:t>
            </a:fld>
            <a:endParaRPr lang="en-US"/>
          </a:p>
        </p:txBody>
      </p:sp>
      <p:grpSp>
        <p:nvGrpSpPr>
          <p:cNvPr id="9" name="Group 8"/>
          <p:cNvGrpSpPr/>
          <p:nvPr/>
        </p:nvGrpSpPr>
        <p:grpSpPr>
          <a:xfrm>
            <a:off x="623247" y="1743406"/>
            <a:ext cx="10945504" cy="4612944"/>
            <a:chOff x="933734" y="277291"/>
            <a:chExt cx="10945504" cy="4612944"/>
          </a:xfrm>
        </p:grpSpPr>
        <p:sp>
          <p:nvSpPr>
            <p:cNvPr id="5" name="Rounded Rectangle 4"/>
            <p:cNvSpPr/>
            <p:nvPr/>
          </p:nvSpPr>
          <p:spPr>
            <a:xfrm>
              <a:off x="933734" y="277291"/>
              <a:ext cx="10945504" cy="4612944"/>
            </a:xfrm>
            <a:prstGeom prst="roundRect">
              <a:avLst>
                <a:gd name="adj" fmla="val 19519"/>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138450" y="690937"/>
              <a:ext cx="10536072" cy="37856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bn-IN" sz="4800" dirty="0" smtClean="0">
                  <a:latin typeface="NikoshBAN" panose="02000000000000000000" pitchFamily="2" charset="0"/>
                  <a:cs typeface="NikoshBAN" panose="02000000000000000000" pitchFamily="2" charset="0"/>
                </a:rPr>
                <a:t>রাঁচির বাজারে দেরামতুলরা কোম্পানির বড় কারবার আছে। তারা আমাদের আত্মীয়। বাধ্য হয়ে শেষে আমাদের তাঁদেরই শরণাগত হতে হলো। ফার্মের ম্যানেজার মুনশি ইয়ার আলি দুই ঘন্টা আমাদের সংঙ্গে সমস্ত শহরটি তন্ন তন্ন করে ঘুরলেন। একটা ঘর কোথাও পাওয়া গেল না</a:t>
              </a:r>
              <a:r>
                <a:rPr lang="en-US" sz="4800" dirty="0" smtClean="0">
                  <a:latin typeface="NikoshBAN" panose="02000000000000000000" pitchFamily="2" charset="0"/>
                  <a:cs typeface="NikoshBAN" panose="02000000000000000000" pitchFamily="2" charset="0"/>
                </a:rPr>
                <a:t>…</a:t>
              </a:r>
              <a:r>
                <a:rPr lang="bn-IN" sz="4800" dirty="0" smtClean="0">
                  <a:latin typeface="NikoshBAN" panose="02000000000000000000" pitchFamily="2" charset="0"/>
                  <a:cs typeface="NikoshBAN" panose="02000000000000000000" pitchFamily="2" charset="0"/>
                </a:rPr>
                <a:t> </a:t>
              </a:r>
              <a:endParaRPr lang="en-US" sz="4800" dirty="0">
                <a:latin typeface="NikoshBAN" panose="02000000000000000000" pitchFamily="2" charset="0"/>
                <a:cs typeface="NikoshBAN" panose="02000000000000000000" pitchFamily="2" charset="0"/>
              </a:endParaRPr>
            </a:p>
          </p:txBody>
        </p:sp>
      </p:grpSp>
      <p:sp>
        <p:nvSpPr>
          <p:cNvPr id="8" name="TextBox 7"/>
          <p:cNvSpPr txBox="1"/>
          <p:nvPr/>
        </p:nvSpPr>
        <p:spPr>
          <a:xfrm>
            <a:off x="4383205" y="198369"/>
            <a:ext cx="3425589" cy="1323439"/>
          </a:xfrm>
          <a:prstGeom prst="rect">
            <a:avLst/>
          </a:prstGeom>
          <a:solidFill>
            <a:schemeClr val="accent1">
              <a:lumMod val="20000"/>
              <a:lumOff val="80000"/>
              <a:alpha val="8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8000" u="sng" dirty="0" err="1" smtClean="0">
                <a:latin typeface="NikoshBAN" panose="02000000000000000000" pitchFamily="2" charset="0"/>
                <a:cs typeface="NikoshBAN" panose="02000000000000000000" pitchFamily="2" charset="0"/>
              </a:rPr>
              <a:t>আদর্শ</a:t>
            </a:r>
            <a:r>
              <a:rPr lang="en-US" sz="8000" u="sng" dirty="0" smtClean="0">
                <a:latin typeface="NikoshBAN" panose="02000000000000000000" pitchFamily="2" charset="0"/>
                <a:cs typeface="NikoshBAN" panose="02000000000000000000" pitchFamily="2" charset="0"/>
              </a:rPr>
              <a:t> </a:t>
            </a:r>
            <a:r>
              <a:rPr lang="en-US" sz="8000" u="sng" dirty="0" err="1" smtClean="0">
                <a:latin typeface="NikoshBAN" panose="02000000000000000000" pitchFamily="2" charset="0"/>
                <a:cs typeface="NikoshBAN" panose="02000000000000000000" pitchFamily="2" charset="0"/>
              </a:rPr>
              <a:t>পাঠ</a:t>
            </a:r>
            <a:r>
              <a:rPr lang="en-US" sz="8000" u="sng" dirty="0" smtClean="0">
                <a:latin typeface="NikoshBAN" panose="02000000000000000000" pitchFamily="2" charset="0"/>
                <a:cs typeface="NikoshBAN" panose="02000000000000000000" pitchFamily="2" charset="0"/>
              </a:rPr>
              <a:t> </a:t>
            </a:r>
            <a:endParaRPr lang="en-US" sz="8000" u="sng"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15005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A4D878-3423-4B2F-817E-441AE8F13819}" type="datetime1">
              <a:rPr lang="en-US" smtClean="0"/>
              <a:t>1/18/2016</a:t>
            </a:fld>
            <a:endParaRPr lang="en-US"/>
          </a:p>
        </p:txBody>
      </p:sp>
      <p:sp>
        <p:nvSpPr>
          <p:cNvPr id="3" name="Footer Placeholder 2"/>
          <p:cNvSpPr>
            <a:spLocks noGrp="1"/>
          </p:cNvSpPr>
          <p:nvPr>
            <p:ph type="ftr" sz="quarter" idx="11"/>
          </p:nvPr>
        </p:nvSpPr>
        <p:spPr/>
        <p:txBody>
          <a:bodyPr/>
          <a:lstStyle/>
          <a:p>
            <a:r>
              <a:rPr lang="en-US" dirty="0" err="1" smtClean="0"/>
              <a:t>mijanur-ggbhs</a:t>
            </a:r>
            <a:endParaRPr lang="en-US" dirty="0"/>
          </a:p>
        </p:txBody>
      </p:sp>
      <p:sp>
        <p:nvSpPr>
          <p:cNvPr id="4" name="Slide Number Placeholder 3"/>
          <p:cNvSpPr>
            <a:spLocks noGrp="1"/>
          </p:cNvSpPr>
          <p:nvPr>
            <p:ph type="sldNum" sz="quarter" idx="12"/>
          </p:nvPr>
        </p:nvSpPr>
        <p:spPr/>
        <p:txBody>
          <a:bodyPr/>
          <a:lstStyle/>
          <a:p>
            <a:fld id="{443ED09E-7E35-43F0-AEBB-CFDD66A07BD6}" type="slidenum">
              <a:rPr lang="en-US" smtClean="0"/>
              <a:t>8</a:t>
            </a:fld>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724" r="5724"/>
          <a:stretch/>
        </p:blipFill>
        <p:spPr>
          <a:xfrm>
            <a:off x="0" y="53738"/>
            <a:ext cx="12192000" cy="6750524"/>
          </a:xfrm>
          <a:prstGeom prst="rect">
            <a:avLst/>
          </a:prstGeom>
          <a:ln>
            <a:noFill/>
          </a:ln>
          <a:effectLst>
            <a:softEdge rad="112500"/>
          </a:effectLst>
        </p:spPr>
      </p:pic>
      <p:sp>
        <p:nvSpPr>
          <p:cNvPr id="5" name="Rounded Rectangle 4"/>
          <p:cNvSpPr/>
          <p:nvPr/>
        </p:nvSpPr>
        <p:spPr>
          <a:xfrm>
            <a:off x="4348387" y="2479911"/>
            <a:ext cx="4290646" cy="2343056"/>
          </a:xfrm>
          <a:prstGeom prst="roundRect">
            <a:avLst/>
          </a:prstGeom>
          <a:solidFill>
            <a:schemeClr val="accent3">
              <a:lumMod val="20000"/>
              <a:lumOff val="80000"/>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11500" b="1" dirty="0" smtClean="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সরবপাঠ</a:t>
            </a:r>
            <a:r>
              <a:rPr lang="bn-IN" sz="6600" b="1" dirty="0" smtClean="0">
                <a:solidFill>
                  <a:schemeClr val="accent1">
                    <a:lumMod val="75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endParaRPr lang="en-US" sz="6600" b="1" dirty="0">
              <a:solidFill>
                <a:schemeClr val="accent1">
                  <a:lumMod val="75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4238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A4D878-3423-4B2F-817E-441AE8F13819}" type="datetime1">
              <a:rPr lang="en-US" smtClean="0"/>
              <a:t>1/18/2016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443ED09E-7E35-43F0-AEBB-CFDD66A07BD6}" type="slidenum">
              <a:rPr lang="en-US" smtClean="0"/>
              <a:t>9</a:t>
            </a:fld>
            <a:endParaRPr lang="en-US"/>
          </a:p>
        </p:txBody>
      </p:sp>
      <p:sp>
        <p:nvSpPr>
          <p:cNvPr id="5" name="Pentagon 4"/>
          <p:cNvSpPr/>
          <p:nvPr/>
        </p:nvSpPr>
        <p:spPr>
          <a:xfrm>
            <a:off x="436921" y="895970"/>
            <a:ext cx="3016156" cy="1241947"/>
          </a:xfrm>
          <a:prstGeom prst="homePlate">
            <a:avLst>
              <a:gd name="adj" fmla="val 37912"/>
            </a:avLst>
          </a:prstGeom>
          <a:gradFill>
            <a:gsLst>
              <a:gs pos="22000">
                <a:schemeClr val="accent2">
                  <a:lumMod val="110000"/>
                  <a:satMod val="105000"/>
                  <a:tint val="67000"/>
                </a:schemeClr>
              </a:gs>
              <a:gs pos="45000">
                <a:schemeClr val="accent2">
                  <a:lumMod val="105000"/>
                  <a:satMod val="103000"/>
                  <a:tint val="73000"/>
                </a:schemeClr>
              </a:gs>
              <a:gs pos="81000">
                <a:schemeClr val="accent2">
                  <a:lumMod val="105000"/>
                  <a:satMod val="109000"/>
                  <a:tint val="81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5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a:p>
            <a:pPr algn="ctr"/>
            <a:r>
              <a:rPr lang="en-US" sz="54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নওয়াজি</a:t>
            </a:r>
            <a:r>
              <a:rPr lang="en-US" sz="5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endParaRPr lang="en-US" sz="4400" b="1" dirty="0">
              <a:effectLst>
                <a:outerShdw blurRad="38100" dist="38100" dir="2700000" algn="tl">
                  <a:srgbClr val="000000">
                    <a:alpha val="43137"/>
                  </a:srgbClr>
                </a:outerShdw>
              </a:effectLst>
            </a:endParaRPr>
          </a:p>
        </p:txBody>
      </p:sp>
      <p:sp>
        <p:nvSpPr>
          <p:cNvPr id="7" name="Pentagon 6"/>
          <p:cNvSpPr/>
          <p:nvPr/>
        </p:nvSpPr>
        <p:spPr>
          <a:xfrm>
            <a:off x="436921" y="3057180"/>
            <a:ext cx="3016156" cy="1241947"/>
          </a:xfrm>
          <a:prstGeom prst="homePlate">
            <a:avLst>
              <a:gd name="adj" fmla="val 38673"/>
            </a:avLst>
          </a:prstGeom>
          <a:gradFill>
            <a:gsLst>
              <a:gs pos="32000">
                <a:schemeClr val="accent4">
                  <a:lumMod val="110000"/>
                  <a:satMod val="105000"/>
                  <a:tint val="67000"/>
                </a:schemeClr>
              </a:gs>
              <a:gs pos="65000">
                <a:schemeClr val="accent4">
                  <a:lumMod val="105000"/>
                  <a:satMod val="103000"/>
                  <a:tint val="73000"/>
                </a:schemeClr>
              </a:gs>
              <a:gs pos="100000">
                <a:schemeClr val="accent4">
                  <a:lumMod val="105000"/>
                  <a:satMod val="109000"/>
                  <a:tint val="81000"/>
                </a:schemeClr>
              </a:gs>
            </a:gsLs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7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হ্রদ</a:t>
            </a:r>
            <a:r>
              <a:rPr lang="en-US" sz="7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endParaRPr lang="en-US" sz="7200" b="1" dirty="0">
              <a:effectLst>
                <a:outerShdw blurRad="38100" dist="38100" dir="2700000" algn="tl">
                  <a:srgbClr val="000000">
                    <a:alpha val="43137"/>
                  </a:srgbClr>
                </a:outerShdw>
              </a:effectLst>
            </a:endParaRPr>
          </a:p>
        </p:txBody>
      </p:sp>
      <p:sp>
        <p:nvSpPr>
          <p:cNvPr id="9" name="Pentagon 8"/>
          <p:cNvSpPr/>
          <p:nvPr/>
        </p:nvSpPr>
        <p:spPr>
          <a:xfrm>
            <a:off x="436921" y="4944316"/>
            <a:ext cx="3016156" cy="1241947"/>
          </a:xfrm>
          <a:prstGeom prst="homePlate">
            <a:avLst>
              <a:gd name="adj" fmla="val 37540"/>
            </a:avLst>
          </a:prstGeom>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7200" b="1" dirty="0" err="1" smtClean="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লৌহবর্ম</a:t>
            </a:r>
            <a:r>
              <a:rPr lang="en-US" sz="7200" b="1" dirty="0" smtClean="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endParaRPr lang="en-US" sz="7200" b="1" dirty="0">
              <a:solidFill>
                <a:schemeClr val="tx1"/>
              </a:solidFill>
              <a:effectLst>
                <a:outerShdw blurRad="38100" dist="38100" dir="2700000" algn="tl">
                  <a:srgbClr val="000000">
                    <a:alpha val="43137"/>
                  </a:srgbClr>
                </a:outerShdw>
              </a:effectLst>
            </a:endParaRPr>
          </a:p>
        </p:txBody>
      </p:sp>
      <p:grpSp>
        <p:nvGrpSpPr>
          <p:cNvPr id="16" name="Group 15"/>
          <p:cNvGrpSpPr/>
          <p:nvPr/>
        </p:nvGrpSpPr>
        <p:grpSpPr>
          <a:xfrm>
            <a:off x="7765577" y="895970"/>
            <a:ext cx="3713328" cy="1597162"/>
            <a:chOff x="8153400" y="979967"/>
            <a:chExt cx="3657600" cy="1597162"/>
          </a:xfrm>
        </p:grpSpPr>
        <p:sp>
          <p:nvSpPr>
            <p:cNvPr id="14" name="Pentagon 13"/>
            <p:cNvSpPr/>
            <p:nvPr/>
          </p:nvSpPr>
          <p:spPr>
            <a:xfrm rot="10800000">
              <a:off x="8153400" y="979967"/>
              <a:ext cx="3657600" cy="1597162"/>
            </a:xfrm>
            <a:prstGeom prst="homePlate">
              <a:avLst>
                <a:gd name="adj" fmla="val 37912"/>
              </a:avLst>
            </a:prstGeom>
            <a:gradFill>
              <a:gsLst>
                <a:gs pos="22000">
                  <a:schemeClr val="accent2">
                    <a:lumMod val="110000"/>
                    <a:satMod val="105000"/>
                    <a:tint val="67000"/>
                  </a:schemeClr>
                </a:gs>
                <a:gs pos="45000">
                  <a:schemeClr val="accent2">
                    <a:lumMod val="105000"/>
                    <a:satMod val="103000"/>
                    <a:tint val="73000"/>
                  </a:schemeClr>
                </a:gs>
                <a:gs pos="81000">
                  <a:schemeClr val="accent2">
                    <a:lumMod val="105000"/>
                    <a:satMod val="109000"/>
                    <a:tint val="81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bn-IN" sz="4400" b="1" dirty="0" smtClean="0">
                <a:effectLst>
                  <a:outerShdw blurRad="38100" dist="38100" dir="2700000" algn="tl">
                    <a:srgbClr val="000000">
                      <a:alpha val="43137"/>
                    </a:srgbClr>
                  </a:outerShdw>
                </a:effectLst>
              </a:endParaRPr>
            </a:p>
          </p:txBody>
        </p:sp>
        <p:sp>
          <p:nvSpPr>
            <p:cNvPr id="15" name="TextBox 14"/>
            <p:cNvSpPr txBox="1"/>
            <p:nvPr/>
          </p:nvSpPr>
          <p:spPr>
            <a:xfrm>
              <a:off x="8610600" y="1187833"/>
              <a:ext cx="3200400" cy="769441"/>
            </a:xfrm>
            <a:prstGeom prst="rect">
              <a:avLst/>
            </a:prstGeom>
            <a:noFill/>
          </p:spPr>
          <p:txBody>
            <a:bodyPr wrap="square" rtlCol="0">
              <a:spAutoFit/>
            </a:bodyPr>
            <a:lstStyle/>
            <a:p>
              <a:r>
                <a:rPr lang="bn-BD"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অতিথি আপ্যায়ন</a:t>
              </a:r>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a:t>
              </a:r>
              <a:endParaRPr lang="en-US" sz="4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grpSp>
        <p:nvGrpSpPr>
          <p:cNvPr id="11" name="Group 10"/>
          <p:cNvGrpSpPr/>
          <p:nvPr/>
        </p:nvGrpSpPr>
        <p:grpSpPr>
          <a:xfrm>
            <a:off x="7765577" y="2838738"/>
            <a:ext cx="3713328" cy="1913653"/>
            <a:chOff x="7765577" y="2838738"/>
            <a:chExt cx="3713328" cy="1913653"/>
          </a:xfrm>
        </p:grpSpPr>
        <p:sp>
          <p:nvSpPr>
            <p:cNvPr id="18" name="Pentagon 17"/>
            <p:cNvSpPr/>
            <p:nvPr/>
          </p:nvSpPr>
          <p:spPr>
            <a:xfrm rot="10800000">
              <a:off x="7765577" y="2838738"/>
              <a:ext cx="3713328" cy="1913653"/>
            </a:xfrm>
            <a:prstGeom prst="homePlate">
              <a:avLst>
                <a:gd name="adj" fmla="val 37912"/>
              </a:avLst>
            </a:prstGeom>
            <a:gradFill flip="none" rotWithShape="1">
              <a:gsLst>
                <a:gs pos="29000">
                  <a:schemeClr val="accent4">
                    <a:lumMod val="110000"/>
                    <a:satMod val="105000"/>
                    <a:tint val="67000"/>
                  </a:schemeClr>
                </a:gs>
                <a:gs pos="83000">
                  <a:schemeClr val="accent4">
                    <a:lumMod val="105000"/>
                    <a:satMod val="103000"/>
                    <a:tint val="73000"/>
                  </a:schemeClr>
                </a:gs>
                <a:gs pos="100000">
                  <a:schemeClr val="accent4">
                    <a:lumMod val="105000"/>
                    <a:satMod val="109000"/>
                    <a:tint val="81000"/>
                  </a:scheme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bn-IN" sz="4400" b="1" dirty="0" smtClean="0">
                <a:effectLst>
                  <a:outerShdw blurRad="38100" dist="38100" dir="2700000" algn="tl">
                    <a:srgbClr val="000000">
                      <a:alpha val="43137"/>
                    </a:srgbClr>
                  </a:outerShdw>
                </a:effectLst>
              </a:endParaRPr>
            </a:p>
          </p:txBody>
        </p:sp>
        <p:sp>
          <p:nvSpPr>
            <p:cNvPr id="19" name="TextBox 18"/>
            <p:cNvSpPr txBox="1"/>
            <p:nvPr/>
          </p:nvSpPr>
          <p:spPr>
            <a:xfrm>
              <a:off x="8038533" y="3077988"/>
              <a:ext cx="3440372" cy="1200329"/>
            </a:xfrm>
            <a:prstGeom prst="rect">
              <a:avLst/>
            </a:prstGeom>
            <a:noFill/>
          </p:spPr>
          <p:txBody>
            <a:bodyPr wrap="square" rtlCol="0">
              <a:spAutoFit/>
            </a:bodyPr>
            <a:lstStyle/>
            <a:p>
              <a:pPr algn="ct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চারদিকে</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স্থলবিশিষ্ট</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বৃহ</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ৎ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স্বাভাবিক</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জলাশয়</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endParaRPr lang="en-US" sz="36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grpSp>
        <p:nvGrpSpPr>
          <p:cNvPr id="22" name="Group 21"/>
          <p:cNvGrpSpPr/>
          <p:nvPr/>
        </p:nvGrpSpPr>
        <p:grpSpPr>
          <a:xfrm>
            <a:off x="7765577" y="4944316"/>
            <a:ext cx="3713328" cy="1647312"/>
            <a:chOff x="8610600" y="5114403"/>
            <a:chExt cx="3016156" cy="1241947"/>
          </a:xfrm>
        </p:grpSpPr>
        <p:sp>
          <p:nvSpPr>
            <p:cNvPr id="20" name="Pentagon 19"/>
            <p:cNvSpPr/>
            <p:nvPr/>
          </p:nvSpPr>
          <p:spPr>
            <a:xfrm rot="10800000">
              <a:off x="8610600" y="5114403"/>
              <a:ext cx="3016156" cy="1241947"/>
            </a:xfrm>
            <a:prstGeom prst="homePlate">
              <a:avLst>
                <a:gd name="adj" fmla="val 37540"/>
              </a:avLst>
            </a:prstGeom>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7200" b="1" dirty="0">
                <a:solidFill>
                  <a:schemeClr val="tx1"/>
                </a:solidFill>
                <a:effectLst>
                  <a:outerShdw blurRad="38100" dist="38100" dir="2700000" algn="tl">
                    <a:srgbClr val="000000">
                      <a:alpha val="43137"/>
                    </a:srgbClr>
                  </a:outerShdw>
                </a:effectLst>
              </a:endParaRPr>
            </a:p>
          </p:txBody>
        </p:sp>
        <p:sp>
          <p:nvSpPr>
            <p:cNvPr id="21" name="TextBox 20"/>
            <p:cNvSpPr txBox="1"/>
            <p:nvPr/>
          </p:nvSpPr>
          <p:spPr>
            <a:xfrm>
              <a:off x="8893739" y="5349687"/>
              <a:ext cx="2700683" cy="626508"/>
            </a:xfrm>
            <a:prstGeom prst="rect">
              <a:avLst/>
            </a:prstGeom>
            <a:noFill/>
          </p:spPr>
          <p:txBody>
            <a:bodyPr wrap="square" rtlCol="0">
              <a:spAutoFit/>
            </a:bodyPr>
            <a:lstStyle/>
            <a:p>
              <a:r>
                <a:rPr lang="en-US" sz="48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লোহার</a:t>
              </a:r>
              <a:r>
                <a:rPr lang="en-US" sz="48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48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দেহাবরণ</a:t>
              </a:r>
              <a:endParaRPr lang="en-US" sz="36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160" y="4626250"/>
            <a:ext cx="3848334" cy="2091286"/>
          </a:xfrm>
          <a:prstGeom prst="rect">
            <a:avLst/>
          </a:prstGeom>
          <a:ln>
            <a:noFill/>
          </a:ln>
          <a:effectLst>
            <a:softEdge rad="112500"/>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368" y="2607100"/>
            <a:ext cx="3839570" cy="2028822"/>
          </a:xfrm>
          <a:prstGeom prst="rect">
            <a:avLst/>
          </a:prstGeom>
          <a:ln>
            <a:noFill/>
          </a:ln>
          <a:effectLst>
            <a:softEdge rad="1125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3974" y="164761"/>
            <a:ext cx="3779520" cy="2438400"/>
          </a:xfrm>
          <a:prstGeom prst="rect">
            <a:avLst/>
          </a:prstGeom>
          <a:ln>
            <a:noFill/>
          </a:ln>
          <a:effectLst>
            <a:softEdge rad="112500"/>
          </a:effectLst>
        </p:spPr>
      </p:pic>
    </p:spTree>
    <p:extLst>
      <p:ext uri="{BB962C8B-B14F-4D97-AF65-F5344CB8AC3E}">
        <p14:creationId xmlns:p14="http://schemas.microsoft.com/office/powerpoint/2010/main" val="378027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out)">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ircle(out)">
                                      <p:cBhvr>
                                        <p:cTn id="42" dur="2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TotalTime>
  <Words>808</Words>
  <Application>Microsoft Office PowerPoint</Application>
  <PresentationFormat>Widescreen</PresentationFormat>
  <Paragraphs>177</Paragraphs>
  <Slides>24</Slides>
  <Notes>7</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NikoshBAN</vt:lpstr>
      <vt:lpstr>Vrinda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Mijan</dc:creator>
  <cp:lastModifiedBy>Mijan</cp:lastModifiedBy>
  <cp:revision>191</cp:revision>
  <dcterms:created xsi:type="dcterms:W3CDTF">2015-06-26T04:14:23Z</dcterms:created>
  <dcterms:modified xsi:type="dcterms:W3CDTF">2016-01-18T01:27:16Z</dcterms:modified>
</cp:coreProperties>
</file>