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8CC88-76BA-4004-9C29-1C9F49E74487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C077-3C2C-4D20-A74C-B9B1CC44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C077-3C2C-4D20-A74C-B9B1CC440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C9D-D55B-45B4-898A-3DE0492855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C9D-D55B-45B4-898A-3DE0492855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C9D-D55B-45B4-898A-3DE0492855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C9D-D55B-45B4-898A-3DE0492855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1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C9D-D55B-45B4-898A-3DE0492855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D44A-7105-455C-832C-45582CCB917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B901-8BF4-45FE-B788-3CDDEA42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93874" y="625188"/>
            <a:ext cx="68951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স্বাগত</a:t>
            </a:r>
            <a:r>
              <a:rPr lang="bn-IN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68" y="1834172"/>
            <a:ext cx="7223760" cy="43018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9872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2900621" y="536696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90144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9600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9328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829056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587094" y="1120833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491691" y="1268566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472940" y="1120833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524451" y="1197027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55353" y="1745667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41448" y="1851481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5544935" y="1155994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01738" y="172455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64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4" y="5610802"/>
            <a:ext cx="11402291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 ফোনের মাধ্যমেও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গুরূত্বপূর্ণ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বিনিময় করতে পারি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th-Blog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7848243" y="1835458"/>
            <a:ext cx="3193830" cy="276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09" y="802493"/>
            <a:ext cx="2182091" cy="1697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91" y="2706254"/>
            <a:ext cx="2057673" cy="206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102" y="1837514"/>
            <a:ext cx="4072049" cy="281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86138"/>
            <a:ext cx="703810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703128"/>
            <a:ext cx="944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 তথ্য কী?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 তথ্য সরবরাহের ৫টি মাধ্যম বা মিডিয়ার নাম লেখ?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77916"/>
            <a:ext cx="9448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1574240"/>
            <a:ext cx="3169081" cy="2609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3136986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1" y="4641696"/>
            <a:ext cx="11081470" cy="70788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আবহাওয়া বিভাগ জানিয়েছে আগামীকাল প্রচন্ড ঘূর্ণিঝড়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lcsnap-0258-06-19-15h17m31s6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488534"/>
            <a:ext cx="3251200" cy="2565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1600" y="406113"/>
            <a:ext cx="355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মনোযোগ দিয়ে দেখ 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" y="5562601"/>
            <a:ext cx="11081471" cy="707886"/>
          </a:xfrm>
          <a:prstGeom prst="rect">
            <a:avLst/>
          </a:prstGeom>
          <a:noFill/>
          <a:ln>
            <a:solidFill>
              <a:srgbClr val="CC0099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এই ধরণের তথ্য পাওয়ার বা জানার পরপরই সবাইকে জানাতে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091" y="406113"/>
            <a:ext cx="5694218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জানা বা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জানানো কেন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আবহাওয়ার তথ্য প্রচা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59" y="1458557"/>
            <a:ext cx="3318312" cy="25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আবহাওয়ার তথ্য প্রচার মাইক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70" y="1488534"/>
            <a:ext cx="3848474" cy="2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 descr="02_Kal+boishakhi_Jamalpur_22042015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516" y="1588655"/>
            <a:ext cx="3712308" cy="2540000"/>
          </a:xfrm>
          <a:prstGeom prst="rect">
            <a:avLst/>
          </a:prstGeom>
        </p:spPr>
      </p:pic>
      <p:pic>
        <p:nvPicPr>
          <p:cNvPr id="6" name="Picture 5" descr="download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00" y="1600200"/>
            <a:ext cx="3321539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279401"/>
            <a:ext cx="355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মনোযোগ দিয়ে দেখঃ 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4445001"/>
            <a:ext cx="11379200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সঠিক সিদ্ধান্ত নেওয়ার জন্য তথ্য জানা খুবই গুরুত্বপূর্ণ। ঘূর্ণিঝড়ের আশংকার তথ্য জানতে পারলে তা অন্যকে জানাতে হবে। না জানালে ঘূর্ণিঝড়ে অনেক বেশি মানুষ, প্রাণী ও সম্পদ ক্ষতিগ্রস্ত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412" y="279401"/>
            <a:ext cx="6622473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 জানা বা</a:t>
            </a:r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 জানানো কেন </a:t>
            </a:r>
            <a:r>
              <a:rPr lang="bn-IN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বন্যা আশ্রয় কেন্দ্র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054" y="1588655"/>
            <a:ext cx="3587516" cy="254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53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092201"/>
            <a:ext cx="11379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 তথ্য আমরা কোথা থেকে পাই ?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09415" y="2984338"/>
            <a:ext cx="11563927" cy="2794900"/>
            <a:chOff x="304800" y="2342923"/>
            <a:chExt cx="8534400" cy="1905298"/>
          </a:xfrm>
        </p:grpSpPr>
        <p:sp>
          <p:nvSpPr>
            <p:cNvPr id="6" name="Rectangle 5"/>
            <p:cNvSpPr/>
            <p:nvPr/>
          </p:nvSpPr>
          <p:spPr>
            <a:xfrm>
              <a:off x="304800" y="2342923"/>
              <a:ext cx="2743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2343090"/>
              <a:ext cx="5791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2724150"/>
              <a:ext cx="2743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2723982"/>
              <a:ext cx="5791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105042"/>
              <a:ext cx="2743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105042"/>
              <a:ext cx="5791200" cy="38106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3486102"/>
              <a:ext cx="2743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3486102"/>
              <a:ext cx="5791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3867161"/>
              <a:ext cx="2743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0" y="3867161"/>
              <a:ext cx="5791200" cy="3810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3022600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33" dirty="0">
                <a:latin typeface="NikoshBAN" pitchFamily="2" charset="0"/>
                <a:cs typeface="NikoshBAN" pitchFamily="2" charset="0"/>
              </a:rPr>
              <a:t>তথ্যের নাম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022601"/>
            <a:ext cx="4368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33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273" y="5805016"/>
            <a:ext cx="11660909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তথ্যের নাম এবং তা আমরা কোথা থেকে পাই তা উপরের ছকে লেখ 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9600" y="3530600"/>
            <a:ext cx="10769600" cy="2210391"/>
            <a:chOff x="457200" y="2647950"/>
            <a:chExt cx="8077200" cy="1657793"/>
          </a:xfrm>
        </p:grpSpPr>
        <p:sp>
          <p:nvSpPr>
            <p:cNvPr id="18" name="TextBox 17"/>
            <p:cNvSpPr txBox="1"/>
            <p:nvPr/>
          </p:nvSpPr>
          <p:spPr>
            <a:xfrm>
              <a:off x="533400" y="2723982"/>
              <a:ext cx="23622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পরীক্ষার সময়সূচি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2647950"/>
              <a:ext cx="3276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স্কুলের নোটিশ বোর্ড,শিক্ষক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" y="3105042"/>
              <a:ext cx="23622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খেলার খবর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3028950"/>
              <a:ext cx="3276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3482913"/>
              <a:ext cx="23622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আবহাওয়ার তথ্য 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67200" y="3486150"/>
              <a:ext cx="3276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" y="3867150"/>
              <a:ext cx="23622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বিভিন্ন ঘটনার তথ্য  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0400" y="3867162"/>
              <a:ext cx="5334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ও মোবাইল ফোন 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01174" y="5849178"/>
            <a:ext cx="6502400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মিলিয়ে দেখি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400" y="2003444"/>
            <a:ext cx="113792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6002BE"/>
                </a:solidFill>
                <a:latin typeface="NikoshBAN" pitchFamily="2" charset="0"/>
                <a:cs typeface="NikoshBAN" pitchFamily="2" charset="0"/>
              </a:rPr>
              <a:t>তোমাদের খাতায় নিচের চকের মত একটি চক তৈরি কর।</a:t>
            </a:r>
            <a:endParaRPr lang="en-US" sz="4000" dirty="0">
              <a:solidFill>
                <a:srgbClr val="6002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320669"/>
            <a:ext cx="11379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 কর</a:t>
            </a:r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23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5056" y="1397516"/>
            <a:ext cx="8226190" cy="4202616"/>
            <a:chOff x="791836" y="632305"/>
            <a:chExt cx="5652680" cy="3802702"/>
          </a:xfrm>
        </p:grpSpPr>
        <p:pic>
          <p:nvPicPr>
            <p:cNvPr id="4" name="Picture 3" descr="534d773b0864a-Untitled-1.jpg"/>
            <p:cNvPicPr>
              <a:picLocks noChangeAspect="1"/>
            </p:cNvPicPr>
            <p:nvPr/>
          </p:nvPicPr>
          <p:blipFill>
            <a:blip r:embed="rId3"/>
            <a:srcRect l="7500"/>
            <a:stretch>
              <a:fillRect/>
            </a:stretch>
          </p:blipFill>
          <p:spPr>
            <a:xfrm>
              <a:off x="791836" y="2707824"/>
              <a:ext cx="2591265" cy="17271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uu15.jpg"/>
            <p:cNvPicPr>
              <a:picLocks noChangeAspect="1"/>
            </p:cNvPicPr>
            <p:nvPr/>
          </p:nvPicPr>
          <p:blipFill>
            <a:blip r:embed="rId4"/>
            <a:srcRect b="12654"/>
            <a:stretch>
              <a:fillRect/>
            </a:stretch>
          </p:blipFill>
          <p:spPr>
            <a:xfrm>
              <a:off x="3853250" y="632305"/>
              <a:ext cx="2591266" cy="18290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995055" y="386474"/>
            <a:ext cx="8226190" cy="66678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মনোযোগ দিয়ে দেখঃ 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77912"/>
            <a:ext cx="11582400" cy="666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জানব এবং অন্যদের জানাব।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Image result for টি ভি খবর দেখ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48" y="3691309"/>
            <a:ext cx="3770997" cy="19088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ছাত্রদের স্কুল গমনের ছব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381878"/>
            <a:ext cx="3770998" cy="20316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327" y="5630186"/>
            <a:ext cx="984134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জানা এবং জানানোর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গুরূত্ব সম্পর্কে ৫ টি বাক্য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0728" y="1753944"/>
            <a:ext cx="70104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190C01"/>
                </a:solidFill>
                <a:latin typeface="NikoshBAN" pitchFamily="2" charset="0"/>
                <a:cs typeface="NikoshBAN" pitchFamily="2" charset="0"/>
              </a:rPr>
              <a:t>ছবিগুলো দেখে নিচের প্রশ্নটির উত্তর দাওঃ</a:t>
            </a:r>
            <a:r>
              <a:rPr lang="bn-IN" sz="4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6400" y="2815093"/>
            <a:ext cx="11277600" cy="2137908"/>
            <a:chOff x="304800" y="2434437"/>
            <a:chExt cx="8458200" cy="1204113"/>
          </a:xfrm>
        </p:grpSpPr>
        <p:pic>
          <p:nvPicPr>
            <p:cNvPr id="11" name="Picture 10" descr="world-cup-football-tv-televisionপু্্.jpg"/>
            <p:cNvPicPr>
              <a:picLocks noChangeAspect="1"/>
            </p:cNvPicPr>
            <p:nvPr/>
          </p:nvPicPr>
          <p:blipFill>
            <a:blip r:embed="rId3"/>
            <a:srcRect l="18302" r="18302"/>
            <a:stretch>
              <a:fillRect/>
            </a:stretch>
          </p:blipFill>
          <p:spPr>
            <a:xfrm>
              <a:off x="7467600" y="2489653"/>
              <a:ext cx="1295400" cy="1148897"/>
            </a:xfrm>
            <a:prstGeom prst="rect">
              <a:avLst/>
            </a:prstGeom>
          </p:spPr>
        </p:pic>
        <p:pic>
          <p:nvPicPr>
            <p:cNvPr id="13" name="Picture 12" descr="pic-13_176619.jpg"/>
            <p:cNvPicPr>
              <a:picLocks noChangeAspect="1"/>
            </p:cNvPicPr>
            <p:nvPr/>
          </p:nvPicPr>
          <p:blipFill>
            <a:blip r:embed="rId4">
              <a:lum bright="-10000"/>
            </a:blip>
            <a:stretch>
              <a:fillRect/>
            </a:stretch>
          </p:blipFill>
          <p:spPr>
            <a:xfrm>
              <a:off x="3848100" y="2495550"/>
              <a:ext cx="17145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ADD-HASASN2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434437"/>
              <a:ext cx="1555701" cy="1204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 descr="some-young-peoples-taking-selfie-by-the-android-mobile-phone-to-celebrate-EYP3BB.jpg"/>
            <p:cNvPicPr>
              <a:picLocks noChangeAspect="1"/>
            </p:cNvPicPr>
            <p:nvPr/>
          </p:nvPicPr>
          <p:blipFill>
            <a:blip r:embed="rId6" cstate="print">
              <a:lum bright="10000"/>
            </a:blip>
            <a:stretch>
              <a:fillRect/>
            </a:stretch>
          </p:blipFill>
          <p:spPr>
            <a:xfrm>
              <a:off x="5712131" y="2495550"/>
              <a:ext cx="1603069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56" y="1031095"/>
            <a:ext cx="1394088" cy="1783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00729" y="514314"/>
            <a:ext cx="71397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2A07A9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solidFill>
                <a:srgbClr val="2A07A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Image result for রেডি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79" y="2815094"/>
            <a:ext cx="2245421" cy="21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6667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9744" y="384106"/>
            <a:ext cx="8229600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728086"/>
            <a:ext cx="997527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৬৯ ও ৭০ পৃষ্টা খুলে নিরবে পড় ।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1" y="1656949"/>
            <a:ext cx="7703127" cy="36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6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466" y="4512734"/>
            <a:ext cx="8578687" cy="666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(৩) সুন্দর জীবনযাপনের জন্য কোনটি বেশি প্রয়োজন?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40" y="279401"/>
            <a:ext cx="6705600" cy="666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(১) নতুন কিছু শিখতে হলে কী জানতে হবে ?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320" y="2311401"/>
            <a:ext cx="7315200" cy="748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(২) আমাদের জীবনে তথ্য দরকার কেন?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945421"/>
            <a:ext cx="250613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(ক) প্রযুক্তি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945422"/>
            <a:ext cx="250613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(খ) লেখাপড়া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600200"/>
            <a:ext cx="250613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(গ) তথ্য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1600201"/>
            <a:ext cx="2506133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(ঘ) কম্পিউটার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" y="5271373"/>
            <a:ext cx="3884507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(ক) নতুন জামা 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271373"/>
            <a:ext cx="3948789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(খ) নতুন তথ্য 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952065"/>
            <a:ext cx="3948789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(ঘ) নতুন গাড়ি 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" y="5952065"/>
            <a:ext cx="3884507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(গ) নতুন ঘর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00" y="3158067"/>
            <a:ext cx="3662811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(ক) বিনোদনের জন্য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5681" y="3202149"/>
            <a:ext cx="4779225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(খ) সামাজিক বন্ধনের জন্য 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5211" y="3757488"/>
            <a:ext cx="3951980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(ঘ) উপরের সবগুলো  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200" y="3824089"/>
            <a:ext cx="3662811" cy="666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733" dirty="0">
                <a:latin typeface="NikoshBAN" pitchFamily="2" charset="0"/>
                <a:cs typeface="NikoshBAN" pitchFamily="2" charset="0"/>
              </a:rPr>
              <a:t>(গ) যোগাযোগের জন্য       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01120" y="1477659"/>
            <a:ext cx="36860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-Shape 2"/>
          <p:cNvSpPr/>
          <p:nvPr/>
        </p:nvSpPr>
        <p:spPr>
          <a:xfrm rot="19844078">
            <a:off x="448505" y="1703682"/>
            <a:ext cx="753502" cy="368993"/>
          </a:xfrm>
          <a:prstGeom prst="corner">
            <a:avLst>
              <a:gd name="adj1" fmla="val 33227"/>
              <a:gd name="adj2" fmla="val 389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/>
          <p:cNvSpPr/>
          <p:nvPr/>
        </p:nvSpPr>
        <p:spPr>
          <a:xfrm rot="19844078">
            <a:off x="4921955" y="5300088"/>
            <a:ext cx="777690" cy="368993"/>
          </a:xfrm>
          <a:prstGeom prst="corner">
            <a:avLst>
              <a:gd name="adj1" fmla="val 33227"/>
              <a:gd name="adj2" fmla="val 389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-Shape 42"/>
          <p:cNvSpPr/>
          <p:nvPr/>
        </p:nvSpPr>
        <p:spPr>
          <a:xfrm rot="19844078">
            <a:off x="4868377" y="3900875"/>
            <a:ext cx="724739" cy="368993"/>
          </a:xfrm>
          <a:prstGeom prst="corner">
            <a:avLst>
              <a:gd name="adj1" fmla="val 33227"/>
              <a:gd name="adj2" fmla="val 389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0175" y="279401"/>
            <a:ext cx="397702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518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0" y="5156200"/>
            <a:ext cx="10058400" cy="140564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</a:t>
            </a:r>
            <a:endParaRPr lang="en-US" sz="4267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3">
            <a:lum bright="20000"/>
          </a:blip>
          <a:srcRect l="32225" t="17064" r="1461" b="6146"/>
          <a:stretch>
            <a:fillRect/>
          </a:stretch>
        </p:blipFill>
        <p:spPr>
          <a:xfrm>
            <a:off x="6463741" y="1781949"/>
            <a:ext cx="4610659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03" y="1833903"/>
            <a:ext cx="4568151" cy="274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26873" y="329168"/>
            <a:ext cx="45304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526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0000" y="482600"/>
            <a:ext cx="2743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7200" y="3172540"/>
            <a:ext cx="5080000" cy="3170099"/>
          </a:xfrm>
          <a:prstGeom prst="rect">
            <a:avLst/>
          </a:prstGeom>
          <a:noFill/>
          <a:ln w="12700">
            <a:solidFill>
              <a:srgbClr val="B60C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তৃতীয়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প্রাথমিক বিজ্ঞান ।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11</a:t>
            </a:r>
            <a:endParaRPr lang="bn-IN" sz="4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পাঠঃ তথ্য ও যোগাযোগ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9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2" cstate="print"/>
          <a:srcRect l="2593" t="7778" r="7037"/>
          <a:stretch>
            <a:fillRect/>
          </a:stretch>
        </p:blipFill>
        <p:spPr bwMode="auto">
          <a:xfrm>
            <a:off x="9126240" y="279400"/>
            <a:ext cx="2557761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02" y="269616"/>
            <a:ext cx="2286000" cy="264941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273944" y="3336848"/>
            <a:ext cx="5222634" cy="3046988"/>
          </a:xfrm>
          <a:prstGeom prst="rect">
            <a:avLst/>
          </a:prstGeom>
          <a:ln w="6350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40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400" b="1" kern="0" dirty="0">
              <a:ln/>
              <a:solidFill>
                <a:srgbClr val="C00000"/>
              </a:solidFill>
            </a:endParaRPr>
          </a:p>
        </p:txBody>
      </p:sp>
      <p:pic>
        <p:nvPicPr>
          <p:cNvPr id="16" name="Picture 15" descr="di8bEo9i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74" y="1682929"/>
            <a:ext cx="1674249" cy="25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39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 descr="Purple-Tuli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2413001"/>
            <a:ext cx="2769029" cy="2076772"/>
          </a:xfrm>
          <a:prstGeom prst="rect">
            <a:avLst/>
          </a:prstGeom>
        </p:spPr>
      </p:pic>
      <p:pic>
        <p:nvPicPr>
          <p:cNvPr id="5" name="Picture 4" descr="_res__red_flower_decoration_png_by_hanabell1-d6lcbj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1" y="2311400"/>
            <a:ext cx="2132985" cy="2135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200" y="990600"/>
            <a:ext cx="599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1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216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00" y="299278"/>
            <a:ext cx="355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যোগ দিয়ে দেখঃ 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400" y="5562599"/>
            <a:ext cx="8331200" cy="707886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পোস্টারে দেখলে মনে হয় নির্বাচন হবে।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35" y="1389004"/>
            <a:ext cx="3558038" cy="37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437" y="1389004"/>
            <a:ext cx="3948544" cy="373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6107" y="5562599"/>
            <a:ext cx="8638038" cy="707886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পোস্টারে দেখলে কী মনে হবে?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sd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803564" y="477331"/>
            <a:ext cx="4045527" cy="3256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4118114"/>
            <a:ext cx="8432800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মাইকে জানানো হচ্ছে আগা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মী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কাল টিকা দেওয়া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4118114"/>
            <a:ext cx="8432800" cy="707886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0" y="4953001"/>
            <a:ext cx="8432800" cy="707886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এসবকে আমরা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5765801"/>
            <a:ext cx="9448800" cy="707886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জ্ঞান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জাতীয় টিকা দিবসের র‍্যাল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66" y="538765"/>
            <a:ext cx="6026150" cy="3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837" y="624011"/>
            <a:ext cx="6458855" cy="9952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IN" sz="5867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5867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5145" y="2379226"/>
            <a:ext cx="7213600" cy="13502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>
                <a:gd name="adj1" fmla="val 13142"/>
                <a:gd name="adj2" fmla="val 0"/>
              </a:avLst>
            </a:prstTxWarp>
            <a:spAutoFit/>
          </a:bodyPr>
          <a:lstStyle/>
          <a:p>
            <a:pPr algn="ctr"/>
            <a:r>
              <a:rPr lang="bn-IN" sz="5867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তথ্য সংগ্রহের উপায়সমূহ</a:t>
            </a:r>
            <a:endParaRPr lang="en-US" sz="5867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745" y="4467109"/>
            <a:ext cx="1779940" cy="200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nalog-tun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91" y="4212336"/>
            <a:ext cx="3405509" cy="226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টেলিভিশ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2" y="608241"/>
            <a:ext cx="2314575" cy="13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লেফট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7" y="623436"/>
            <a:ext cx="2190478" cy="13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পত্রিক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485764"/>
            <a:ext cx="3344861" cy="187826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9377" y="2399146"/>
            <a:ext cx="10905739" cy="3170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r>
              <a:rPr lang="en-US" sz="4000" dirty="0">
                <a:solidFill>
                  <a:srgbClr val="060AB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>
                <a:solidFill>
                  <a:srgbClr val="060AB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১১.১.২</a:t>
            </a:r>
            <a:r>
              <a:rPr lang="en-US" sz="4000" dirty="0">
                <a:solidFill>
                  <a:srgbClr val="060AB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বিভিন্ন উপায়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11.1.3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তথ্যপ্রযুক্তি ব্যবহারের বিভিন্ন মাধ্যম বর্ণনা 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685783" indent="-685783"/>
            <a:r>
              <a:rPr lang="en-US" sz="4000" dirty="0">
                <a:solidFill>
                  <a:srgbClr val="B60C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11.2.1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নিজে তথ্য জানার গুরুত্ব বর্ণনা করতে পারবে,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783" indent="-685783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11.2.2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অন্যকে তথ্য জানানোর গুরুত্ব বর্ণনা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8800" y="685801"/>
            <a:ext cx="2844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9567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9544"/>
            <a:ext cx="4267200" cy="666786"/>
          </a:xfrm>
          <a:prstGeom prst="homePlate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9600" y="5859270"/>
            <a:ext cx="8432800" cy="769441"/>
          </a:xfrm>
          <a:prstGeom prst="rect">
            <a:avLst/>
          </a:prstGeom>
          <a:noFill/>
          <a:ln w="31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এগুলো হচ্ছে তথ্য সরবরাহের </a:t>
            </a:r>
            <a:r>
              <a:rPr lang="bn-IN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মাধ্যম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6202" r="15344" b="13178"/>
          <a:stretch>
            <a:fillRect/>
          </a:stretch>
        </p:blipFill>
        <p:spPr bwMode="auto">
          <a:xfrm>
            <a:off x="203200" y="990600"/>
            <a:ext cx="2032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 b="21739"/>
          <a:stretch>
            <a:fillRect/>
          </a:stretch>
        </p:blipFill>
        <p:spPr bwMode="auto">
          <a:xfrm>
            <a:off x="9042400" y="3429000"/>
            <a:ext cx="256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962400" y="4336452"/>
            <a:ext cx="3860800" cy="1241237"/>
          </a:xfrm>
          <a:prstGeom prst="wedgeRectCallout">
            <a:avLst>
              <a:gd name="adj1" fmla="val 93027"/>
              <a:gd name="adj2" fmla="val -44060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rgbClr val="2A07A9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আবহাওয়ার খবর জানতে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আমি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রেডিও শুনি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6400" y="1285681"/>
            <a:ext cx="3860800" cy="1241237"/>
          </a:xfrm>
          <a:prstGeom prst="wedgeRectCallout">
            <a:avLst>
              <a:gd name="adj1" fmla="val -66290"/>
              <a:gd name="adj2" fmla="val -15829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00B05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আবহাওয়ার খবর জানতে আমি টেলিভিশন দেখি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Image result for রেডি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734881"/>
            <a:ext cx="2619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টেলিভিশ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73" y="760003"/>
            <a:ext cx="3857123" cy="21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9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0" y="4885898"/>
            <a:ext cx="10058400" cy="70788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খবরের কাগজ ও পাঠ্য বই থেকেও তথ্য পেয়ে থাকি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0" y="5664200"/>
            <a:ext cx="10058400" cy="769441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এগুলোও হচ্ছে তথ্য সরবরাহের </a:t>
            </a:r>
            <a:r>
              <a:rPr lang="bn-IN" sz="44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মাধ্যম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4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817" y="437274"/>
            <a:ext cx="96981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পত্রিক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7" y="1687006"/>
            <a:ext cx="4456935" cy="250702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পাঠ্যব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11" y="1687006"/>
            <a:ext cx="4394489" cy="250702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9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274" y="323814"/>
            <a:ext cx="4267200" cy="666786"/>
          </a:xfrm>
          <a:prstGeom prst="homePlate">
            <a:avLst/>
          </a:prstGeom>
          <a:noFill/>
          <a:ln>
            <a:noFill/>
            <a:prstDash val="dash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327401"/>
            <a:ext cx="10871200" cy="6667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মানুষ, মা-বাবা, শিক্ষক অথবা সহপাঠীদের কাছ থেকেও আমরা তথ্য পাই।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ull_1255479089_14440305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4168720"/>
            <a:ext cx="2844800" cy="1597080"/>
          </a:xfrm>
          <a:prstGeom prst="rect">
            <a:avLst/>
          </a:prstGeom>
        </p:spPr>
      </p:pic>
      <p:pic>
        <p:nvPicPr>
          <p:cNvPr id="12" name="Picture 11" descr="indexort44bv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68" y="4175029"/>
            <a:ext cx="3114432" cy="1692371"/>
          </a:xfrm>
          <a:prstGeom prst="rect">
            <a:avLst/>
          </a:prstGeom>
        </p:spPr>
      </p:pic>
      <p:pic>
        <p:nvPicPr>
          <p:cNvPr id="13" name="Picture 12" descr="internettrrwe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779" y="4229067"/>
            <a:ext cx="2744021" cy="15439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0236" y="5879216"/>
            <a:ext cx="11513127" cy="6667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প্রযুক্তির উন্নতির ফলে আজকাল ইন্টারনেটের মাধ্যমেও আমরা অনেক তথ্য পাই।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an-sep12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8000" y="990600"/>
            <a:ext cx="32512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2"/>
          <a:stretch/>
        </p:blipFill>
        <p:spPr>
          <a:xfrm>
            <a:off x="4381414" y="1012923"/>
            <a:ext cx="3474113" cy="2079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21616" r="7273" b="34949"/>
          <a:stretch/>
        </p:blipFill>
        <p:spPr>
          <a:xfrm>
            <a:off x="609600" y="1012923"/>
            <a:ext cx="3671381" cy="20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566</Words>
  <Application>Microsoft Office PowerPoint</Application>
  <PresentationFormat>Widescreen</PresentationFormat>
  <Paragraphs>97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dell</cp:lastModifiedBy>
  <cp:revision>40</cp:revision>
  <dcterms:created xsi:type="dcterms:W3CDTF">2020-03-06T10:36:48Z</dcterms:created>
  <dcterms:modified xsi:type="dcterms:W3CDTF">2020-03-22T11:43:09Z</dcterms:modified>
</cp:coreProperties>
</file>