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4" r:id="rId2"/>
    <p:sldId id="285" r:id="rId3"/>
    <p:sldId id="292" r:id="rId4"/>
    <p:sldId id="286" r:id="rId5"/>
    <p:sldId id="287" r:id="rId6"/>
    <p:sldId id="262" r:id="rId7"/>
    <p:sldId id="263" r:id="rId8"/>
    <p:sldId id="264" r:id="rId9"/>
    <p:sldId id="265" r:id="rId10"/>
    <p:sldId id="266" r:id="rId11"/>
    <p:sldId id="276" r:id="rId12"/>
    <p:sldId id="278" r:id="rId13"/>
    <p:sldId id="277" r:id="rId14"/>
    <p:sldId id="291" r:id="rId15"/>
    <p:sldId id="288" r:id="rId16"/>
    <p:sldId id="280" r:id="rId17"/>
    <p:sldId id="289" r:id="rId18"/>
    <p:sldId id="290" r:id="rId19"/>
    <p:sldId id="279" r:id="rId20"/>
    <p:sldId id="281" r:id="rId21"/>
    <p:sldId id="270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12" autoAdjust="0"/>
  </p:normalViewPr>
  <p:slideViewPr>
    <p:cSldViewPr>
      <p:cViewPr>
        <p:scale>
          <a:sx n="33" d="100"/>
          <a:sy n="33" d="100"/>
        </p:scale>
        <p:origin x="-2424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AA4FE-49A3-4634-BBB5-E506D3B4BA76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D7455-F1F6-4981-9025-F5CF2B7C1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02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537896"/>
            <a:ext cx="4384040" cy="1323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bn-BD" sz="8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81200" y="2133600"/>
            <a:ext cx="5791200" cy="44196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-1219200" y="3352798"/>
            <a:ext cx="3048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-4648200" y="3962400"/>
            <a:ext cx="685800" cy="3810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59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7521" y="-457200"/>
            <a:ext cx="4291321" cy="2324707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114800" y="81408"/>
            <a:ext cx="6029325" cy="1077218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১৯৩৬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২৬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ফেব্রুয়ারি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নড়াইলের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মহিষখোলা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গ্রামে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i="1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114800" y="4247846"/>
            <a:ext cx="230746" cy="5023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867507"/>
            <a:ext cx="8686800" cy="887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1631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06827"/>
            <a:ext cx="13335000" cy="80943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1200" y="334326"/>
            <a:ext cx="9525000" cy="95410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বাবা মারা যাওয়ার পর বদলে যায় তাঁর জীবন, যোগ দিলেন ইপিআর ( ইস্ট পাকিস্তান রাইফেলস) এ</a:t>
            </a:r>
            <a:endParaRPr lang="en-US" sz="28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120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00" y="1256764"/>
            <a:ext cx="13335000" cy="7506236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28600" y="0"/>
            <a:ext cx="9141854" cy="70788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ইস্ট পাকিস্তান রাইফেলস</a:t>
            </a:r>
            <a:endParaRPr lang="en-US" sz="40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2524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" y="-66675"/>
            <a:ext cx="81534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2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১৯৭১ সালের ৫ই সেপ্টেম্বর যশোরের পাকিস্তানি ক্যাম্পের অদুরেই টহল দিচ্ছিলেন পাঁচ মুক্তিযোদ্ধা, নেতৃত্বে ছিলেন ল্যান্স নায়েক নুর মোহাম্মদ শেখ।</a:t>
            </a:r>
            <a:endParaRPr lang="en-US" sz="32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447800"/>
            <a:ext cx="8600093" cy="58674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104900" y="4051448"/>
            <a:ext cx="2286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068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0" y="-685800"/>
            <a:ext cx="13030200" cy="89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92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476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95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12264"/>
            <a:ext cx="7772400" cy="43525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304801"/>
            <a:ext cx="8305800" cy="18074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6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মুক্তিযোদ্ধাদের উপস্থিতি টের পেয়ে পাকিস্তানি সেনারা তাদের চারদিক থেকে ঘিরে ফেলে, শুরু হয় সম্মুখ যুদ্ধ...</a:t>
            </a:r>
            <a:endParaRPr lang="en-US" sz="36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3053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3581400" cy="1771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7800" y="-1066800"/>
            <a:ext cx="12725400" cy="998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02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9400" y="-2514600"/>
            <a:ext cx="15240000" cy="1051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02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0" y="-3810000"/>
            <a:ext cx="12801600" cy="91116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5562600"/>
            <a:ext cx="82296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প্রচন্ড যুদ্ধের এক পর্যায়ে শত্রুর মর্টারের আঘাতে শহিদ হন নুর মোহাম্মদ</a:t>
            </a:r>
            <a:endParaRPr lang="en-US" sz="36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8902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849600" y="1905000"/>
            <a:ext cx="5486400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44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628233"/>
            <a:ext cx="5105399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/>
              </a:rPr>
              <a:t>উপস্থাপনায়</a:t>
            </a:r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C3BF6E6-7555-464A-9713-156A7D18A2F8}"/>
              </a:ext>
            </a:extLst>
          </p:cNvPr>
          <p:cNvSpPr txBox="1"/>
          <p:nvPr/>
        </p:nvSpPr>
        <p:spPr>
          <a:xfrm>
            <a:off x="0" y="1866900"/>
            <a:ext cx="9143999" cy="3046988"/>
          </a:xfrm>
          <a:prstGeom prst="rect">
            <a:avLst/>
          </a:prstGeom>
          <a:noFill/>
          <a:ln w="19050">
            <a:solidFill>
              <a:srgbClr val="00B0F0"/>
            </a:solidFill>
          </a:ln>
          <a:scene3d>
            <a:camera prst="obliqueTop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মোঃনজরুল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হাসিমপুর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রায়পুরা,নরসিংদী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7962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2239" y="2090656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anose="02000000000000000000"/>
              </a:rPr>
              <a:t>স্ট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63008" y="2090656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anose="02000000000000000000"/>
              </a:rPr>
              <a:t>স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98081" y="2090656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anose="02000000000000000000"/>
              </a:rPr>
              <a:t>ট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10" name="Equal 9"/>
          <p:cNvSpPr/>
          <p:nvPr/>
        </p:nvSpPr>
        <p:spPr>
          <a:xfrm>
            <a:off x="2442157" y="2444108"/>
            <a:ext cx="1098169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2239" y="3449890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anose="02000000000000000000"/>
              </a:rPr>
              <a:t>ম্প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63008" y="3449890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anose="02000000000000000000"/>
              </a:rPr>
              <a:t>ম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98081" y="3449890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anose="02000000000000000000"/>
              </a:rPr>
              <a:t>প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2442157" y="3803342"/>
            <a:ext cx="1098169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12239" y="4809124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anose="02000000000000000000"/>
              </a:rPr>
              <a:t>ক্ত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63008" y="4809124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anose="02000000000000000000"/>
              </a:rPr>
              <a:t>ক</a:t>
            </a:r>
            <a:endParaRPr lang="en-US" sz="8000" dirty="0">
              <a:latin typeface="NikoshBAN" panose="0200000000000000000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98081" y="4809124"/>
            <a:ext cx="1629918" cy="1164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NikoshBAN" panose="02000000000000000000"/>
              </a:rPr>
              <a:t>ত</a:t>
            </a:r>
          </a:p>
        </p:txBody>
      </p:sp>
      <p:sp>
        <p:nvSpPr>
          <p:cNvPr id="19" name="Equal 18"/>
          <p:cNvSpPr/>
          <p:nvPr/>
        </p:nvSpPr>
        <p:spPr>
          <a:xfrm>
            <a:off x="2442157" y="5162576"/>
            <a:ext cx="1098169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743200" y="990600"/>
            <a:ext cx="4326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যুক্তবর্ন ভেঙ্গে দেখাই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0084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357351"/>
            <a:ext cx="2895600" cy="1015663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b="1" i="1" dirty="0" smtClean="0">
                <a:latin typeface="NikoshBAN" pitchFamily="2" charset="0"/>
                <a:cs typeface="NikoshBAN" pitchFamily="2" charset="0"/>
              </a:rPr>
              <a:t>মুল্যায়ন-</a:t>
            </a:r>
            <a:endParaRPr lang="en-US" sz="6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24004"/>
            <a:ext cx="5257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BD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বীরশ্রেষ্ঠ নুর মোহাম্মদের জন্ম কত সালে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9050" y="3112018"/>
            <a:ext cx="52578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sz="2800" b="1" i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তিনি কোন জেলায় জন্মগ্রহন করেন ?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362012"/>
            <a:ext cx="52578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তিনি কত তারিখে শহিদ হন ?</a:t>
            </a:r>
            <a:r>
              <a:rPr lang="en-US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562600"/>
            <a:ext cx="58674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NikoshBAN" pitchFamily="2" charset="0"/>
                <a:cs typeface="NikoshBAN" pitchFamily="2" charset="0"/>
              </a:rPr>
              <a:t>৪.</a:t>
            </a:r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তিনি কোন বাহিনীতে কর্মরত ছিলেন ?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050" y="1924004"/>
            <a:ext cx="264795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১৯৩৬ সালে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050" y="3112018"/>
            <a:ext cx="264795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নড়াইলে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43650" y="3976199"/>
            <a:ext cx="21336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b="1" i="1" dirty="0" smtClean="0">
                <a:latin typeface="NikoshBAN" pitchFamily="2" charset="0"/>
                <a:cs typeface="NikoshBAN" pitchFamily="2" charset="0"/>
              </a:rPr>
              <a:t>১৯৭১ </a:t>
            </a:r>
            <a:r>
              <a:rPr lang="bn-BD" sz="2400" b="1" i="1" dirty="0">
                <a:latin typeface="NikoshBAN" pitchFamily="2" charset="0"/>
                <a:cs typeface="NikoshBAN" pitchFamily="2" charset="0"/>
              </a:rPr>
              <a:t>সালের ৫ই </a:t>
            </a:r>
            <a:r>
              <a:rPr lang="bn-BD" sz="2400" b="1" i="1" dirty="0" smtClean="0">
                <a:latin typeface="NikoshBAN" pitchFamily="2" charset="0"/>
                <a:cs typeface="NikoshBAN" pitchFamily="2" charset="0"/>
              </a:rPr>
              <a:t>সেপ্টেম্বর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5557072"/>
            <a:ext cx="25908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i="1" dirty="0" smtClean="0">
                <a:latin typeface="NikoshBAN" pitchFamily="2" charset="0"/>
                <a:cs typeface="NikoshBAN" pitchFamily="2" charset="0"/>
              </a:rPr>
              <a:t>ই পি আর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0203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33400" y="5029200"/>
            <a:ext cx="7772400" cy="175432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তোমার এলাকার/ গ্রামের একজন মুক্তিযোদ্ধার কাছ থেকে শুনে তাঁর সম্পর্কে লিখ।</a:t>
            </a:r>
            <a:endParaRPr lang="en-US" sz="36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771650" y="209550"/>
            <a:ext cx="4800600" cy="1371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19200" y="1590675"/>
            <a:ext cx="6172200" cy="28956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378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635635"/>
            <a:ext cx="7619999" cy="57531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295400" y="1804025"/>
            <a:ext cx="923148" cy="341632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</a:t>
            </a:r>
          </a:p>
          <a:p>
            <a:pPr algn="ctr"/>
            <a:r>
              <a:rPr lang="bn-BD" sz="5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ন্য</a:t>
            </a:r>
          </a:p>
          <a:p>
            <a:pPr algn="ctr"/>
            <a:r>
              <a:rPr lang="bn-BD" sz="5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</a:t>
            </a:r>
            <a:endParaRPr lang="bn-BD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</a:t>
            </a:r>
            <a:endParaRPr lang="en-US" sz="5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5551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381000"/>
            <a:ext cx="4876800" cy="62484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0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828798"/>
            <a:ext cx="8534400" cy="34778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 ৫ম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বিষয়ঃবাংলা</a:t>
            </a:r>
          </a:p>
          <a:p>
            <a:pPr lvl="0" algn="ctr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i="1" dirty="0" smtClean="0">
                <a:latin typeface="NikoshBAN" pitchFamily="2" charset="0"/>
                <a:cs typeface="NikoshBAN" pitchFamily="2" charset="0"/>
              </a:rPr>
              <a:t>বীরের </a:t>
            </a:r>
            <a:r>
              <a:rPr lang="bn-BD" sz="4400" b="1" i="1" dirty="0">
                <a:latin typeface="NikoshBAN" pitchFamily="2" charset="0"/>
                <a:cs typeface="NikoshBAN" pitchFamily="2" charset="0"/>
              </a:rPr>
              <a:t>রক্তে স্বাধীন এই দেশ । </a:t>
            </a:r>
            <a:endParaRPr lang="en-US" sz="4400" b="1" i="1" dirty="0" smtClean="0"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i="1" dirty="0">
                <a:latin typeface="NikoshBAN" pitchFamily="2" charset="0"/>
                <a:cs typeface="NikoshBAN" pitchFamily="2" charset="0"/>
              </a:rPr>
              <a:t>দুরন্ত এক কিশোর.........নড়াইলে  ।</a:t>
            </a:r>
            <a:endParaRPr lang="en-US" sz="44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371600" y="304799"/>
            <a:ext cx="6400800" cy="152399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anose="02000000000000000000"/>
              </a:rPr>
              <a:t>পাঠ</a:t>
            </a:r>
            <a:r>
              <a:rPr lang="en-US" sz="4000" b="1" dirty="0" smtClean="0">
                <a:latin typeface="NikoshBAN" panose="02000000000000000000"/>
              </a:rPr>
              <a:t> </a:t>
            </a:r>
            <a:r>
              <a:rPr lang="en-US" sz="4000" b="1" dirty="0" err="1" smtClean="0">
                <a:latin typeface="NikoshBAN" panose="02000000000000000000"/>
              </a:rPr>
              <a:t>পরিচিতি</a:t>
            </a:r>
            <a:endParaRPr lang="en-US" sz="4000" b="1" dirty="0"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5692408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386840" y="2916020"/>
            <a:ext cx="7757160" cy="11272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যুক্তবর্ণ সহযোগে তৈরি শব্দযুক্ত বাক্য স্পষ্ট ও শুদ্ধভাবে বলতে পারবে ।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381760" y="1280756"/>
            <a:ext cx="7315200" cy="12923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উচ্চারিত পঠিত বাক্য,কথা মনোযোগ সহকারে শুনবে।</a:t>
            </a:r>
            <a:endParaRPr lang="en-US" sz="3600" dirty="0"/>
          </a:p>
        </p:txBody>
      </p:sp>
      <p:sp>
        <p:nvSpPr>
          <p:cNvPr id="4" name="Right Arrow 3"/>
          <p:cNvSpPr/>
          <p:nvPr/>
        </p:nvSpPr>
        <p:spPr>
          <a:xfrm>
            <a:off x="15240" y="2154020"/>
            <a:ext cx="1371600" cy="7620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১.২.১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-10160" y="3243184"/>
            <a:ext cx="1371600" cy="7620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১.১.২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447800" y="4278342"/>
            <a:ext cx="7315200" cy="118812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BD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গল্প </a:t>
            </a:r>
            <a:r>
              <a:rPr lang="bn-BD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পড়ে মূল বিষয় বুঝতে পারবে।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0160" y="4332348"/>
            <a:ext cx="1742440" cy="108011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/>
              </a:rPr>
              <a:t>২.৪.১</a:t>
            </a:r>
            <a:endParaRPr lang="en-US" sz="4000" dirty="0">
              <a:latin typeface="NikoshBAN" panose="0200000000000000000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381760" y="5701526"/>
            <a:ext cx="7315200" cy="8382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পঠিত বিষয়ে শ্রুতলিপি লিখতে পারবে।</a:t>
            </a:r>
            <a:endParaRPr lang="en-US" sz="3600" b="1" i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-15240" y="5739626"/>
            <a:ext cx="1371600" cy="7620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১.৪.২</a:t>
            </a:r>
            <a:endParaRPr lang="en-US" sz="3600" dirty="0"/>
          </a:p>
        </p:txBody>
      </p:sp>
      <p:sp>
        <p:nvSpPr>
          <p:cNvPr id="15" name="Oval 14"/>
          <p:cNvSpPr/>
          <p:nvPr/>
        </p:nvSpPr>
        <p:spPr>
          <a:xfrm>
            <a:off x="1447800" y="137756"/>
            <a:ext cx="6324600" cy="1143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শিখনফল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33165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33373" y="-1959170"/>
            <a:ext cx="16520573" cy="1201757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733706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14800" y="-3276599"/>
            <a:ext cx="19126200" cy="133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2435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1924"/>
            <a:ext cx="8305800" cy="1107996"/>
          </a:xfrm>
          <a:prstGeom prst="rect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66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019300" y="4209514"/>
            <a:ext cx="13106400" cy="1323439"/>
          </a:xfrm>
          <a:prstGeom prst="rect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বীরের রক্তে স্বাধীন এ দেশ</a:t>
            </a:r>
            <a:endParaRPr lang="en-US" sz="80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9185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01" y="-2971800"/>
            <a:ext cx="12039599" cy="7734993"/>
          </a:xfrm>
          <a:prstGeom prst="rect">
            <a:avLst/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-914400" y="4953000"/>
            <a:ext cx="12039599" cy="264687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বীরশ্রেষ্ঠ </a:t>
            </a:r>
            <a:r>
              <a:rPr lang="bn-BD" sz="166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নূর</a:t>
            </a:r>
            <a:r>
              <a:rPr lang="bn-BD" sz="66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মোহাম্মদ </a:t>
            </a:r>
            <a:endParaRPr lang="en-US" sz="66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9967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237</Words>
  <Application>Microsoft Office PowerPoint</Application>
  <PresentationFormat>On-screen Show (4:3)</PresentationFormat>
  <Paragraphs>53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</dc:creator>
  <cp:lastModifiedBy>acer</cp:lastModifiedBy>
  <cp:revision>101</cp:revision>
  <dcterms:created xsi:type="dcterms:W3CDTF">2006-08-16T00:00:00Z</dcterms:created>
  <dcterms:modified xsi:type="dcterms:W3CDTF">2020-03-22T18:26:26Z</dcterms:modified>
</cp:coreProperties>
</file>