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4" r:id="rId13"/>
    <p:sldId id="268" r:id="rId14"/>
    <p:sldId id="276" r:id="rId15"/>
    <p:sldId id="269" r:id="rId16"/>
    <p:sldId id="275" r:id="rId17"/>
    <p:sldId id="271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7DD20-3237-451B-829E-29B7649F236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8140B-20FD-49F3-AE24-4825542E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652CECC-7BEA-43A6-85C2-0455306D4DF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28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3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652CECC-7BEA-43A6-85C2-0455306D4DF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91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8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52CECC-7BEA-43A6-85C2-0455306D4DF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15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3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652CECC-7BEA-43A6-85C2-0455306D4DF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7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652CECC-7BEA-43A6-85C2-0455306D4DF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652CECC-7BEA-43A6-85C2-0455306D4DF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19A95A-B026-4BFD-93CF-8CD00FE657E9}"/>
              </a:ext>
            </a:extLst>
          </p:cNvPr>
          <p:cNvSpPr txBox="1"/>
          <p:nvPr/>
        </p:nvSpPr>
        <p:spPr>
          <a:xfrm>
            <a:off x="233907" y="1788927"/>
            <a:ext cx="5876144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as-IN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05AB0-94D6-4A7F-961C-43BADAC48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32" y="389152"/>
            <a:ext cx="5747168" cy="5747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046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94DB62-2A29-43E5-B3F3-C850D6563B77}"/>
              </a:ext>
            </a:extLst>
          </p:cNvPr>
          <p:cNvSpPr txBox="1"/>
          <p:nvPr/>
        </p:nvSpPr>
        <p:spPr>
          <a:xfrm>
            <a:off x="2682693" y="5681274"/>
            <a:ext cx="6076091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CCB48-657C-4439-BCD1-2B1E09913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6" y="99752"/>
            <a:ext cx="8183460" cy="5445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15E5FD-2210-40AD-A00C-7F12481D3899}"/>
              </a:ext>
            </a:extLst>
          </p:cNvPr>
          <p:cNvSpPr txBox="1"/>
          <p:nvPr/>
        </p:nvSpPr>
        <p:spPr>
          <a:xfrm>
            <a:off x="2682693" y="5681273"/>
            <a:ext cx="6076091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553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99C80370-94B7-4BED-B432-56779F0149DF}"/>
              </a:ext>
            </a:extLst>
          </p:cNvPr>
          <p:cNvSpPr/>
          <p:nvPr/>
        </p:nvSpPr>
        <p:spPr>
          <a:xfrm>
            <a:off x="0" y="116174"/>
            <a:ext cx="5786204" cy="1843790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7B9BC3-B13F-46DE-A832-FAEECCC6E325}"/>
              </a:ext>
            </a:extLst>
          </p:cNvPr>
          <p:cNvSpPr/>
          <p:nvPr/>
        </p:nvSpPr>
        <p:spPr>
          <a:xfrm>
            <a:off x="5896133" y="116174"/>
            <a:ext cx="6110990" cy="184379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শিক্ষক-শিক্ষা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E517A6B8-FB0A-405F-80CF-88C974772651}"/>
              </a:ext>
            </a:extLst>
          </p:cNvPr>
          <p:cNvSpPr/>
          <p:nvPr/>
        </p:nvSpPr>
        <p:spPr>
          <a:xfrm>
            <a:off x="2420912" y="2694482"/>
            <a:ext cx="6730584" cy="184379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8F408E4B-516D-4A98-9F1D-EECA96A34CF9}"/>
              </a:ext>
            </a:extLst>
          </p:cNvPr>
          <p:cNvSpPr/>
          <p:nvPr/>
        </p:nvSpPr>
        <p:spPr>
          <a:xfrm>
            <a:off x="2420912" y="4894288"/>
            <a:ext cx="6730584" cy="184379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91955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splay 1">
            <a:extLst>
              <a:ext uri="{FF2B5EF4-FFF2-40B4-BE49-F238E27FC236}">
                <a16:creationId xmlns:a16="http://schemas.microsoft.com/office/drawing/2014/main" id="{2BCDD810-F046-4C46-AF94-07BFF19EBE30}"/>
              </a:ext>
            </a:extLst>
          </p:cNvPr>
          <p:cNvSpPr/>
          <p:nvPr/>
        </p:nvSpPr>
        <p:spPr>
          <a:xfrm>
            <a:off x="2848132" y="314793"/>
            <a:ext cx="5591331" cy="3447738"/>
          </a:xfrm>
          <a:prstGeom prst="flowChartDisp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38237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5DFA29-19CF-46FE-A15E-ABA88A00B74F}"/>
              </a:ext>
            </a:extLst>
          </p:cNvPr>
          <p:cNvSpPr txBox="1"/>
          <p:nvPr/>
        </p:nvSpPr>
        <p:spPr>
          <a:xfrm>
            <a:off x="1424065" y="5534561"/>
            <a:ext cx="730021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পারগতায়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95351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68CE31-488D-4DF6-B259-1F6D34E8E376}"/>
              </a:ext>
            </a:extLst>
          </p:cNvPr>
          <p:cNvGrpSpPr/>
          <p:nvPr/>
        </p:nvGrpSpPr>
        <p:grpSpPr>
          <a:xfrm>
            <a:off x="4332229" y="0"/>
            <a:ext cx="7689882" cy="6500891"/>
            <a:chOff x="2968124" y="359764"/>
            <a:chExt cx="7689882" cy="65008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6379FB-14D6-4C3B-B8AC-5F7CF941A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9" t="20914"/>
            <a:stretch/>
          </p:blipFill>
          <p:spPr>
            <a:xfrm>
              <a:off x="2968124" y="1283094"/>
              <a:ext cx="7689882" cy="557756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AAFEE8F-8AC9-4E75-8428-574C112D18E6}"/>
                </a:ext>
              </a:extLst>
            </p:cNvPr>
            <p:cNvSpPr txBox="1"/>
            <p:nvPr/>
          </p:nvSpPr>
          <p:spPr>
            <a:xfrm>
              <a:off x="2968124" y="359764"/>
              <a:ext cx="7689882" cy="92333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73416B7-6E2D-4998-A2FC-BEA4A62B5F75}"/>
              </a:ext>
            </a:extLst>
          </p:cNvPr>
          <p:cNvSpPr txBox="1"/>
          <p:nvPr/>
        </p:nvSpPr>
        <p:spPr>
          <a:xfrm>
            <a:off x="169889" y="123112"/>
            <a:ext cx="3907436" cy="590931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পারগতায়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6734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78494EC3-60AD-4C3B-9253-9D73B5E397DD}"/>
              </a:ext>
            </a:extLst>
          </p:cNvPr>
          <p:cNvSpPr/>
          <p:nvPr/>
        </p:nvSpPr>
        <p:spPr>
          <a:xfrm>
            <a:off x="1813810" y="119921"/>
            <a:ext cx="7585023" cy="1753849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D1AB30-E523-4C95-A766-427921A8C31E}"/>
              </a:ext>
            </a:extLst>
          </p:cNvPr>
          <p:cNvSpPr/>
          <p:nvPr/>
        </p:nvSpPr>
        <p:spPr>
          <a:xfrm>
            <a:off x="644577" y="2863122"/>
            <a:ext cx="8754256" cy="31629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ছাম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4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215385F-11EE-4A65-AC6D-5D38610E006C}"/>
              </a:ext>
            </a:extLst>
          </p:cNvPr>
          <p:cNvSpPr/>
          <p:nvPr/>
        </p:nvSpPr>
        <p:spPr>
          <a:xfrm>
            <a:off x="1783830" y="2863122"/>
            <a:ext cx="8754256" cy="31629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ছাম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97A3-6F92-4DA6-9CAD-7DAD6C0541CE}"/>
              </a:ext>
            </a:extLst>
          </p:cNvPr>
          <p:cNvSpPr txBox="1"/>
          <p:nvPr/>
        </p:nvSpPr>
        <p:spPr>
          <a:xfrm>
            <a:off x="2953064" y="831954"/>
            <a:ext cx="56363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C0EA7AED-CD7E-46B5-B1E2-BA11DEC373F0}"/>
              </a:ext>
            </a:extLst>
          </p:cNvPr>
          <p:cNvSpPr/>
          <p:nvPr/>
        </p:nvSpPr>
        <p:spPr>
          <a:xfrm>
            <a:off x="2700104" y="164890"/>
            <a:ext cx="7822991" cy="1450299"/>
          </a:xfrm>
          <a:prstGeom prst="wave">
            <a:avLst>
              <a:gd name="adj1" fmla="val 12500"/>
              <a:gd name="adj2" fmla="val -19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>
                  <a:solidFill>
                    <a:srgbClr val="660066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>
                <a:solidFill>
                  <a:srgbClr val="660066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9BC78-3060-4EEF-A2C8-286584590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12" y="2081748"/>
            <a:ext cx="7531173" cy="46113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7836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092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678047" y="254833"/>
            <a:ext cx="6077243" cy="6091310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প্রমিলা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endParaRPr lang="en-US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বড়েঙ্গা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73298-8F4C-42DD-8620-07C82244C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7" t="25793" r="40246" b="13442"/>
          <a:stretch/>
        </p:blipFill>
        <p:spPr>
          <a:xfrm>
            <a:off x="8744641" y="479686"/>
            <a:ext cx="2983044" cy="4167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23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3283529" y="1391947"/>
            <a:ext cx="4807526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বিষয়:বাংলা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3283529" y="2736704"/>
            <a:ext cx="4807526" cy="1162916"/>
          </a:xfrm>
          <a:prstGeom prst="doubleWave">
            <a:avLst/>
          </a:prstGeom>
          <a:solidFill>
            <a:schemeClr val="bg2">
              <a:lumMod val="90000"/>
            </a:schemeClr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শ্রেণি:১ম</a:t>
            </a:r>
          </a:p>
        </p:txBody>
      </p:sp>
      <p:sp>
        <p:nvSpPr>
          <p:cNvPr id="5" name="Double Wave 4"/>
          <p:cNvSpPr/>
          <p:nvPr/>
        </p:nvSpPr>
        <p:spPr>
          <a:xfrm>
            <a:off x="3283529" y="4074101"/>
            <a:ext cx="4807526" cy="1162916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শিরোনাম:মামার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3283529" y="5418858"/>
            <a:ext cx="4807526" cy="1162916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পাঠ্যাংশ:ঝড়ের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…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Double Wave 6"/>
          <p:cNvSpPr/>
          <p:nvPr/>
        </p:nvSpPr>
        <p:spPr>
          <a:xfrm>
            <a:off x="2396836" y="229031"/>
            <a:ext cx="7661563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73927" y="332510"/>
            <a:ext cx="6497782" cy="207818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n>
                <a:solidFill>
                  <a:srgbClr val="C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B33A9-A38F-4052-A57A-64758DFE4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2981120"/>
            <a:ext cx="7591281" cy="3167225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7676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341419" y="138545"/>
            <a:ext cx="5943600" cy="2008910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5400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5400" dirty="0">
              <a:ln>
                <a:solidFill>
                  <a:srgbClr val="C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B5705-118F-4AB6-A367-A78CED9B1790}"/>
              </a:ext>
            </a:extLst>
          </p:cNvPr>
          <p:cNvSpPr txBox="1"/>
          <p:nvPr/>
        </p:nvSpPr>
        <p:spPr>
          <a:xfrm>
            <a:off x="403412" y="3782943"/>
            <a:ext cx="9251576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পুস্তক,পা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ংগ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ছবি,ফুলের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 flipH="1">
            <a:off x="6400800" y="917575"/>
            <a:ext cx="3638550" cy="2324100"/>
          </a:xfrm>
          <a:prstGeom prst="wedgeEllipseCallout">
            <a:avLst>
              <a:gd name="adj1" fmla="val -44393"/>
              <a:gd name="adj2" fmla="val 12069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75" y="3813175"/>
            <a:ext cx="2405125" cy="281890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509A0760-5350-4167-B0A5-F70FDC548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74052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ackager Shell Object" showAsIcon="1" r:id="rId4" imgW="914570" imgH="771690" progId="Package">
                  <p:embed/>
                </p:oleObj>
              </mc:Choice>
              <mc:Fallback>
                <p:oleObj name="Packager Shell Object" showAsIcon="1" r:id="rId4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1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68EA51E-99A9-493A-B825-52A2DA9FA2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992">
            <a:off x="9409622" y="3678264"/>
            <a:ext cx="2405125" cy="281890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A3B9C97-5B49-4ED3-AE41-AA518E4A2671}"/>
              </a:ext>
            </a:extLst>
          </p:cNvPr>
          <p:cNvSpPr/>
          <p:nvPr/>
        </p:nvSpPr>
        <p:spPr>
          <a:xfrm>
            <a:off x="4107305" y="1603948"/>
            <a:ext cx="4661941" cy="2488367"/>
          </a:xfrm>
          <a:prstGeom prst="wedgeEllipseCallout">
            <a:avLst>
              <a:gd name="adj1" fmla="val 63090"/>
              <a:gd name="adj2" fmla="val 7515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405BB0-DE7D-427A-9FEC-5C594758B4E0}"/>
              </a:ext>
            </a:extLst>
          </p:cNvPr>
          <p:cNvSpPr/>
          <p:nvPr/>
        </p:nvSpPr>
        <p:spPr>
          <a:xfrm>
            <a:off x="3900877" y="1603948"/>
            <a:ext cx="5156616" cy="2608288"/>
          </a:xfrm>
          <a:prstGeom prst="wedgeEllipseCallout">
            <a:avLst>
              <a:gd name="adj1" fmla="val 63179"/>
              <a:gd name="adj2" fmla="val 7669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815159-D486-46D8-B342-5F46F751B4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2931" y="5087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4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BE5F6C-38CB-43CC-926C-19E789DFE6C4}"/>
              </a:ext>
            </a:extLst>
          </p:cNvPr>
          <p:cNvSpPr txBox="1"/>
          <p:nvPr/>
        </p:nvSpPr>
        <p:spPr>
          <a:xfrm>
            <a:off x="3252865" y="5516380"/>
            <a:ext cx="825958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2CD04-95E1-45FA-B012-0BBFFC89A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24" y="207347"/>
            <a:ext cx="7997039" cy="48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6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CE20FB-EE73-4C34-B585-0986019D9F99}"/>
              </a:ext>
            </a:extLst>
          </p:cNvPr>
          <p:cNvSpPr txBox="1"/>
          <p:nvPr/>
        </p:nvSpPr>
        <p:spPr>
          <a:xfrm>
            <a:off x="2848131" y="5576342"/>
            <a:ext cx="5819431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কুড়াতে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7125-DBDB-4092-B07A-DB1DAF6D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97" y="116775"/>
            <a:ext cx="7028637" cy="52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229</TotalTime>
  <Words>336</Words>
  <Application>Microsoft Office PowerPoint</Application>
  <PresentationFormat>Widescreen</PresentationFormat>
  <Paragraphs>45</Paragraphs>
  <Slides>18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Century Schoolbook</vt:lpstr>
      <vt:lpstr>Corbel</vt:lpstr>
      <vt:lpstr>NikoshBAN</vt:lpstr>
      <vt:lpstr>Feathered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37</cp:revision>
  <dcterms:created xsi:type="dcterms:W3CDTF">2020-03-07T08:31:22Z</dcterms:created>
  <dcterms:modified xsi:type="dcterms:W3CDTF">2020-03-22T11:54:01Z</dcterms:modified>
</cp:coreProperties>
</file>