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84" r:id="rId2"/>
    <p:sldId id="282" r:id="rId3"/>
    <p:sldId id="273" r:id="rId4"/>
    <p:sldId id="259" r:id="rId5"/>
    <p:sldId id="261" r:id="rId6"/>
    <p:sldId id="266" r:id="rId7"/>
    <p:sldId id="258" r:id="rId8"/>
    <p:sldId id="275" r:id="rId9"/>
    <p:sldId id="267" r:id="rId10"/>
    <p:sldId id="283" r:id="rId11"/>
    <p:sldId id="279" r:id="rId12"/>
    <p:sldId id="281" r:id="rId13"/>
    <p:sldId id="280" r:id="rId14"/>
    <p:sldId id="260" r:id="rId15"/>
    <p:sldId id="262" r:id="rId16"/>
    <p:sldId id="263" r:id="rId17"/>
    <p:sldId id="264" r:id="rId18"/>
    <p:sldId id="265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7949B9-B8A4-42BB-AF9B-B0858892B551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B2BA328-1F97-4475-8820-6D243A3216C4}">
      <dgm:prSet phldrT="[Text]" custT="1"/>
      <dgm:spPr/>
      <dgm:t>
        <a:bodyPr/>
        <a:lstStyle/>
        <a:p>
          <a:r>
            <a:rPr lang="bn-BD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NikoshBAN" pitchFamily="2" charset="0"/>
              <a:cs typeface="NikoshBAN" pitchFamily="2" charset="0"/>
            </a:rPr>
            <a:t>আলোক শক্তি রাসায়নিক শক্তিতে রুপান্তর</a:t>
          </a:r>
          <a:endParaRPr lang="en-US" sz="2800" dirty="0">
            <a:solidFill>
              <a:schemeClr val="tx1">
                <a:lumMod val="95000"/>
                <a:lumOff val="5000"/>
              </a:schemeClr>
            </a:solidFill>
            <a:latin typeface="NikoshBAN" pitchFamily="2" charset="0"/>
            <a:cs typeface="NikoshBAN" pitchFamily="2" charset="0"/>
          </a:endParaRPr>
        </a:p>
      </dgm:t>
    </dgm:pt>
    <dgm:pt modelId="{8C796530-E1AF-46DC-BCF8-9F31615A6324}" type="parTrans" cxnId="{454701D6-42E4-4E30-A6A9-B5A11E1CF77E}">
      <dgm:prSet/>
      <dgm:spPr/>
      <dgm:t>
        <a:bodyPr/>
        <a:lstStyle/>
        <a:p>
          <a:endParaRPr lang="en-US"/>
        </a:p>
      </dgm:t>
    </dgm:pt>
    <dgm:pt modelId="{24EE8F34-AC43-4D66-BCAF-AFA4D19EFE52}" type="sibTrans" cxnId="{454701D6-42E4-4E30-A6A9-B5A11E1CF77E}">
      <dgm:prSet/>
      <dgm:spPr/>
      <dgm:t>
        <a:bodyPr/>
        <a:lstStyle/>
        <a:p>
          <a:endParaRPr lang="en-US"/>
        </a:p>
      </dgm:t>
    </dgm:pt>
    <dgm:pt modelId="{BE751EAE-1972-4F4B-BC32-F14F20E0285E}">
      <dgm:prSet phldrT="[Text]" custT="1"/>
      <dgm:spPr/>
      <dgm:t>
        <a:bodyPr/>
        <a:lstStyle/>
        <a:p>
          <a:r>
            <a:rPr lang="bn-BD" sz="2800" dirty="0" smtClean="0">
              <a:solidFill>
                <a:schemeClr val="bg2">
                  <a:lumMod val="10000"/>
                </a:schemeClr>
              </a:solidFill>
              <a:latin typeface="NikoshBAN" pitchFamily="2" charset="0"/>
              <a:cs typeface="NikoshBAN" pitchFamily="2" charset="0"/>
            </a:rPr>
            <a:t>ফটোফসফোরাইলেশন</a:t>
          </a:r>
          <a:endParaRPr lang="en-US" sz="2800" dirty="0">
            <a:solidFill>
              <a:schemeClr val="bg2">
                <a:lumMod val="10000"/>
              </a:schemeClr>
            </a:solidFill>
            <a:latin typeface="NikoshBAN" pitchFamily="2" charset="0"/>
            <a:cs typeface="NikoshBAN" pitchFamily="2" charset="0"/>
          </a:endParaRPr>
        </a:p>
      </dgm:t>
    </dgm:pt>
    <dgm:pt modelId="{07392D5A-EDCD-4F5A-8D5B-7E82FD6AD7E1}" type="parTrans" cxnId="{787A870D-9A21-47DE-9FC2-28E6F0372CF1}">
      <dgm:prSet/>
      <dgm:spPr/>
      <dgm:t>
        <a:bodyPr/>
        <a:lstStyle/>
        <a:p>
          <a:endParaRPr lang="en-US"/>
        </a:p>
      </dgm:t>
    </dgm:pt>
    <dgm:pt modelId="{285EFAE4-47D0-49B3-9EF3-C4481DE50230}" type="sibTrans" cxnId="{787A870D-9A21-47DE-9FC2-28E6F0372CF1}">
      <dgm:prSet/>
      <dgm:spPr/>
      <dgm:t>
        <a:bodyPr/>
        <a:lstStyle/>
        <a:p>
          <a:endParaRPr lang="en-US"/>
        </a:p>
      </dgm:t>
    </dgm:pt>
    <dgm:pt modelId="{D42A7529-9A15-4F5D-93A8-B0A4973FE3D2}">
      <dgm:prSet phldrT="[Text]" custT="1"/>
      <dgm:spPr/>
      <dgm:t>
        <a:bodyPr/>
        <a:lstStyle/>
        <a:p>
          <a:r>
            <a:rPr lang="bn-BD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NikoshBAN" pitchFamily="2" charset="0"/>
              <a:cs typeface="NikoshBAN" pitchFamily="2" charset="0"/>
            </a:rPr>
            <a:t>ফটোলাইসিস</a:t>
          </a:r>
          <a:endParaRPr lang="en-US" sz="2800" dirty="0">
            <a:solidFill>
              <a:schemeClr val="tx1">
                <a:lumMod val="95000"/>
                <a:lumOff val="5000"/>
              </a:schemeClr>
            </a:solidFill>
            <a:latin typeface="NikoshBAN" pitchFamily="2" charset="0"/>
            <a:cs typeface="NikoshBAN" pitchFamily="2" charset="0"/>
          </a:endParaRPr>
        </a:p>
      </dgm:t>
    </dgm:pt>
    <dgm:pt modelId="{A89DE4D3-7471-4C43-B0EF-9B6D3182A268}" type="parTrans" cxnId="{D35047E8-CC62-4D26-96E7-F7F589882C5C}">
      <dgm:prSet/>
      <dgm:spPr/>
      <dgm:t>
        <a:bodyPr/>
        <a:lstStyle/>
        <a:p>
          <a:endParaRPr lang="en-US"/>
        </a:p>
      </dgm:t>
    </dgm:pt>
    <dgm:pt modelId="{44717E31-9782-4238-8003-2AE7070FC001}" type="sibTrans" cxnId="{D35047E8-CC62-4D26-96E7-F7F589882C5C}">
      <dgm:prSet/>
      <dgm:spPr/>
      <dgm:t>
        <a:bodyPr/>
        <a:lstStyle/>
        <a:p>
          <a:endParaRPr lang="en-US"/>
        </a:p>
      </dgm:t>
    </dgm:pt>
    <dgm:pt modelId="{1EAEF67B-3402-482D-9C2D-6DA4114C305D}">
      <dgm:prSet phldrT="[Text]" custT="1"/>
      <dgm:spPr/>
      <dgm:t>
        <a:bodyPr/>
        <a:lstStyle/>
        <a:p>
          <a:r>
            <a:rPr lang="bn-BD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NikoshBAN" pitchFamily="2" charset="0"/>
              <a:cs typeface="NikoshBAN" pitchFamily="2" charset="0"/>
            </a:rPr>
            <a:t>আত্তীকরণশক্তি</a:t>
          </a:r>
          <a:endParaRPr lang="en-US" sz="2800" dirty="0">
            <a:solidFill>
              <a:schemeClr val="tx1">
                <a:lumMod val="95000"/>
                <a:lumOff val="5000"/>
              </a:schemeClr>
            </a:solidFill>
            <a:latin typeface="NikoshBAN" pitchFamily="2" charset="0"/>
            <a:cs typeface="NikoshBAN" pitchFamily="2" charset="0"/>
          </a:endParaRPr>
        </a:p>
      </dgm:t>
    </dgm:pt>
    <dgm:pt modelId="{7AFE9750-BCEF-47CA-97BB-774411CE5525}" type="parTrans" cxnId="{60ACB605-6087-498B-A185-57439B514AF5}">
      <dgm:prSet/>
      <dgm:spPr/>
      <dgm:t>
        <a:bodyPr/>
        <a:lstStyle/>
        <a:p>
          <a:endParaRPr lang="en-US"/>
        </a:p>
      </dgm:t>
    </dgm:pt>
    <dgm:pt modelId="{630F88A8-4CF0-4971-B34E-50DB866D63D5}" type="sibTrans" cxnId="{60ACB605-6087-498B-A185-57439B514AF5}">
      <dgm:prSet/>
      <dgm:spPr/>
      <dgm:t>
        <a:bodyPr/>
        <a:lstStyle/>
        <a:p>
          <a:endParaRPr lang="en-US"/>
        </a:p>
      </dgm:t>
    </dgm:pt>
    <dgm:pt modelId="{641CDBEF-E3E1-4E13-9A8F-6C3C33CE8020}" type="pres">
      <dgm:prSet presAssocID="{877949B9-B8A4-42BB-AF9B-B0858892B55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4C5D2C5F-376A-4F1E-9FDB-0E77AA4066AB}" type="pres">
      <dgm:prSet presAssocID="{877949B9-B8A4-42BB-AF9B-B0858892B551}" presName="Name1" presStyleCnt="0"/>
      <dgm:spPr/>
    </dgm:pt>
    <dgm:pt modelId="{590E0D82-CA03-42D1-AFBA-80524D22C71F}" type="pres">
      <dgm:prSet presAssocID="{877949B9-B8A4-42BB-AF9B-B0858892B551}" presName="cycle" presStyleCnt="0"/>
      <dgm:spPr/>
    </dgm:pt>
    <dgm:pt modelId="{4E4141FD-80E1-4BA1-9A90-21DE342BD3DF}" type="pres">
      <dgm:prSet presAssocID="{877949B9-B8A4-42BB-AF9B-B0858892B551}" presName="srcNode" presStyleLbl="node1" presStyleIdx="0" presStyleCnt="4"/>
      <dgm:spPr/>
    </dgm:pt>
    <dgm:pt modelId="{993F0DD0-1921-4E9A-97E8-79A3410DC7F7}" type="pres">
      <dgm:prSet presAssocID="{877949B9-B8A4-42BB-AF9B-B0858892B551}" presName="conn" presStyleLbl="parChTrans1D2" presStyleIdx="0" presStyleCnt="1"/>
      <dgm:spPr/>
      <dgm:t>
        <a:bodyPr/>
        <a:lstStyle/>
        <a:p>
          <a:endParaRPr lang="en-US"/>
        </a:p>
      </dgm:t>
    </dgm:pt>
    <dgm:pt modelId="{2FDE5CA6-3FA5-4A8D-81F4-15E3EAB55CCA}" type="pres">
      <dgm:prSet presAssocID="{877949B9-B8A4-42BB-AF9B-B0858892B551}" presName="extraNode" presStyleLbl="node1" presStyleIdx="0" presStyleCnt="4"/>
      <dgm:spPr/>
    </dgm:pt>
    <dgm:pt modelId="{807A2338-1ED5-4427-810E-ADC00CA8F347}" type="pres">
      <dgm:prSet presAssocID="{877949B9-B8A4-42BB-AF9B-B0858892B551}" presName="dstNode" presStyleLbl="node1" presStyleIdx="0" presStyleCnt="4"/>
      <dgm:spPr/>
    </dgm:pt>
    <dgm:pt modelId="{4D5F5924-9655-48ED-95B0-F5D05374177A}" type="pres">
      <dgm:prSet presAssocID="{5B2BA328-1F97-4475-8820-6D243A3216C4}" presName="text_1" presStyleLbl="node1" presStyleIdx="0" presStyleCnt="4" custScaleX="86531" custLinFactNeighborX="-29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8CE9F5-37B1-4A53-B4F5-72E8959072F1}" type="pres">
      <dgm:prSet presAssocID="{5B2BA328-1F97-4475-8820-6D243A3216C4}" presName="accent_1" presStyleCnt="0"/>
      <dgm:spPr/>
    </dgm:pt>
    <dgm:pt modelId="{DF573C34-1933-4886-AF26-9D15D592A9D6}" type="pres">
      <dgm:prSet presAssocID="{5B2BA328-1F97-4475-8820-6D243A3216C4}" presName="accentRepeatNode" presStyleLbl="solidFgAcc1" presStyleIdx="0" presStyleCnt="4"/>
      <dgm:spPr/>
    </dgm:pt>
    <dgm:pt modelId="{BB36752C-BED9-46D1-914D-F667E83FD70C}" type="pres">
      <dgm:prSet presAssocID="{BE751EAE-1972-4F4B-BC32-F14F20E0285E}" presName="text_2" presStyleLbl="node1" presStyleIdx="1" presStyleCnt="4" custScaleX="47878" custLinFactNeighborX="-206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49956-B973-4839-B808-673C16B5B13D}" type="pres">
      <dgm:prSet presAssocID="{BE751EAE-1972-4F4B-BC32-F14F20E0285E}" presName="accent_2" presStyleCnt="0"/>
      <dgm:spPr/>
    </dgm:pt>
    <dgm:pt modelId="{B01841E9-2082-4942-BDF7-60559949A2A3}" type="pres">
      <dgm:prSet presAssocID="{BE751EAE-1972-4F4B-BC32-F14F20E0285E}" presName="accentRepeatNode" presStyleLbl="solidFgAcc1" presStyleIdx="1" presStyleCnt="4" custLinFactNeighborX="8927" custLinFactNeighborY="3406"/>
      <dgm:spPr/>
    </dgm:pt>
    <dgm:pt modelId="{A56C2377-0858-4137-9C85-74149ED829B7}" type="pres">
      <dgm:prSet presAssocID="{D42A7529-9A15-4F5D-93A8-B0A4973FE3D2}" presName="text_3" presStyleLbl="node1" presStyleIdx="2" presStyleCnt="4" custScaleX="47878" custLinFactNeighborX="-2422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22BF62-C7AC-47E4-8A6A-1EA431BA097D}" type="pres">
      <dgm:prSet presAssocID="{D42A7529-9A15-4F5D-93A8-B0A4973FE3D2}" presName="accent_3" presStyleCnt="0"/>
      <dgm:spPr/>
    </dgm:pt>
    <dgm:pt modelId="{5764A726-C767-408C-8DBB-1FB5C0574FE3}" type="pres">
      <dgm:prSet presAssocID="{D42A7529-9A15-4F5D-93A8-B0A4973FE3D2}" presName="accentRepeatNode" presStyleLbl="solidFgAcc1" presStyleIdx="2" presStyleCnt="4" custLinFactNeighborX="-15741"/>
      <dgm:spPr/>
    </dgm:pt>
    <dgm:pt modelId="{0B55C4C1-9CFE-47DD-BAFE-86205B2ADA9F}" type="pres">
      <dgm:prSet presAssocID="{1EAEF67B-3402-482D-9C2D-6DA4114C305D}" presName="text_4" presStyleLbl="node1" presStyleIdx="3" presStyleCnt="4" custScaleX="34881" custLinFactNeighborX="-27664" custLinFactNeighborY="37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D20E76-671B-46C3-B98E-796A3796BA2A}" type="pres">
      <dgm:prSet presAssocID="{1EAEF67B-3402-482D-9C2D-6DA4114C305D}" presName="accent_4" presStyleCnt="0"/>
      <dgm:spPr/>
    </dgm:pt>
    <dgm:pt modelId="{8B60EE4E-37C1-4E64-A56B-C977890D60F4}" type="pres">
      <dgm:prSet presAssocID="{1EAEF67B-3402-482D-9C2D-6DA4114C305D}" presName="accentRepeatNode" presStyleLbl="solidFgAcc1" presStyleIdx="3" presStyleCnt="4"/>
      <dgm:spPr/>
    </dgm:pt>
  </dgm:ptLst>
  <dgm:cxnLst>
    <dgm:cxn modelId="{787A870D-9A21-47DE-9FC2-28E6F0372CF1}" srcId="{877949B9-B8A4-42BB-AF9B-B0858892B551}" destId="{BE751EAE-1972-4F4B-BC32-F14F20E0285E}" srcOrd="1" destOrd="0" parTransId="{07392D5A-EDCD-4F5A-8D5B-7E82FD6AD7E1}" sibTransId="{285EFAE4-47D0-49B3-9EF3-C4481DE50230}"/>
    <dgm:cxn modelId="{2700D436-5C02-4AC5-8034-BD9BC3579C1A}" type="presOf" srcId="{D42A7529-9A15-4F5D-93A8-B0A4973FE3D2}" destId="{A56C2377-0858-4137-9C85-74149ED829B7}" srcOrd="0" destOrd="0" presId="urn:microsoft.com/office/officeart/2008/layout/VerticalCurvedList"/>
    <dgm:cxn modelId="{249D2AB5-E640-42CA-9AB3-9DC6A9306FCB}" type="presOf" srcId="{5B2BA328-1F97-4475-8820-6D243A3216C4}" destId="{4D5F5924-9655-48ED-95B0-F5D05374177A}" srcOrd="0" destOrd="0" presId="urn:microsoft.com/office/officeart/2008/layout/VerticalCurvedList"/>
    <dgm:cxn modelId="{D35047E8-CC62-4D26-96E7-F7F589882C5C}" srcId="{877949B9-B8A4-42BB-AF9B-B0858892B551}" destId="{D42A7529-9A15-4F5D-93A8-B0A4973FE3D2}" srcOrd="2" destOrd="0" parTransId="{A89DE4D3-7471-4C43-B0EF-9B6D3182A268}" sibTransId="{44717E31-9782-4238-8003-2AE7070FC001}"/>
    <dgm:cxn modelId="{C77FC8A3-B763-48BD-BC15-CBB628A7B2A7}" type="presOf" srcId="{1EAEF67B-3402-482D-9C2D-6DA4114C305D}" destId="{0B55C4C1-9CFE-47DD-BAFE-86205B2ADA9F}" srcOrd="0" destOrd="0" presId="urn:microsoft.com/office/officeart/2008/layout/VerticalCurvedList"/>
    <dgm:cxn modelId="{B54A2A09-6E62-4CC3-B434-5073D0FBF57D}" type="presOf" srcId="{BE751EAE-1972-4F4B-BC32-F14F20E0285E}" destId="{BB36752C-BED9-46D1-914D-F667E83FD70C}" srcOrd="0" destOrd="0" presId="urn:microsoft.com/office/officeart/2008/layout/VerticalCurvedList"/>
    <dgm:cxn modelId="{852A1DCC-37E1-4A55-940F-0188F664509A}" type="presOf" srcId="{877949B9-B8A4-42BB-AF9B-B0858892B551}" destId="{641CDBEF-E3E1-4E13-9A8F-6C3C33CE8020}" srcOrd="0" destOrd="0" presId="urn:microsoft.com/office/officeart/2008/layout/VerticalCurvedList"/>
    <dgm:cxn modelId="{454701D6-42E4-4E30-A6A9-B5A11E1CF77E}" srcId="{877949B9-B8A4-42BB-AF9B-B0858892B551}" destId="{5B2BA328-1F97-4475-8820-6D243A3216C4}" srcOrd="0" destOrd="0" parTransId="{8C796530-E1AF-46DC-BCF8-9F31615A6324}" sibTransId="{24EE8F34-AC43-4D66-BCAF-AFA4D19EFE52}"/>
    <dgm:cxn modelId="{60ACB605-6087-498B-A185-57439B514AF5}" srcId="{877949B9-B8A4-42BB-AF9B-B0858892B551}" destId="{1EAEF67B-3402-482D-9C2D-6DA4114C305D}" srcOrd="3" destOrd="0" parTransId="{7AFE9750-BCEF-47CA-97BB-774411CE5525}" sibTransId="{630F88A8-4CF0-4971-B34E-50DB866D63D5}"/>
    <dgm:cxn modelId="{CD1D94E1-8BA6-4C33-B705-A0051D36D10E}" type="presOf" srcId="{24EE8F34-AC43-4D66-BCAF-AFA4D19EFE52}" destId="{993F0DD0-1921-4E9A-97E8-79A3410DC7F7}" srcOrd="0" destOrd="0" presId="urn:microsoft.com/office/officeart/2008/layout/VerticalCurvedList"/>
    <dgm:cxn modelId="{4E024EAA-6A41-4F17-874D-4946A0C1140F}" type="presParOf" srcId="{641CDBEF-E3E1-4E13-9A8F-6C3C33CE8020}" destId="{4C5D2C5F-376A-4F1E-9FDB-0E77AA4066AB}" srcOrd="0" destOrd="0" presId="urn:microsoft.com/office/officeart/2008/layout/VerticalCurvedList"/>
    <dgm:cxn modelId="{050742D9-1691-437D-81A4-3B50B4E203EA}" type="presParOf" srcId="{4C5D2C5F-376A-4F1E-9FDB-0E77AA4066AB}" destId="{590E0D82-CA03-42D1-AFBA-80524D22C71F}" srcOrd="0" destOrd="0" presId="urn:microsoft.com/office/officeart/2008/layout/VerticalCurvedList"/>
    <dgm:cxn modelId="{EBEA8B34-38D1-45C4-9541-526E9748FA23}" type="presParOf" srcId="{590E0D82-CA03-42D1-AFBA-80524D22C71F}" destId="{4E4141FD-80E1-4BA1-9A90-21DE342BD3DF}" srcOrd="0" destOrd="0" presId="urn:microsoft.com/office/officeart/2008/layout/VerticalCurvedList"/>
    <dgm:cxn modelId="{61F3B2F9-AC98-4012-B6CE-0ADBC855F156}" type="presParOf" srcId="{590E0D82-CA03-42D1-AFBA-80524D22C71F}" destId="{993F0DD0-1921-4E9A-97E8-79A3410DC7F7}" srcOrd="1" destOrd="0" presId="urn:microsoft.com/office/officeart/2008/layout/VerticalCurvedList"/>
    <dgm:cxn modelId="{28A9B261-5907-4230-A4D7-59BE6E2F72C4}" type="presParOf" srcId="{590E0D82-CA03-42D1-AFBA-80524D22C71F}" destId="{2FDE5CA6-3FA5-4A8D-81F4-15E3EAB55CCA}" srcOrd="2" destOrd="0" presId="urn:microsoft.com/office/officeart/2008/layout/VerticalCurvedList"/>
    <dgm:cxn modelId="{95426C2A-FCED-43AD-A9CB-0B4D439A5E25}" type="presParOf" srcId="{590E0D82-CA03-42D1-AFBA-80524D22C71F}" destId="{807A2338-1ED5-4427-810E-ADC00CA8F347}" srcOrd="3" destOrd="0" presId="urn:microsoft.com/office/officeart/2008/layout/VerticalCurvedList"/>
    <dgm:cxn modelId="{BD491F5F-E954-404C-9E13-92DB76C1A89C}" type="presParOf" srcId="{4C5D2C5F-376A-4F1E-9FDB-0E77AA4066AB}" destId="{4D5F5924-9655-48ED-95B0-F5D05374177A}" srcOrd="1" destOrd="0" presId="urn:microsoft.com/office/officeart/2008/layout/VerticalCurvedList"/>
    <dgm:cxn modelId="{282DC5BA-D450-4EE2-BCCE-86A6D940DE11}" type="presParOf" srcId="{4C5D2C5F-376A-4F1E-9FDB-0E77AA4066AB}" destId="{C98CE9F5-37B1-4A53-B4F5-72E8959072F1}" srcOrd="2" destOrd="0" presId="urn:microsoft.com/office/officeart/2008/layout/VerticalCurvedList"/>
    <dgm:cxn modelId="{31AC3EA8-3DF4-4E03-9ECE-963D99C9C26F}" type="presParOf" srcId="{C98CE9F5-37B1-4A53-B4F5-72E8959072F1}" destId="{DF573C34-1933-4886-AF26-9D15D592A9D6}" srcOrd="0" destOrd="0" presId="urn:microsoft.com/office/officeart/2008/layout/VerticalCurvedList"/>
    <dgm:cxn modelId="{1607A471-A1AA-449B-9957-F34F058FA7F8}" type="presParOf" srcId="{4C5D2C5F-376A-4F1E-9FDB-0E77AA4066AB}" destId="{BB36752C-BED9-46D1-914D-F667E83FD70C}" srcOrd="3" destOrd="0" presId="urn:microsoft.com/office/officeart/2008/layout/VerticalCurvedList"/>
    <dgm:cxn modelId="{6763E0BE-3F88-48FA-97E3-B02BDE6086B3}" type="presParOf" srcId="{4C5D2C5F-376A-4F1E-9FDB-0E77AA4066AB}" destId="{4CF49956-B973-4839-B808-673C16B5B13D}" srcOrd="4" destOrd="0" presId="urn:microsoft.com/office/officeart/2008/layout/VerticalCurvedList"/>
    <dgm:cxn modelId="{D0D5648A-F392-448E-8F09-A2B0789852CE}" type="presParOf" srcId="{4CF49956-B973-4839-B808-673C16B5B13D}" destId="{B01841E9-2082-4942-BDF7-60559949A2A3}" srcOrd="0" destOrd="0" presId="urn:microsoft.com/office/officeart/2008/layout/VerticalCurvedList"/>
    <dgm:cxn modelId="{36DA1FFA-C3AA-4A80-8F84-D0C54A028458}" type="presParOf" srcId="{4C5D2C5F-376A-4F1E-9FDB-0E77AA4066AB}" destId="{A56C2377-0858-4137-9C85-74149ED829B7}" srcOrd="5" destOrd="0" presId="urn:microsoft.com/office/officeart/2008/layout/VerticalCurvedList"/>
    <dgm:cxn modelId="{695F7719-4D7E-4181-9919-D09785EC2E32}" type="presParOf" srcId="{4C5D2C5F-376A-4F1E-9FDB-0E77AA4066AB}" destId="{A822BF62-C7AC-47E4-8A6A-1EA431BA097D}" srcOrd="6" destOrd="0" presId="urn:microsoft.com/office/officeart/2008/layout/VerticalCurvedList"/>
    <dgm:cxn modelId="{5D11978A-B9E4-4860-845F-B99E6CEA2CFB}" type="presParOf" srcId="{A822BF62-C7AC-47E4-8A6A-1EA431BA097D}" destId="{5764A726-C767-408C-8DBB-1FB5C0574FE3}" srcOrd="0" destOrd="0" presId="urn:microsoft.com/office/officeart/2008/layout/VerticalCurvedList"/>
    <dgm:cxn modelId="{56996A02-7E77-4ABF-8C58-656FCDDBF7B9}" type="presParOf" srcId="{4C5D2C5F-376A-4F1E-9FDB-0E77AA4066AB}" destId="{0B55C4C1-9CFE-47DD-BAFE-86205B2ADA9F}" srcOrd="7" destOrd="0" presId="urn:microsoft.com/office/officeart/2008/layout/VerticalCurvedList"/>
    <dgm:cxn modelId="{AC62E1B7-F557-4546-8133-D1FF5476B1C6}" type="presParOf" srcId="{4C5D2C5F-376A-4F1E-9FDB-0E77AA4066AB}" destId="{C4D20E76-671B-46C3-B98E-796A3796BA2A}" srcOrd="8" destOrd="0" presId="urn:microsoft.com/office/officeart/2008/layout/VerticalCurvedList"/>
    <dgm:cxn modelId="{08F7250B-2260-4A09-9504-E4BC28D7B541}" type="presParOf" srcId="{C4D20E76-671B-46C3-B98E-796A3796BA2A}" destId="{8B60EE4E-37C1-4E64-A56B-C977890D60F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2864A1-7D9C-4F5E-B004-D0E49110F029}" type="doc">
      <dgm:prSet loTypeId="urn:microsoft.com/office/officeart/2005/8/layout/v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EC97A33-6AF9-4D3F-9C05-4FAD3A938895}">
      <dgm:prSet phldrT="[Text]" custT="1"/>
      <dgm:spPr/>
      <dgm:t>
        <a:bodyPr/>
        <a:lstStyle/>
        <a:p>
          <a:r>
            <a:rPr lang="bn-BD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NikoshBAN" pitchFamily="2" charset="0"/>
              <a:cs typeface="NikoshBAN" pitchFamily="2" charset="0"/>
            </a:rPr>
            <a:t>      ৫-কার্বনবিশিষ্ট রাইবুলোজ -১,৫-ডাইফসফেট</a:t>
          </a:r>
          <a:endParaRPr lang="en-US" sz="2800" dirty="0">
            <a:solidFill>
              <a:schemeClr val="tx1">
                <a:lumMod val="95000"/>
                <a:lumOff val="5000"/>
              </a:schemeClr>
            </a:solidFill>
            <a:latin typeface="NikoshBAN" pitchFamily="2" charset="0"/>
            <a:cs typeface="NikoshBAN" pitchFamily="2" charset="0"/>
          </a:endParaRPr>
        </a:p>
      </dgm:t>
    </dgm:pt>
    <dgm:pt modelId="{68418B94-8763-466A-8EF2-7E7740DCE90F}" type="parTrans" cxnId="{5D159F8E-A873-46FB-91B1-1A7CD536F248}">
      <dgm:prSet/>
      <dgm:spPr/>
      <dgm:t>
        <a:bodyPr/>
        <a:lstStyle/>
        <a:p>
          <a:endParaRPr lang="en-US"/>
        </a:p>
      </dgm:t>
    </dgm:pt>
    <dgm:pt modelId="{A62F5632-FEB6-41A7-A097-A563E09DEEAF}" type="sibTrans" cxnId="{5D159F8E-A873-46FB-91B1-1A7CD536F248}">
      <dgm:prSet/>
      <dgm:spPr/>
      <dgm:t>
        <a:bodyPr/>
        <a:lstStyle/>
        <a:p>
          <a:endParaRPr lang="en-US"/>
        </a:p>
      </dgm:t>
    </dgm:pt>
    <dgm:pt modelId="{B2976183-F834-44E7-8C61-0FAF13866261}">
      <dgm:prSet phldrT="[Text]" custT="1"/>
      <dgm:spPr/>
      <dgm:t>
        <a:bodyPr/>
        <a:lstStyle/>
        <a:p>
          <a:r>
            <a:rPr lang="bn-BD" sz="2800" dirty="0" smtClean="0">
              <a:latin typeface="NikoshBAN" pitchFamily="2" charset="0"/>
              <a:cs typeface="NikoshBAN" pitchFamily="2" charset="0"/>
            </a:rPr>
            <a:t>         </a:t>
          </a:r>
          <a:r>
            <a:rPr lang="bn-BD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NikoshBAN" pitchFamily="2" charset="0"/>
              <a:cs typeface="NikoshBAN" pitchFamily="2" charset="0"/>
            </a:rPr>
            <a:t>৬ - কার্বনবিশিষ্ট অস্থায়ী কিটো এসিড</a:t>
          </a:r>
          <a:endParaRPr lang="en-US" sz="2800" dirty="0">
            <a:solidFill>
              <a:schemeClr val="tx1">
                <a:lumMod val="95000"/>
                <a:lumOff val="5000"/>
              </a:schemeClr>
            </a:solidFill>
            <a:latin typeface="NikoshBAN" pitchFamily="2" charset="0"/>
            <a:cs typeface="NikoshBAN" pitchFamily="2" charset="0"/>
          </a:endParaRPr>
        </a:p>
      </dgm:t>
    </dgm:pt>
    <dgm:pt modelId="{6CAACB58-D72E-4B20-A083-AC3D304D8F01}" type="parTrans" cxnId="{4F2DFFE4-C91E-4FFE-9341-220343244DF2}">
      <dgm:prSet/>
      <dgm:spPr/>
      <dgm:t>
        <a:bodyPr/>
        <a:lstStyle/>
        <a:p>
          <a:endParaRPr lang="en-US"/>
        </a:p>
      </dgm:t>
    </dgm:pt>
    <dgm:pt modelId="{FEB4839C-1231-4A6C-AD0A-ACB7DA87D6E1}" type="sibTrans" cxnId="{4F2DFFE4-C91E-4FFE-9341-220343244DF2}">
      <dgm:prSet/>
      <dgm:spPr/>
      <dgm:t>
        <a:bodyPr/>
        <a:lstStyle/>
        <a:p>
          <a:endParaRPr lang="en-US"/>
        </a:p>
      </dgm:t>
    </dgm:pt>
    <dgm:pt modelId="{2A2FD9AE-F134-402D-B155-C96924EF9950}">
      <dgm:prSet phldrT="[Text]" custT="1"/>
      <dgm:spPr/>
      <dgm:t>
        <a:bodyPr/>
        <a:lstStyle/>
        <a:p>
          <a:r>
            <a:rPr lang="bn-BD" sz="2800" dirty="0" smtClean="0">
              <a:latin typeface="NikoshBAN" pitchFamily="2" charset="0"/>
              <a:cs typeface="NikoshBAN" pitchFamily="2" charset="0"/>
            </a:rPr>
            <a:t>          </a:t>
          </a:r>
          <a:r>
            <a:rPr lang="bn-BD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NikoshBAN" pitchFamily="2" charset="0"/>
              <a:cs typeface="NikoshBAN" pitchFamily="2" charset="0"/>
            </a:rPr>
            <a:t>২ - অণু ৩ ফসফোগ্লিসারিক এসিড</a:t>
          </a:r>
          <a:endParaRPr lang="en-US" sz="2800" dirty="0">
            <a:solidFill>
              <a:schemeClr val="tx1">
                <a:lumMod val="95000"/>
                <a:lumOff val="5000"/>
              </a:schemeClr>
            </a:solidFill>
            <a:latin typeface="NikoshBAN" pitchFamily="2" charset="0"/>
            <a:cs typeface="NikoshBAN" pitchFamily="2" charset="0"/>
          </a:endParaRPr>
        </a:p>
      </dgm:t>
    </dgm:pt>
    <dgm:pt modelId="{998E247D-9092-497E-A01F-6F7016C1C9B3}" type="parTrans" cxnId="{698BEE98-2FDD-4BE3-974F-624598BC22FC}">
      <dgm:prSet/>
      <dgm:spPr/>
      <dgm:t>
        <a:bodyPr/>
        <a:lstStyle/>
        <a:p>
          <a:endParaRPr lang="en-US"/>
        </a:p>
      </dgm:t>
    </dgm:pt>
    <dgm:pt modelId="{E1258244-1CE1-4143-A68E-A3A30392845B}" type="sibTrans" cxnId="{698BEE98-2FDD-4BE3-974F-624598BC22FC}">
      <dgm:prSet/>
      <dgm:spPr/>
      <dgm:t>
        <a:bodyPr/>
        <a:lstStyle/>
        <a:p>
          <a:endParaRPr lang="en-US"/>
        </a:p>
      </dgm:t>
    </dgm:pt>
    <dgm:pt modelId="{F3D6676D-D595-4885-A93F-9A6172F7CB0A}">
      <dgm:prSet phldrT="[Text]" custT="1"/>
      <dgm:spPr/>
      <dgm:t>
        <a:bodyPr/>
        <a:lstStyle/>
        <a:p>
          <a:r>
            <a:rPr lang="bn-BD" sz="2800" dirty="0" smtClean="0">
              <a:latin typeface="NikoshBAN" pitchFamily="2" charset="0"/>
              <a:cs typeface="NikoshBAN" pitchFamily="2" charset="0"/>
            </a:rPr>
            <a:t> </a:t>
          </a:r>
          <a:r>
            <a:rPr lang="bn-BD" sz="2800" b="1" dirty="0" smtClean="0">
              <a:solidFill>
                <a:schemeClr val="tx1">
                  <a:lumMod val="95000"/>
                  <a:lumOff val="5000"/>
                </a:schemeClr>
              </a:solidFill>
              <a:latin typeface="NikoshBAN" pitchFamily="2" charset="0"/>
              <a:cs typeface="NikoshBAN" pitchFamily="2" charset="0"/>
            </a:rPr>
            <a:t>শর্করা</a:t>
          </a:r>
          <a:r>
            <a:rPr lang="bn-BD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NikoshBAN" pitchFamily="2" charset="0"/>
              <a:cs typeface="NikoshBAN" pitchFamily="2" charset="0"/>
            </a:rPr>
            <a:t> ও রাইবুলোজ-১,৫- ডাইফসফেট</a:t>
          </a:r>
          <a:endParaRPr lang="en-US" sz="2800" dirty="0">
            <a:solidFill>
              <a:schemeClr val="tx1">
                <a:lumMod val="95000"/>
                <a:lumOff val="5000"/>
              </a:schemeClr>
            </a:solidFill>
            <a:latin typeface="NikoshBAN" pitchFamily="2" charset="0"/>
            <a:cs typeface="NikoshBAN" pitchFamily="2" charset="0"/>
          </a:endParaRPr>
        </a:p>
      </dgm:t>
    </dgm:pt>
    <dgm:pt modelId="{45769838-21DC-4C84-9388-BD0F02EC0FB2}" type="parTrans" cxnId="{7F00C4BE-693E-4E0B-90E3-F91CAF6219CD}">
      <dgm:prSet/>
      <dgm:spPr/>
      <dgm:t>
        <a:bodyPr/>
        <a:lstStyle/>
        <a:p>
          <a:endParaRPr lang="en-US"/>
        </a:p>
      </dgm:t>
    </dgm:pt>
    <dgm:pt modelId="{6FB5C464-494B-463F-B49E-F38F09D397C5}" type="sibTrans" cxnId="{7F00C4BE-693E-4E0B-90E3-F91CAF6219CD}">
      <dgm:prSet/>
      <dgm:spPr/>
      <dgm:t>
        <a:bodyPr/>
        <a:lstStyle/>
        <a:p>
          <a:endParaRPr lang="en-US"/>
        </a:p>
      </dgm:t>
    </dgm:pt>
    <dgm:pt modelId="{0DF4354F-48B2-4CFD-9EC6-B61D0D4B748E}">
      <dgm:prSet phldrT="[Text]" custT="1"/>
      <dgm:spPr/>
      <dgm:t>
        <a:bodyPr/>
        <a:lstStyle/>
        <a:p>
          <a:r>
            <a:rPr lang="bn-BD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NikoshBAN" pitchFamily="2" charset="0"/>
              <a:cs typeface="NikoshBAN" pitchFamily="2" charset="0"/>
            </a:rPr>
            <a:t>৩- ফসফোগ্লিসারাল্ডিহাইড ও                        ডাইহাইড্রোক্সি এসিটোন ফসফেট</a:t>
          </a:r>
          <a:endParaRPr lang="en-US" sz="2800" dirty="0">
            <a:solidFill>
              <a:schemeClr val="tx1">
                <a:lumMod val="95000"/>
                <a:lumOff val="5000"/>
              </a:schemeClr>
            </a:solidFill>
            <a:latin typeface="NikoshBAN" pitchFamily="2" charset="0"/>
            <a:cs typeface="NikoshBAN" pitchFamily="2" charset="0"/>
          </a:endParaRPr>
        </a:p>
      </dgm:t>
    </dgm:pt>
    <dgm:pt modelId="{64C344E7-E359-4281-A9D7-E48ED245F197}" type="sibTrans" cxnId="{D7AB3AE1-A628-45AE-9E6E-1EF4F7161AB0}">
      <dgm:prSet/>
      <dgm:spPr/>
      <dgm:t>
        <a:bodyPr/>
        <a:lstStyle/>
        <a:p>
          <a:endParaRPr lang="en-US"/>
        </a:p>
      </dgm:t>
    </dgm:pt>
    <dgm:pt modelId="{4CB4D169-DFA7-4CDF-A1C8-5FE9C78F709E}" type="parTrans" cxnId="{D7AB3AE1-A628-45AE-9E6E-1EF4F7161AB0}">
      <dgm:prSet/>
      <dgm:spPr/>
      <dgm:t>
        <a:bodyPr/>
        <a:lstStyle/>
        <a:p>
          <a:endParaRPr lang="en-US"/>
        </a:p>
      </dgm:t>
    </dgm:pt>
    <dgm:pt modelId="{7C46D8D4-DED5-4D65-AE81-C8ECAE7A5CF7}" type="pres">
      <dgm:prSet presAssocID="{962864A1-7D9C-4F5E-B004-D0E49110F02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D588769-5BB1-4A53-9CE1-8A46D381AF5C}" type="pres">
      <dgm:prSet presAssocID="{962864A1-7D9C-4F5E-B004-D0E49110F029}" presName="dummyMaxCanvas" presStyleCnt="0">
        <dgm:presLayoutVars/>
      </dgm:prSet>
      <dgm:spPr/>
    </dgm:pt>
    <dgm:pt modelId="{B0E7ADD7-A62A-40D8-A033-B55F956CAFD1}" type="pres">
      <dgm:prSet presAssocID="{962864A1-7D9C-4F5E-B004-D0E49110F029}" presName="FiveNodes_1" presStyleLbl="node1" presStyleIdx="0" presStyleCnt="5" custScaleX="92191" custScaleY="89498" custLinFactNeighborX="7181" custLinFactNeighborY="-641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576C83-C477-4A2B-974C-337D4D2790C4}" type="pres">
      <dgm:prSet presAssocID="{962864A1-7D9C-4F5E-B004-D0E49110F029}" presName="FiveNodes_2" presStyleLbl="node1" presStyleIdx="1" presStyleCnt="5" custLinFactNeighborX="1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FA1AAD-0FBC-47E7-86AB-03256B1121A3}" type="pres">
      <dgm:prSet presAssocID="{962864A1-7D9C-4F5E-B004-D0E49110F029}" presName="FiveNodes_3" presStyleLbl="node1" presStyleIdx="2" presStyleCnt="5" custScaleX="129870" custLinFactNeighborX="-13400" custLinFactNeighborY="13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95EA25-96A4-4CA4-B275-90537DF24D53}" type="pres">
      <dgm:prSet presAssocID="{962864A1-7D9C-4F5E-B004-D0E49110F029}" presName="FiveNodes_4" presStyleLbl="node1" presStyleIdx="3" presStyleCnt="5" custScaleX="116018" custLinFactNeighborX="-30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1BAD4B-BB87-40C5-AD12-F87F181C6296}" type="pres">
      <dgm:prSet presAssocID="{962864A1-7D9C-4F5E-B004-D0E49110F029}" presName="FiveNodes_5" presStyleLbl="node1" presStyleIdx="4" presStyleCnt="5" custLinFactNeighborX="-11078" custLinFactNeighborY="226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5B629D-13DA-434B-B9BB-62695ED02F4E}" type="pres">
      <dgm:prSet presAssocID="{962864A1-7D9C-4F5E-B004-D0E49110F029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12E36E-BEAB-4936-84CE-5087D6D371FC}" type="pres">
      <dgm:prSet presAssocID="{962864A1-7D9C-4F5E-B004-D0E49110F029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ECA277-8B3C-43F0-8CFD-68223FD92618}" type="pres">
      <dgm:prSet presAssocID="{962864A1-7D9C-4F5E-B004-D0E49110F029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7CDF9E-1149-47D4-BF24-20E66757C950}" type="pres">
      <dgm:prSet presAssocID="{962864A1-7D9C-4F5E-B004-D0E49110F029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BD7BA2-6B50-4854-8D96-FC3BA4EB1CF7}" type="pres">
      <dgm:prSet presAssocID="{962864A1-7D9C-4F5E-B004-D0E49110F029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9668C0-D767-42D7-B880-6A067CD6237F}" type="pres">
      <dgm:prSet presAssocID="{962864A1-7D9C-4F5E-B004-D0E49110F029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B4A133-4012-435E-A821-AEE93587017E}" type="pres">
      <dgm:prSet presAssocID="{962864A1-7D9C-4F5E-B004-D0E49110F029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A4AA62-84F6-4117-8EB2-BB8CE79DA6B0}" type="pres">
      <dgm:prSet presAssocID="{962864A1-7D9C-4F5E-B004-D0E49110F029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473D33-9500-4E4F-B462-CFE4A24B86E9}" type="pres">
      <dgm:prSet presAssocID="{962864A1-7D9C-4F5E-B004-D0E49110F029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2C8EBEC-80C9-4963-AF32-52E7AB94671A}" type="presOf" srcId="{F3D6676D-D595-4885-A93F-9A6172F7CB0A}" destId="{AF473D33-9500-4E4F-B462-CFE4A24B86E9}" srcOrd="1" destOrd="0" presId="urn:microsoft.com/office/officeart/2005/8/layout/vProcess5"/>
    <dgm:cxn modelId="{4537E290-71F3-40C0-A54C-0C1266EEB00D}" type="presOf" srcId="{64C344E7-E359-4281-A9D7-E48ED245F197}" destId="{B97CDF9E-1149-47D4-BF24-20E66757C950}" srcOrd="0" destOrd="0" presId="urn:microsoft.com/office/officeart/2005/8/layout/vProcess5"/>
    <dgm:cxn modelId="{9048C7C0-DE9C-4612-855C-1B5785A774AA}" type="presOf" srcId="{0DF4354F-48B2-4CFD-9EC6-B61D0D4B748E}" destId="{0F95EA25-96A4-4CA4-B275-90537DF24D53}" srcOrd="0" destOrd="0" presId="urn:microsoft.com/office/officeart/2005/8/layout/vProcess5"/>
    <dgm:cxn modelId="{E0EC6E29-7E05-4BF5-810E-4E7B77FA8E30}" type="presOf" srcId="{E1258244-1CE1-4143-A68E-A3A30392845B}" destId="{16ECA277-8B3C-43F0-8CFD-68223FD92618}" srcOrd="0" destOrd="0" presId="urn:microsoft.com/office/officeart/2005/8/layout/vProcess5"/>
    <dgm:cxn modelId="{9DF3B185-EE83-429C-99DA-C5B0BE8129FB}" type="presOf" srcId="{F3D6676D-D595-4885-A93F-9A6172F7CB0A}" destId="{AF1BAD4B-BB87-40C5-AD12-F87F181C6296}" srcOrd="0" destOrd="0" presId="urn:microsoft.com/office/officeart/2005/8/layout/vProcess5"/>
    <dgm:cxn modelId="{3BBA1E11-5FB9-4126-A3A4-FE34F027C0D3}" type="presOf" srcId="{B2976183-F834-44E7-8C61-0FAF13866261}" destId="{8A576C83-C477-4A2B-974C-337D4D2790C4}" srcOrd="0" destOrd="0" presId="urn:microsoft.com/office/officeart/2005/8/layout/vProcess5"/>
    <dgm:cxn modelId="{C28D8E52-0313-4FFE-896E-22525B43B580}" type="presOf" srcId="{FEB4839C-1231-4A6C-AD0A-ACB7DA87D6E1}" destId="{DB12E36E-BEAB-4936-84CE-5087D6D371FC}" srcOrd="0" destOrd="0" presId="urn:microsoft.com/office/officeart/2005/8/layout/vProcess5"/>
    <dgm:cxn modelId="{D7AB3AE1-A628-45AE-9E6E-1EF4F7161AB0}" srcId="{962864A1-7D9C-4F5E-B004-D0E49110F029}" destId="{0DF4354F-48B2-4CFD-9EC6-B61D0D4B748E}" srcOrd="3" destOrd="0" parTransId="{4CB4D169-DFA7-4CDF-A1C8-5FE9C78F709E}" sibTransId="{64C344E7-E359-4281-A9D7-E48ED245F197}"/>
    <dgm:cxn modelId="{5D159F8E-A873-46FB-91B1-1A7CD536F248}" srcId="{962864A1-7D9C-4F5E-B004-D0E49110F029}" destId="{EEC97A33-6AF9-4D3F-9C05-4FAD3A938895}" srcOrd="0" destOrd="0" parTransId="{68418B94-8763-466A-8EF2-7E7740DCE90F}" sibTransId="{A62F5632-FEB6-41A7-A097-A563E09DEEAF}"/>
    <dgm:cxn modelId="{034E4200-57A8-41D7-A346-1BC6765B177F}" type="presOf" srcId="{0DF4354F-48B2-4CFD-9EC6-B61D0D4B748E}" destId="{B2A4AA62-84F6-4117-8EB2-BB8CE79DA6B0}" srcOrd="1" destOrd="0" presId="urn:microsoft.com/office/officeart/2005/8/layout/vProcess5"/>
    <dgm:cxn modelId="{2A77C395-8814-4067-AB5B-6524AC67EE93}" type="presOf" srcId="{EEC97A33-6AF9-4D3F-9C05-4FAD3A938895}" destId="{A3BD7BA2-6B50-4854-8D96-FC3BA4EB1CF7}" srcOrd="1" destOrd="0" presId="urn:microsoft.com/office/officeart/2005/8/layout/vProcess5"/>
    <dgm:cxn modelId="{7F00C4BE-693E-4E0B-90E3-F91CAF6219CD}" srcId="{962864A1-7D9C-4F5E-B004-D0E49110F029}" destId="{F3D6676D-D595-4885-A93F-9A6172F7CB0A}" srcOrd="4" destOrd="0" parTransId="{45769838-21DC-4C84-9388-BD0F02EC0FB2}" sibTransId="{6FB5C464-494B-463F-B49E-F38F09D397C5}"/>
    <dgm:cxn modelId="{EA4FD149-F69D-4FD9-BFE0-5C8DE4582559}" type="presOf" srcId="{962864A1-7D9C-4F5E-B004-D0E49110F029}" destId="{7C46D8D4-DED5-4D65-AE81-C8ECAE7A5CF7}" srcOrd="0" destOrd="0" presId="urn:microsoft.com/office/officeart/2005/8/layout/vProcess5"/>
    <dgm:cxn modelId="{C61A8033-6650-481D-9E25-A6C52FE2947B}" type="presOf" srcId="{2A2FD9AE-F134-402D-B155-C96924EF9950}" destId="{F1B4A133-4012-435E-A821-AEE93587017E}" srcOrd="1" destOrd="0" presId="urn:microsoft.com/office/officeart/2005/8/layout/vProcess5"/>
    <dgm:cxn modelId="{13032D89-58B0-4AC7-B915-049C442D130F}" type="presOf" srcId="{B2976183-F834-44E7-8C61-0FAF13866261}" destId="{679668C0-D767-42D7-B880-6A067CD6237F}" srcOrd="1" destOrd="0" presId="urn:microsoft.com/office/officeart/2005/8/layout/vProcess5"/>
    <dgm:cxn modelId="{6FAC9F26-9FD3-4B0A-9743-56AA2F28B215}" type="presOf" srcId="{A62F5632-FEB6-41A7-A097-A563E09DEEAF}" destId="{225B629D-13DA-434B-B9BB-62695ED02F4E}" srcOrd="0" destOrd="0" presId="urn:microsoft.com/office/officeart/2005/8/layout/vProcess5"/>
    <dgm:cxn modelId="{698BEE98-2FDD-4BE3-974F-624598BC22FC}" srcId="{962864A1-7D9C-4F5E-B004-D0E49110F029}" destId="{2A2FD9AE-F134-402D-B155-C96924EF9950}" srcOrd="2" destOrd="0" parTransId="{998E247D-9092-497E-A01F-6F7016C1C9B3}" sibTransId="{E1258244-1CE1-4143-A68E-A3A30392845B}"/>
    <dgm:cxn modelId="{40900777-EAE3-48DC-BF4B-D7D9CD6F2313}" type="presOf" srcId="{2A2FD9AE-F134-402D-B155-C96924EF9950}" destId="{0AFA1AAD-0FBC-47E7-86AB-03256B1121A3}" srcOrd="0" destOrd="0" presId="urn:microsoft.com/office/officeart/2005/8/layout/vProcess5"/>
    <dgm:cxn modelId="{84EE515B-859A-4871-93B1-BC03CF7433B2}" type="presOf" srcId="{EEC97A33-6AF9-4D3F-9C05-4FAD3A938895}" destId="{B0E7ADD7-A62A-40D8-A033-B55F956CAFD1}" srcOrd="0" destOrd="0" presId="urn:microsoft.com/office/officeart/2005/8/layout/vProcess5"/>
    <dgm:cxn modelId="{4F2DFFE4-C91E-4FFE-9341-220343244DF2}" srcId="{962864A1-7D9C-4F5E-B004-D0E49110F029}" destId="{B2976183-F834-44E7-8C61-0FAF13866261}" srcOrd="1" destOrd="0" parTransId="{6CAACB58-D72E-4B20-A083-AC3D304D8F01}" sibTransId="{FEB4839C-1231-4A6C-AD0A-ACB7DA87D6E1}"/>
    <dgm:cxn modelId="{E99BB918-7BE1-4B75-BF95-7B67112872ED}" type="presParOf" srcId="{7C46D8D4-DED5-4D65-AE81-C8ECAE7A5CF7}" destId="{0D588769-5BB1-4A53-9CE1-8A46D381AF5C}" srcOrd="0" destOrd="0" presId="urn:microsoft.com/office/officeart/2005/8/layout/vProcess5"/>
    <dgm:cxn modelId="{12B9BED8-1672-4E4E-BACF-BE3C0C108FF7}" type="presParOf" srcId="{7C46D8D4-DED5-4D65-AE81-C8ECAE7A5CF7}" destId="{B0E7ADD7-A62A-40D8-A033-B55F956CAFD1}" srcOrd="1" destOrd="0" presId="urn:microsoft.com/office/officeart/2005/8/layout/vProcess5"/>
    <dgm:cxn modelId="{79582A47-9835-4D31-A8EE-38F4FDA225F7}" type="presParOf" srcId="{7C46D8D4-DED5-4D65-AE81-C8ECAE7A5CF7}" destId="{8A576C83-C477-4A2B-974C-337D4D2790C4}" srcOrd="2" destOrd="0" presId="urn:microsoft.com/office/officeart/2005/8/layout/vProcess5"/>
    <dgm:cxn modelId="{89ECB748-54DA-424D-8DAC-F5E0854D8CC5}" type="presParOf" srcId="{7C46D8D4-DED5-4D65-AE81-C8ECAE7A5CF7}" destId="{0AFA1AAD-0FBC-47E7-86AB-03256B1121A3}" srcOrd="3" destOrd="0" presId="urn:microsoft.com/office/officeart/2005/8/layout/vProcess5"/>
    <dgm:cxn modelId="{C75C5FE8-058D-4ACC-A6BE-1A2E2F5DAB0C}" type="presParOf" srcId="{7C46D8D4-DED5-4D65-AE81-C8ECAE7A5CF7}" destId="{0F95EA25-96A4-4CA4-B275-90537DF24D53}" srcOrd="4" destOrd="0" presId="urn:microsoft.com/office/officeart/2005/8/layout/vProcess5"/>
    <dgm:cxn modelId="{85487D36-8B69-4AA7-BEBA-5FB30ADEED94}" type="presParOf" srcId="{7C46D8D4-DED5-4D65-AE81-C8ECAE7A5CF7}" destId="{AF1BAD4B-BB87-40C5-AD12-F87F181C6296}" srcOrd="5" destOrd="0" presId="urn:microsoft.com/office/officeart/2005/8/layout/vProcess5"/>
    <dgm:cxn modelId="{9CDB22CC-F594-49C1-A468-B8E18F76F1FF}" type="presParOf" srcId="{7C46D8D4-DED5-4D65-AE81-C8ECAE7A5CF7}" destId="{225B629D-13DA-434B-B9BB-62695ED02F4E}" srcOrd="6" destOrd="0" presId="urn:microsoft.com/office/officeart/2005/8/layout/vProcess5"/>
    <dgm:cxn modelId="{307730D2-DF91-4E81-A0D7-3254E3D16CDE}" type="presParOf" srcId="{7C46D8D4-DED5-4D65-AE81-C8ECAE7A5CF7}" destId="{DB12E36E-BEAB-4936-84CE-5087D6D371FC}" srcOrd="7" destOrd="0" presId="urn:microsoft.com/office/officeart/2005/8/layout/vProcess5"/>
    <dgm:cxn modelId="{86A0180B-CE29-444B-B857-763948201127}" type="presParOf" srcId="{7C46D8D4-DED5-4D65-AE81-C8ECAE7A5CF7}" destId="{16ECA277-8B3C-43F0-8CFD-68223FD92618}" srcOrd="8" destOrd="0" presId="urn:microsoft.com/office/officeart/2005/8/layout/vProcess5"/>
    <dgm:cxn modelId="{F74D7C35-0B4D-4213-870A-34FBC5A02AEA}" type="presParOf" srcId="{7C46D8D4-DED5-4D65-AE81-C8ECAE7A5CF7}" destId="{B97CDF9E-1149-47D4-BF24-20E66757C950}" srcOrd="9" destOrd="0" presId="urn:microsoft.com/office/officeart/2005/8/layout/vProcess5"/>
    <dgm:cxn modelId="{93E9A075-E4B9-4B38-8ECC-C8845AEE28C9}" type="presParOf" srcId="{7C46D8D4-DED5-4D65-AE81-C8ECAE7A5CF7}" destId="{A3BD7BA2-6B50-4854-8D96-FC3BA4EB1CF7}" srcOrd="10" destOrd="0" presId="urn:microsoft.com/office/officeart/2005/8/layout/vProcess5"/>
    <dgm:cxn modelId="{8A8F4129-78BD-4B39-9CE7-A1BD5309DD20}" type="presParOf" srcId="{7C46D8D4-DED5-4D65-AE81-C8ECAE7A5CF7}" destId="{679668C0-D767-42D7-B880-6A067CD6237F}" srcOrd="11" destOrd="0" presId="urn:microsoft.com/office/officeart/2005/8/layout/vProcess5"/>
    <dgm:cxn modelId="{51A61DD3-FFA8-484B-AC47-B846FA172D62}" type="presParOf" srcId="{7C46D8D4-DED5-4D65-AE81-C8ECAE7A5CF7}" destId="{F1B4A133-4012-435E-A821-AEE93587017E}" srcOrd="12" destOrd="0" presId="urn:microsoft.com/office/officeart/2005/8/layout/vProcess5"/>
    <dgm:cxn modelId="{DB1D0A78-861E-4010-8E92-19C0463D47FA}" type="presParOf" srcId="{7C46D8D4-DED5-4D65-AE81-C8ECAE7A5CF7}" destId="{B2A4AA62-84F6-4117-8EB2-BB8CE79DA6B0}" srcOrd="13" destOrd="0" presId="urn:microsoft.com/office/officeart/2005/8/layout/vProcess5"/>
    <dgm:cxn modelId="{84F417AA-2F79-4F0E-9710-171DFAA9B896}" type="presParOf" srcId="{7C46D8D4-DED5-4D65-AE81-C8ECAE7A5CF7}" destId="{AF473D33-9500-4E4F-B462-CFE4A24B86E9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D9D1436-C8B4-4801-894C-F673E5B77016}" type="doc">
      <dgm:prSet loTypeId="urn:microsoft.com/office/officeart/2005/8/layout/radial6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2749F27-99FB-4106-8740-1B85C95F2C24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bn-BD" sz="3200" b="1" dirty="0" smtClean="0">
              <a:solidFill>
                <a:schemeClr val="tx1">
                  <a:lumMod val="95000"/>
                  <a:lumOff val="5000"/>
                </a:schemeClr>
              </a:solidFill>
              <a:latin typeface="NikoshBAN" pitchFamily="2" charset="0"/>
              <a:cs typeface="NikoshBAN" pitchFamily="2" charset="0"/>
            </a:rPr>
            <a:t>সালোকসংশ্লেষণের গুরুত্ব</a:t>
          </a:r>
          <a:endParaRPr lang="en-US" sz="3200" b="1" dirty="0">
            <a:solidFill>
              <a:schemeClr val="tx1">
                <a:lumMod val="95000"/>
                <a:lumOff val="5000"/>
              </a:schemeClr>
            </a:solidFill>
            <a:latin typeface="NikoshBAN" pitchFamily="2" charset="0"/>
            <a:cs typeface="NikoshBAN" pitchFamily="2" charset="0"/>
          </a:endParaRPr>
        </a:p>
      </dgm:t>
    </dgm:pt>
    <dgm:pt modelId="{E7B735AF-31BD-423D-9FC9-45BCF7649197}" type="parTrans" cxnId="{107800C3-4AE9-4C1A-8552-E9A69CF056C2}">
      <dgm:prSet/>
      <dgm:spPr/>
      <dgm:t>
        <a:bodyPr/>
        <a:lstStyle/>
        <a:p>
          <a:endParaRPr lang="en-US"/>
        </a:p>
      </dgm:t>
    </dgm:pt>
    <dgm:pt modelId="{6E20E1ED-07C6-48FB-92DD-713A48B157C1}" type="sibTrans" cxnId="{107800C3-4AE9-4C1A-8552-E9A69CF056C2}">
      <dgm:prSet/>
      <dgm:spPr/>
      <dgm:t>
        <a:bodyPr/>
        <a:lstStyle/>
        <a:p>
          <a:endParaRPr lang="en-US"/>
        </a:p>
      </dgm:t>
    </dgm:pt>
    <dgm:pt modelId="{C2654486-DB49-4700-98F4-5720E0AB8C80}">
      <dgm:prSet phldrT="[Text]" custT="1"/>
      <dgm:spPr/>
      <dgm:t>
        <a:bodyPr/>
        <a:lstStyle/>
        <a:p>
          <a:r>
            <a:rPr lang="bn-BD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NikoshBAN" pitchFamily="2" charset="0"/>
              <a:cs typeface="NikoshBAN" pitchFamily="2" charset="0"/>
            </a:rPr>
            <a:t>উদ্ভিদের খাদ্য প্রস্তুত</a:t>
          </a:r>
          <a:endParaRPr lang="en-US" sz="2800" dirty="0">
            <a:solidFill>
              <a:schemeClr val="tx1">
                <a:lumMod val="95000"/>
                <a:lumOff val="5000"/>
              </a:schemeClr>
            </a:solidFill>
            <a:latin typeface="NikoshBAN" pitchFamily="2" charset="0"/>
            <a:cs typeface="NikoshBAN" pitchFamily="2" charset="0"/>
          </a:endParaRPr>
        </a:p>
      </dgm:t>
    </dgm:pt>
    <dgm:pt modelId="{08B4A107-66A2-4CB1-BE34-1771AFEB644D}" type="parTrans" cxnId="{0B15F48C-088F-4D92-AAB8-5D6D6A0ABA58}">
      <dgm:prSet/>
      <dgm:spPr/>
      <dgm:t>
        <a:bodyPr/>
        <a:lstStyle/>
        <a:p>
          <a:endParaRPr lang="en-US"/>
        </a:p>
      </dgm:t>
    </dgm:pt>
    <dgm:pt modelId="{27C4B519-1A53-4BAC-B5E9-0A07895944D3}" type="sibTrans" cxnId="{0B15F48C-088F-4D92-AAB8-5D6D6A0ABA58}">
      <dgm:prSet/>
      <dgm:spPr/>
      <dgm:t>
        <a:bodyPr/>
        <a:lstStyle/>
        <a:p>
          <a:endParaRPr lang="en-US"/>
        </a:p>
      </dgm:t>
    </dgm:pt>
    <dgm:pt modelId="{37974B14-90C6-46A9-8BE8-711A59412BCE}">
      <dgm:prSet phldrT="[Text]" custT="1"/>
      <dgm:spPr/>
      <dgm:t>
        <a:bodyPr/>
        <a:lstStyle/>
        <a:p>
          <a:r>
            <a:rPr lang="bn-BD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NikoshBAN" pitchFamily="2" charset="0"/>
              <a:cs typeface="NikoshBAN" pitchFamily="2" charset="0"/>
            </a:rPr>
            <a:t>প্রাণির খাদ্য সরবরাহ</a:t>
          </a:r>
          <a:endParaRPr lang="en-US" sz="2800" dirty="0">
            <a:solidFill>
              <a:schemeClr val="tx1">
                <a:lumMod val="95000"/>
                <a:lumOff val="5000"/>
              </a:schemeClr>
            </a:solidFill>
            <a:latin typeface="NikoshBAN" pitchFamily="2" charset="0"/>
            <a:cs typeface="NikoshBAN" pitchFamily="2" charset="0"/>
          </a:endParaRPr>
        </a:p>
      </dgm:t>
    </dgm:pt>
    <dgm:pt modelId="{A93D253B-E8AA-480C-9D9C-9FEAF37B3209}" type="parTrans" cxnId="{F637E9AD-1A65-4618-983C-96EC0E35D33D}">
      <dgm:prSet/>
      <dgm:spPr/>
      <dgm:t>
        <a:bodyPr/>
        <a:lstStyle/>
        <a:p>
          <a:endParaRPr lang="en-US"/>
        </a:p>
      </dgm:t>
    </dgm:pt>
    <dgm:pt modelId="{18E81566-C365-4775-AB07-8AC259C8BA22}" type="sibTrans" cxnId="{F637E9AD-1A65-4618-983C-96EC0E35D33D}">
      <dgm:prSet/>
      <dgm:spPr/>
      <dgm:t>
        <a:bodyPr/>
        <a:lstStyle/>
        <a:p>
          <a:endParaRPr lang="en-US"/>
        </a:p>
      </dgm:t>
    </dgm:pt>
    <dgm:pt modelId="{E9F465DA-D906-417E-ACC8-3AA2F54EAEF9}">
      <dgm:prSet phldrT="[Text]" custT="1"/>
      <dgm:spPr/>
      <dgm:t>
        <a:bodyPr/>
        <a:lstStyle/>
        <a:p>
          <a:r>
            <a:rPr lang="bn-BD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NikoshBAN" pitchFamily="2" charset="0"/>
              <a:cs typeface="NikoshBAN" pitchFamily="2" charset="0"/>
            </a:rPr>
            <a:t>শক্তির উৎস</a:t>
          </a:r>
          <a:endParaRPr lang="en-US" sz="2800" dirty="0">
            <a:solidFill>
              <a:schemeClr val="tx1">
                <a:lumMod val="95000"/>
                <a:lumOff val="5000"/>
              </a:schemeClr>
            </a:solidFill>
            <a:latin typeface="NikoshBAN" pitchFamily="2" charset="0"/>
            <a:cs typeface="NikoshBAN" pitchFamily="2" charset="0"/>
          </a:endParaRPr>
        </a:p>
      </dgm:t>
    </dgm:pt>
    <dgm:pt modelId="{7D789607-AF07-4DEA-B7EA-9AB9AAE2AE38}" type="parTrans" cxnId="{E4145E00-AA47-48D4-9179-C0567B86B8B4}">
      <dgm:prSet/>
      <dgm:spPr/>
      <dgm:t>
        <a:bodyPr/>
        <a:lstStyle/>
        <a:p>
          <a:endParaRPr lang="en-US"/>
        </a:p>
      </dgm:t>
    </dgm:pt>
    <dgm:pt modelId="{BF00B501-489A-4F54-840F-99D2CFDC94D2}" type="sibTrans" cxnId="{E4145E00-AA47-48D4-9179-C0567B86B8B4}">
      <dgm:prSet/>
      <dgm:spPr/>
      <dgm:t>
        <a:bodyPr/>
        <a:lstStyle/>
        <a:p>
          <a:endParaRPr lang="en-US"/>
        </a:p>
      </dgm:t>
    </dgm:pt>
    <dgm:pt modelId="{B0A3A4CD-C404-4A70-9BCB-A34683B9DF16}">
      <dgm:prSet phldrT="[Text]" custT="1"/>
      <dgm:spPr/>
      <dgm:t>
        <a:bodyPr/>
        <a:lstStyle/>
        <a:p>
          <a:r>
            <a:rPr lang="bn-BD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NikoshBAN" pitchFamily="2" charset="0"/>
              <a:cs typeface="NikoshBAN" pitchFamily="2" charset="0"/>
            </a:rPr>
            <a:t>মানব সভ্যতায়</a:t>
          </a:r>
          <a:endParaRPr lang="en-US" sz="2800" dirty="0">
            <a:solidFill>
              <a:schemeClr val="tx1">
                <a:lumMod val="95000"/>
                <a:lumOff val="5000"/>
              </a:schemeClr>
            </a:solidFill>
            <a:latin typeface="NikoshBAN" pitchFamily="2" charset="0"/>
            <a:cs typeface="NikoshBAN" pitchFamily="2" charset="0"/>
          </a:endParaRPr>
        </a:p>
      </dgm:t>
    </dgm:pt>
    <dgm:pt modelId="{0E8915CB-F59D-487C-A98D-D344277F8B7A}" type="parTrans" cxnId="{9A733FF6-3B35-4EF2-83EC-17DDA3CFDADC}">
      <dgm:prSet/>
      <dgm:spPr/>
      <dgm:t>
        <a:bodyPr/>
        <a:lstStyle/>
        <a:p>
          <a:endParaRPr lang="en-US"/>
        </a:p>
      </dgm:t>
    </dgm:pt>
    <dgm:pt modelId="{62424165-0D18-4999-9E31-9E8C7311F8CC}" type="sibTrans" cxnId="{9A733FF6-3B35-4EF2-83EC-17DDA3CFDADC}">
      <dgm:prSet/>
      <dgm:spPr/>
      <dgm:t>
        <a:bodyPr/>
        <a:lstStyle/>
        <a:p>
          <a:endParaRPr lang="en-US"/>
        </a:p>
      </dgm:t>
    </dgm:pt>
    <dgm:pt modelId="{C8187246-F651-4ABC-A769-A0DAFF62E672}">
      <dgm:prSet phldrT="[Text]" custT="1"/>
      <dgm:spPr/>
      <dgm:t>
        <a:bodyPr/>
        <a:lstStyle/>
        <a:p>
          <a:r>
            <a:rPr lang="bn-BD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NikoshBAN" pitchFamily="2" charset="0"/>
              <a:cs typeface="NikoshBAN" pitchFamily="2" charset="0"/>
            </a:rPr>
            <a:t>পরিবেশের ভারসাম্য রক্ষা</a:t>
          </a:r>
          <a:endParaRPr lang="en-US" sz="2800" dirty="0">
            <a:solidFill>
              <a:schemeClr val="tx1">
                <a:lumMod val="95000"/>
                <a:lumOff val="5000"/>
              </a:schemeClr>
            </a:solidFill>
            <a:latin typeface="NikoshBAN" pitchFamily="2" charset="0"/>
            <a:cs typeface="NikoshBAN" pitchFamily="2" charset="0"/>
          </a:endParaRPr>
        </a:p>
      </dgm:t>
    </dgm:pt>
    <dgm:pt modelId="{A53EBE70-40CF-40CE-B011-0600458DDA51}" type="parTrans" cxnId="{83175F30-123E-436E-ADB0-92ACC286A317}">
      <dgm:prSet/>
      <dgm:spPr/>
      <dgm:t>
        <a:bodyPr/>
        <a:lstStyle/>
        <a:p>
          <a:endParaRPr lang="en-US"/>
        </a:p>
      </dgm:t>
    </dgm:pt>
    <dgm:pt modelId="{14F50508-0D6E-4EE2-A02F-675F78064472}" type="sibTrans" cxnId="{83175F30-123E-436E-ADB0-92ACC286A317}">
      <dgm:prSet/>
      <dgm:spPr/>
      <dgm:t>
        <a:bodyPr/>
        <a:lstStyle/>
        <a:p>
          <a:endParaRPr lang="en-US"/>
        </a:p>
      </dgm:t>
    </dgm:pt>
    <dgm:pt modelId="{9201C929-8948-466E-957E-9A06DC79F302}" type="pres">
      <dgm:prSet presAssocID="{CD9D1436-C8B4-4801-894C-F673E5B77016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6937B08-6E46-42C5-B0BB-10F51FD000FD}" type="pres">
      <dgm:prSet presAssocID="{12749F27-99FB-4106-8740-1B85C95F2C24}" presName="centerShape" presStyleLbl="node0" presStyleIdx="0" presStyleCnt="1" custScaleX="173202"/>
      <dgm:spPr/>
      <dgm:t>
        <a:bodyPr/>
        <a:lstStyle/>
        <a:p>
          <a:endParaRPr lang="en-US"/>
        </a:p>
      </dgm:t>
    </dgm:pt>
    <dgm:pt modelId="{F1C78739-1AFF-40BA-AB65-7DEE51C03C71}" type="pres">
      <dgm:prSet presAssocID="{C2654486-DB49-4700-98F4-5720E0AB8C80}" presName="node" presStyleLbl="node1" presStyleIdx="0" presStyleCnt="5" custScaleX="1474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3507D5-DA3B-46D4-A41F-7E30B2761525}" type="pres">
      <dgm:prSet presAssocID="{C2654486-DB49-4700-98F4-5720E0AB8C80}" presName="dummy" presStyleCnt="0"/>
      <dgm:spPr/>
    </dgm:pt>
    <dgm:pt modelId="{8788EB8F-4D56-42F8-9E02-28AA395DA5E9}" type="pres">
      <dgm:prSet presAssocID="{27C4B519-1A53-4BAC-B5E9-0A07895944D3}" presName="sibTrans" presStyleLbl="sibTrans2D1" presStyleIdx="0" presStyleCnt="5"/>
      <dgm:spPr/>
      <dgm:t>
        <a:bodyPr/>
        <a:lstStyle/>
        <a:p>
          <a:endParaRPr lang="en-US"/>
        </a:p>
      </dgm:t>
    </dgm:pt>
    <dgm:pt modelId="{110F5F36-C522-47EC-9A4F-A93E9A46E66C}" type="pres">
      <dgm:prSet presAssocID="{37974B14-90C6-46A9-8BE8-711A59412BCE}" presName="node" presStyleLbl="node1" presStyleIdx="1" presStyleCnt="5" custScaleX="1337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05D0CA-1C9C-4F6F-AAA6-FD13C405CFB3}" type="pres">
      <dgm:prSet presAssocID="{37974B14-90C6-46A9-8BE8-711A59412BCE}" presName="dummy" presStyleCnt="0"/>
      <dgm:spPr/>
    </dgm:pt>
    <dgm:pt modelId="{ECC8F49A-F2D2-451A-99C9-CEFDBAEFF251}" type="pres">
      <dgm:prSet presAssocID="{18E81566-C365-4775-AB07-8AC259C8BA22}" presName="sibTrans" presStyleLbl="sibTrans2D1" presStyleIdx="1" presStyleCnt="5"/>
      <dgm:spPr/>
      <dgm:t>
        <a:bodyPr/>
        <a:lstStyle/>
        <a:p>
          <a:endParaRPr lang="en-US"/>
        </a:p>
      </dgm:t>
    </dgm:pt>
    <dgm:pt modelId="{61FC4623-9783-4883-97A2-B7567B102ED1}" type="pres">
      <dgm:prSet presAssocID="{C8187246-F651-4ABC-A769-A0DAFF62E672}" presName="node" presStyleLbl="node1" presStyleIdx="2" presStyleCnt="5" custScaleX="1987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0F44D6-3256-4E59-92AD-6A787DEDE157}" type="pres">
      <dgm:prSet presAssocID="{C8187246-F651-4ABC-A769-A0DAFF62E672}" presName="dummy" presStyleCnt="0"/>
      <dgm:spPr/>
    </dgm:pt>
    <dgm:pt modelId="{9A83AC3E-3B51-4CBF-856E-F59F70D822E9}" type="pres">
      <dgm:prSet presAssocID="{14F50508-0D6E-4EE2-A02F-675F78064472}" presName="sibTrans" presStyleLbl="sibTrans2D1" presStyleIdx="2" presStyleCnt="5"/>
      <dgm:spPr/>
      <dgm:t>
        <a:bodyPr/>
        <a:lstStyle/>
        <a:p>
          <a:endParaRPr lang="en-US"/>
        </a:p>
      </dgm:t>
    </dgm:pt>
    <dgm:pt modelId="{6AB337D6-6676-47E4-B669-EBEC3A003725}" type="pres">
      <dgm:prSet presAssocID="{E9F465DA-D906-417E-ACC8-3AA2F54EAEF9}" presName="node" presStyleLbl="node1" presStyleIdx="3" presStyleCnt="5" custScaleX="1600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44EEEC-5EBE-4F3E-A701-32A72D853376}" type="pres">
      <dgm:prSet presAssocID="{E9F465DA-D906-417E-ACC8-3AA2F54EAEF9}" presName="dummy" presStyleCnt="0"/>
      <dgm:spPr/>
    </dgm:pt>
    <dgm:pt modelId="{154115E1-26CF-403B-8C1B-EF2C6ED3F68F}" type="pres">
      <dgm:prSet presAssocID="{BF00B501-489A-4F54-840F-99D2CFDC94D2}" presName="sibTrans" presStyleLbl="sibTrans2D1" presStyleIdx="3" presStyleCnt="5"/>
      <dgm:spPr/>
      <dgm:t>
        <a:bodyPr/>
        <a:lstStyle/>
        <a:p>
          <a:endParaRPr lang="en-US"/>
        </a:p>
      </dgm:t>
    </dgm:pt>
    <dgm:pt modelId="{B8A49E72-28C6-46A2-81DB-5FFE907412DC}" type="pres">
      <dgm:prSet presAssocID="{B0A3A4CD-C404-4A70-9BCB-A34683B9DF16}" presName="node" presStyleLbl="node1" presStyleIdx="4" presStyleCnt="5" custScaleX="1470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3EB0BD-FDAF-4459-B4F1-C9E578A0B139}" type="pres">
      <dgm:prSet presAssocID="{B0A3A4CD-C404-4A70-9BCB-A34683B9DF16}" presName="dummy" presStyleCnt="0"/>
      <dgm:spPr/>
    </dgm:pt>
    <dgm:pt modelId="{A6DCDF46-1D86-49D5-8D21-183919AE8BA7}" type="pres">
      <dgm:prSet presAssocID="{62424165-0D18-4999-9E31-9E8C7311F8CC}" presName="sibTrans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E4145E00-AA47-48D4-9179-C0567B86B8B4}" srcId="{12749F27-99FB-4106-8740-1B85C95F2C24}" destId="{E9F465DA-D906-417E-ACC8-3AA2F54EAEF9}" srcOrd="3" destOrd="0" parTransId="{7D789607-AF07-4DEA-B7EA-9AB9AAE2AE38}" sibTransId="{BF00B501-489A-4F54-840F-99D2CFDC94D2}"/>
    <dgm:cxn modelId="{B20F65F4-EE7D-40AC-81DF-DD247FFAFEFA}" type="presOf" srcId="{27C4B519-1A53-4BAC-B5E9-0A07895944D3}" destId="{8788EB8F-4D56-42F8-9E02-28AA395DA5E9}" srcOrd="0" destOrd="0" presId="urn:microsoft.com/office/officeart/2005/8/layout/radial6"/>
    <dgm:cxn modelId="{F6A2073A-643E-4160-BAA3-DBBF3C955C1F}" type="presOf" srcId="{C2654486-DB49-4700-98F4-5720E0AB8C80}" destId="{F1C78739-1AFF-40BA-AB65-7DEE51C03C71}" srcOrd="0" destOrd="0" presId="urn:microsoft.com/office/officeart/2005/8/layout/radial6"/>
    <dgm:cxn modelId="{DC634FA3-F245-4AD1-9289-19810A60E1C7}" type="presOf" srcId="{CD9D1436-C8B4-4801-894C-F673E5B77016}" destId="{9201C929-8948-466E-957E-9A06DC79F302}" srcOrd="0" destOrd="0" presId="urn:microsoft.com/office/officeart/2005/8/layout/radial6"/>
    <dgm:cxn modelId="{83175F30-123E-436E-ADB0-92ACC286A317}" srcId="{12749F27-99FB-4106-8740-1B85C95F2C24}" destId="{C8187246-F651-4ABC-A769-A0DAFF62E672}" srcOrd="2" destOrd="0" parTransId="{A53EBE70-40CF-40CE-B011-0600458DDA51}" sibTransId="{14F50508-0D6E-4EE2-A02F-675F78064472}"/>
    <dgm:cxn modelId="{7DA81151-BA3E-4881-A65F-7D06E0929203}" type="presOf" srcId="{BF00B501-489A-4F54-840F-99D2CFDC94D2}" destId="{154115E1-26CF-403B-8C1B-EF2C6ED3F68F}" srcOrd="0" destOrd="0" presId="urn:microsoft.com/office/officeart/2005/8/layout/radial6"/>
    <dgm:cxn modelId="{39AF325D-C018-4A15-A7CA-2C62A5CD3482}" type="presOf" srcId="{B0A3A4CD-C404-4A70-9BCB-A34683B9DF16}" destId="{B8A49E72-28C6-46A2-81DB-5FFE907412DC}" srcOrd="0" destOrd="0" presId="urn:microsoft.com/office/officeart/2005/8/layout/radial6"/>
    <dgm:cxn modelId="{F637E9AD-1A65-4618-983C-96EC0E35D33D}" srcId="{12749F27-99FB-4106-8740-1B85C95F2C24}" destId="{37974B14-90C6-46A9-8BE8-711A59412BCE}" srcOrd="1" destOrd="0" parTransId="{A93D253B-E8AA-480C-9D9C-9FEAF37B3209}" sibTransId="{18E81566-C365-4775-AB07-8AC259C8BA22}"/>
    <dgm:cxn modelId="{64683806-B732-44BD-A5FA-8C8F33848EB8}" type="presOf" srcId="{14F50508-0D6E-4EE2-A02F-675F78064472}" destId="{9A83AC3E-3B51-4CBF-856E-F59F70D822E9}" srcOrd="0" destOrd="0" presId="urn:microsoft.com/office/officeart/2005/8/layout/radial6"/>
    <dgm:cxn modelId="{993F8E7B-7164-4A2E-8F2A-8739A31E02DB}" type="presOf" srcId="{E9F465DA-D906-417E-ACC8-3AA2F54EAEF9}" destId="{6AB337D6-6676-47E4-B669-EBEC3A003725}" srcOrd="0" destOrd="0" presId="urn:microsoft.com/office/officeart/2005/8/layout/radial6"/>
    <dgm:cxn modelId="{107800C3-4AE9-4C1A-8552-E9A69CF056C2}" srcId="{CD9D1436-C8B4-4801-894C-F673E5B77016}" destId="{12749F27-99FB-4106-8740-1B85C95F2C24}" srcOrd="0" destOrd="0" parTransId="{E7B735AF-31BD-423D-9FC9-45BCF7649197}" sibTransId="{6E20E1ED-07C6-48FB-92DD-713A48B157C1}"/>
    <dgm:cxn modelId="{9E309213-E082-4BCC-8801-CBD77C5A58C4}" type="presOf" srcId="{37974B14-90C6-46A9-8BE8-711A59412BCE}" destId="{110F5F36-C522-47EC-9A4F-A93E9A46E66C}" srcOrd="0" destOrd="0" presId="urn:microsoft.com/office/officeart/2005/8/layout/radial6"/>
    <dgm:cxn modelId="{0B15F48C-088F-4D92-AAB8-5D6D6A0ABA58}" srcId="{12749F27-99FB-4106-8740-1B85C95F2C24}" destId="{C2654486-DB49-4700-98F4-5720E0AB8C80}" srcOrd="0" destOrd="0" parTransId="{08B4A107-66A2-4CB1-BE34-1771AFEB644D}" sibTransId="{27C4B519-1A53-4BAC-B5E9-0A07895944D3}"/>
    <dgm:cxn modelId="{836EC0FD-5D0B-4042-8235-A89B187148E7}" type="presOf" srcId="{18E81566-C365-4775-AB07-8AC259C8BA22}" destId="{ECC8F49A-F2D2-451A-99C9-CEFDBAEFF251}" srcOrd="0" destOrd="0" presId="urn:microsoft.com/office/officeart/2005/8/layout/radial6"/>
    <dgm:cxn modelId="{9A733FF6-3B35-4EF2-83EC-17DDA3CFDADC}" srcId="{12749F27-99FB-4106-8740-1B85C95F2C24}" destId="{B0A3A4CD-C404-4A70-9BCB-A34683B9DF16}" srcOrd="4" destOrd="0" parTransId="{0E8915CB-F59D-487C-A98D-D344277F8B7A}" sibTransId="{62424165-0D18-4999-9E31-9E8C7311F8CC}"/>
    <dgm:cxn modelId="{A701A2E9-9C61-4465-9545-CC5B81C662AC}" type="presOf" srcId="{62424165-0D18-4999-9E31-9E8C7311F8CC}" destId="{A6DCDF46-1D86-49D5-8D21-183919AE8BA7}" srcOrd="0" destOrd="0" presId="urn:microsoft.com/office/officeart/2005/8/layout/radial6"/>
    <dgm:cxn modelId="{7F91450C-BE85-4504-983A-DFCDD2980277}" type="presOf" srcId="{C8187246-F651-4ABC-A769-A0DAFF62E672}" destId="{61FC4623-9783-4883-97A2-B7567B102ED1}" srcOrd="0" destOrd="0" presId="urn:microsoft.com/office/officeart/2005/8/layout/radial6"/>
    <dgm:cxn modelId="{EB2BFCE7-29E1-4E0B-8C72-72A8614AF291}" type="presOf" srcId="{12749F27-99FB-4106-8740-1B85C95F2C24}" destId="{76937B08-6E46-42C5-B0BB-10F51FD000FD}" srcOrd="0" destOrd="0" presId="urn:microsoft.com/office/officeart/2005/8/layout/radial6"/>
    <dgm:cxn modelId="{FA9B059F-A1AA-4349-9695-6F2ABFB3E4C5}" type="presParOf" srcId="{9201C929-8948-466E-957E-9A06DC79F302}" destId="{76937B08-6E46-42C5-B0BB-10F51FD000FD}" srcOrd="0" destOrd="0" presId="urn:microsoft.com/office/officeart/2005/8/layout/radial6"/>
    <dgm:cxn modelId="{059FFCE5-F30A-4C57-809E-40E5D756DBCD}" type="presParOf" srcId="{9201C929-8948-466E-957E-9A06DC79F302}" destId="{F1C78739-1AFF-40BA-AB65-7DEE51C03C71}" srcOrd="1" destOrd="0" presId="urn:microsoft.com/office/officeart/2005/8/layout/radial6"/>
    <dgm:cxn modelId="{BCA41E7E-EB42-495F-8802-09027AFDE8EC}" type="presParOf" srcId="{9201C929-8948-466E-957E-9A06DC79F302}" destId="{343507D5-DA3B-46D4-A41F-7E30B2761525}" srcOrd="2" destOrd="0" presId="urn:microsoft.com/office/officeart/2005/8/layout/radial6"/>
    <dgm:cxn modelId="{181D4587-4709-44E1-89CF-EF5DB3791454}" type="presParOf" srcId="{9201C929-8948-466E-957E-9A06DC79F302}" destId="{8788EB8F-4D56-42F8-9E02-28AA395DA5E9}" srcOrd="3" destOrd="0" presId="urn:microsoft.com/office/officeart/2005/8/layout/radial6"/>
    <dgm:cxn modelId="{AD299368-2E59-4F3A-8D88-D082696F7041}" type="presParOf" srcId="{9201C929-8948-466E-957E-9A06DC79F302}" destId="{110F5F36-C522-47EC-9A4F-A93E9A46E66C}" srcOrd="4" destOrd="0" presId="urn:microsoft.com/office/officeart/2005/8/layout/radial6"/>
    <dgm:cxn modelId="{60B16B56-CDB3-42F2-87E3-A2A0996B1585}" type="presParOf" srcId="{9201C929-8948-466E-957E-9A06DC79F302}" destId="{DC05D0CA-1C9C-4F6F-AAA6-FD13C405CFB3}" srcOrd="5" destOrd="0" presId="urn:microsoft.com/office/officeart/2005/8/layout/radial6"/>
    <dgm:cxn modelId="{22F9732B-CEC8-41DA-A440-9D775B33FC21}" type="presParOf" srcId="{9201C929-8948-466E-957E-9A06DC79F302}" destId="{ECC8F49A-F2D2-451A-99C9-CEFDBAEFF251}" srcOrd="6" destOrd="0" presId="urn:microsoft.com/office/officeart/2005/8/layout/radial6"/>
    <dgm:cxn modelId="{04C873CB-9CC8-4497-A16E-09FF47E825D3}" type="presParOf" srcId="{9201C929-8948-466E-957E-9A06DC79F302}" destId="{61FC4623-9783-4883-97A2-B7567B102ED1}" srcOrd="7" destOrd="0" presId="urn:microsoft.com/office/officeart/2005/8/layout/radial6"/>
    <dgm:cxn modelId="{7557790E-8922-40BE-BD31-2F5892E57E0D}" type="presParOf" srcId="{9201C929-8948-466E-957E-9A06DC79F302}" destId="{2B0F44D6-3256-4E59-92AD-6A787DEDE157}" srcOrd="8" destOrd="0" presId="urn:microsoft.com/office/officeart/2005/8/layout/radial6"/>
    <dgm:cxn modelId="{4C48AA47-EC59-4B70-9C5E-8723D5247D06}" type="presParOf" srcId="{9201C929-8948-466E-957E-9A06DC79F302}" destId="{9A83AC3E-3B51-4CBF-856E-F59F70D822E9}" srcOrd="9" destOrd="0" presId="urn:microsoft.com/office/officeart/2005/8/layout/radial6"/>
    <dgm:cxn modelId="{89622ABA-3A35-4E74-87A6-B8D387550F2C}" type="presParOf" srcId="{9201C929-8948-466E-957E-9A06DC79F302}" destId="{6AB337D6-6676-47E4-B669-EBEC3A003725}" srcOrd="10" destOrd="0" presId="urn:microsoft.com/office/officeart/2005/8/layout/radial6"/>
    <dgm:cxn modelId="{1577A6C8-B487-46DC-8C00-C7B7B8F6E04D}" type="presParOf" srcId="{9201C929-8948-466E-957E-9A06DC79F302}" destId="{8244EEEC-5EBE-4F3E-A701-32A72D853376}" srcOrd="11" destOrd="0" presId="urn:microsoft.com/office/officeart/2005/8/layout/radial6"/>
    <dgm:cxn modelId="{70E3DB40-BA64-4716-A8FB-321E3E0E3E18}" type="presParOf" srcId="{9201C929-8948-466E-957E-9A06DC79F302}" destId="{154115E1-26CF-403B-8C1B-EF2C6ED3F68F}" srcOrd="12" destOrd="0" presId="urn:microsoft.com/office/officeart/2005/8/layout/radial6"/>
    <dgm:cxn modelId="{62A3E384-A323-4CF0-ACB2-371A5BE5FBAB}" type="presParOf" srcId="{9201C929-8948-466E-957E-9A06DC79F302}" destId="{B8A49E72-28C6-46A2-81DB-5FFE907412DC}" srcOrd="13" destOrd="0" presId="urn:microsoft.com/office/officeart/2005/8/layout/radial6"/>
    <dgm:cxn modelId="{51C61A5E-F1C4-45A2-BB5F-E7B9E5F72743}" type="presParOf" srcId="{9201C929-8948-466E-957E-9A06DC79F302}" destId="{493EB0BD-FDAF-4459-B4F1-C9E578A0B139}" srcOrd="14" destOrd="0" presId="urn:microsoft.com/office/officeart/2005/8/layout/radial6"/>
    <dgm:cxn modelId="{9E26F199-C105-4291-9573-15EDE5D79658}" type="presParOf" srcId="{9201C929-8948-466E-957E-9A06DC79F302}" destId="{A6DCDF46-1D86-49D5-8D21-183919AE8BA7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3F0DD0-1921-4E9A-97E8-79A3410DC7F7}">
      <dsp:nvSpPr>
        <dsp:cNvPr id="0" name=""/>
        <dsp:cNvSpPr/>
      </dsp:nvSpPr>
      <dsp:spPr>
        <a:xfrm>
          <a:off x="-5511490" y="-879159"/>
          <a:ext cx="6838320" cy="6838320"/>
        </a:xfrm>
        <a:prstGeom prst="blockArc">
          <a:avLst>
            <a:gd name="adj1" fmla="val 18900000"/>
            <a:gd name="adj2" fmla="val 2700000"/>
            <a:gd name="adj3" fmla="val 316"/>
          </a:avLst>
        </a:pr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5F5924-9655-48ED-95B0-F5D05374177A}">
      <dsp:nvSpPr>
        <dsp:cNvPr id="0" name=""/>
        <dsp:cNvSpPr/>
      </dsp:nvSpPr>
      <dsp:spPr>
        <a:xfrm>
          <a:off x="1066770" y="390550"/>
          <a:ext cx="5970341" cy="78150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0321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8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NikoshBAN" pitchFamily="2" charset="0"/>
              <a:cs typeface="NikoshBAN" pitchFamily="2" charset="0"/>
            </a:rPr>
            <a:t>আলোক শক্তি রাসায়নিক শক্তিতে রুপান্তর</a:t>
          </a:r>
          <a:endParaRPr lang="en-US" sz="2800" kern="1200" dirty="0">
            <a:solidFill>
              <a:schemeClr val="tx1">
                <a:lumMod val="95000"/>
                <a:lumOff val="5000"/>
              </a:schemeClr>
            </a:solidFill>
            <a:latin typeface="NikoshBAN" pitchFamily="2" charset="0"/>
            <a:cs typeface="NikoshBAN" pitchFamily="2" charset="0"/>
          </a:endParaRPr>
        </a:p>
      </dsp:txBody>
      <dsp:txXfrm>
        <a:off x="1066770" y="390550"/>
        <a:ext cx="5970341" cy="781507"/>
      </dsp:txXfrm>
    </dsp:sp>
    <dsp:sp modelId="{DF573C34-1933-4886-AF26-9D15D592A9D6}">
      <dsp:nvSpPr>
        <dsp:cNvPr id="0" name=""/>
        <dsp:cNvSpPr/>
      </dsp:nvSpPr>
      <dsp:spPr>
        <a:xfrm>
          <a:off x="316797" y="292862"/>
          <a:ext cx="976884" cy="9768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36752C-BED9-46D1-914D-F667E83FD70C}">
      <dsp:nvSpPr>
        <dsp:cNvPr id="0" name=""/>
        <dsp:cNvSpPr/>
      </dsp:nvSpPr>
      <dsp:spPr>
        <a:xfrm>
          <a:off x="1600197" y="1563014"/>
          <a:ext cx="3088897" cy="781507"/>
        </a:xfrm>
        <a:prstGeom prst="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0321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800" kern="1200" dirty="0" smtClean="0">
              <a:solidFill>
                <a:schemeClr val="bg2">
                  <a:lumMod val="10000"/>
                </a:schemeClr>
              </a:solidFill>
              <a:latin typeface="NikoshBAN" pitchFamily="2" charset="0"/>
              <a:cs typeface="NikoshBAN" pitchFamily="2" charset="0"/>
            </a:rPr>
            <a:t>ফটোফসফোরাইলেশন</a:t>
          </a:r>
          <a:endParaRPr lang="en-US" sz="2800" kern="1200" dirty="0">
            <a:solidFill>
              <a:schemeClr val="bg2">
                <a:lumMod val="10000"/>
              </a:schemeClr>
            </a:solidFill>
            <a:latin typeface="NikoshBAN" pitchFamily="2" charset="0"/>
            <a:cs typeface="NikoshBAN" pitchFamily="2" charset="0"/>
          </a:endParaRPr>
        </a:p>
      </dsp:txBody>
      <dsp:txXfrm>
        <a:off x="1600197" y="1563014"/>
        <a:ext cx="3088897" cy="781507"/>
      </dsp:txXfrm>
    </dsp:sp>
    <dsp:sp modelId="{B01841E9-2082-4942-BDF7-60559949A2A3}">
      <dsp:nvSpPr>
        <dsp:cNvPr id="0" name=""/>
        <dsp:cNvSpPr/>
      </dsp:nvSpPr>
      <dsp:spPr>
        <a:xfrm>
          <a:off x="852059" y="1498598"/>
          <a:ext cx="976884" cy="9768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6C2377-0858-4137-9C85-74149ED829B7}">
      <dsp:nvSpPr>
        <dsp:cNvPr id="0" name=""/>
        <dsp:cNvSpPr/>
      </dsp:nvSpPr>
      <dsp:spPr>
        <a:xfrm>
          <a:off x="1371617" y="2735478"/>
          <a:ext cx="3088897" cy="781507"/>
        </a:xfrm>
        <a:prstGeom prst="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0321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8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NikoshBAN" pitchFamily="2" charset="0"/>
              <a:cs typeface="NikoshBAN" pitchFamily="2" charset="0"/>
            </a:rPr>
            <a:t>ফটোলাইসিস</a:t>
          </a:r>
          <a:endParaRPr lang="en-US" sz="2800" kern="1200" dirty="0">
            <a:solidFill>
              <a:schemeClr val="tx1">
                <a:lumMod val="95000"/>
                <a:lumOff val="5000"/>
              </a:schemeClr>
            </a:solidFill>
            <a:latin typeface="NikoshBAN" pitchFamily="2" charset="0"/>
            <a:cs typeface="NikoshBAN" pitchFamily="2" charset="0"/>
          </a:endParaRPr>
        </a:p>
      </dsp:txBody>
      <dsp:txXfrm>
        <a:off x="1371617" y="2735478"/>
        <a:ext cx="3088897" cy="781507"/>
      </dsp:txXfrm>
    </dsp:sp>
    <dsp:sp modelId="{5764A726-C767-408C-8DBB-1FB5C0574FE3}">
      <dsp:nvSpPr>
        <dsp:cNvPr id="0" name=""/>
        <dsp:cNvSpPr/>
      </dsp:nvSpPr>
      <dsp:spPr>
        <a:xfrm>
          <a:off x="611082" y="2637790"/>
          <a:ext cx="976884" cy="9768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55C4C1-9CFE-47DD-BAFE-86205B2ADA9F}">
      <dsp:nvSpPr>
        <dsp:cNvPr id="0" name=""/>
        <dsp:cNvSpPr/>
      </dsp:nvSpPr>
      <dsp:spPr>
        <a:xfrm>
          <a:off x="1143012" y="3936998"/>
          <a:ext cx="2406669" cy="781507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0321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8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NikoshBAN" pitchFamily="2" charset="0"/>
              <a:cs typeface="NikoshBAN" pitchFamily="2" charset="0"/>
            </a:rPr>
            <a:t>আত্তীকরণশক্তি</a:t>
          </a:r>
          <a:endParaRPr lang="en-US" sz="2800" kern="1200" dirty="0">
            <a:solidFill>
              <a:schemeClr val="tx1">
                <a:lumMod val="95000"/>
                <a:lumOff val="5000"/>
              </a:schemeClr>
            </a:solidFill>
            <a:latin typeface="NikoshBAN" pitchFamily="2" charset="0"/>
            <a:cs typeface="NikoshBAN" pitchFamily="2" charset="0"/>
          </a:endParaRPr>
        </a:p>
      </dsp:txBody>
      <dsp:txXfrm>
        <a:off x="1143012" y="3936998"/>
        <a:ext cx="2406669" cy="781507"/>
      </dsp:txXfrm>
    </dsp:sp>
    <dsp:sp modelId="{8B60EE4E-37C1-4E64-A56B-C977890D60F4}">
      <dsp:nvSpPr>
        <dsp:cNvPr id="0" name=""/>
        <dsp:cNvSpPr/>
      </dsp:nvSpPr>
      <dsp:spPr>
        <a:xfrm>
          <a:off x="316797" y="3810254"/>
          <a:ext cx="976884" cy="9768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E7ADD7-A62A-40D8-A033-B55F956CAFD1}">
      <dsp:nvSpPr>
        <dsp:cNvPr id="0" name=""/>
        <dsp:cNvSpPr/>
      </dsp:nvSpPr>
      <dsp:spPr>
        <a:xfrm>
          <a:off x="723381" y="0"/>
          <a:ext cx="6166504" cy="79381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8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NikoshBAN" pitchFamily="2" charset="0"/>
              <a:cs typeface="NikoshBAN" pitchFamily="2" charset="0"/>
            </a:rPr>
            <a:t>      ৫-কার্বনবিশিষ্ট রাইবুলোজ -১,৫-ডাইফসফেট</a:t>
          </a:r>
          <a:endParaRPr lang="en-US" sz="2800" kern="1200" dirty="0">
            <a:solidFill>
              <a:schemeClr val="tx1">
                <a:lumMod val="95000"/>
                <a:lumOff val="5000"/>
              </a:schemeClr>
            </a:solidFill>
            <a:latin typeface="NikoshBAN" pitchFamily="2" charset="0"/>
            <a:cs typeface="NikoshBAN" pitchFamily="2" charset="0"/>
          </a:endParaRPr>
        </a:p>
      </dsp:txBody>
      <dsp:txXfrm>
        <a:off x="746631" y="23250"/>
        <a:ext cx="5189865" cy="747318"/>
      </dsp:txXfrm>
    </dsp:sp>
    <dsp:sp modelId="{8A576C83-C477-4A2B-974C-337D4D2790C4}">
      <dsp:nvSpPr>
        <dsp:cNvPr id="0" name=""/>
        <dsp:cNvSpPr/>
      </dsp:nvSpPr>
      <dsp:spPr>
        <a:xfrm>
          <a:off x="494291" y="1010158"/>
          <a:ext cx="6688836" cy="886968"/>
        </a:xfrm>
        <a:prstGeom prst="roundRect">
          <a:avLst>
            <a:gd name="adj" fmla="val 10000"/>
          </a:avLst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800" kern="1200" dirty="0" smtClean="0">
              <a:latin typeface="NikoshBAN" pitchFamily="2" charset="0"/>
              <a:cs typeface="NikoshBAN" pitchFamily="2" charset="0"/>
            </a:rPr>
            <a:t>         </a:t>
          </a:r>
          <a:r>
            <a:rPr lang="bn-BD" sz="28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NikoshBAN" pitchFamily="2" charset="0"/>
              <a:cs typeface="NikoshBAN" pitchFamily="2" charset="0"/>
            </a:rPr>
            <a:t>৬ - কার্বনবিশিষ্ট অস্থায়ী কিটো এসিড</a:t>
          </a:r>
          <a:endParaRPr lang="en-US" sz="2800" kern="1200" dirty="0">
            <a:solidFill>
              <a:schemeClr val="tx1">
                <a:lumMod val="95000"/>
                <a:lumOff val="5000"/>
              </a:schemeClr>
            </a:solidFill>
            <a:latin typeface="NikoshBAN" pitchFamily="2" charset="0"/>
            <a:cs typeface="NikoshBAN" pitchFamily="2" charset="0"/>
          </a:endParaRPr>
        </a:p>
      </dsp:txBody>
      <dsp:txXfrm>
        <a:off x="520269" y="1036136"/>
        <a:ext cx="5560859" cy="835012"/>
      </dsp:txXfrm>
    </dsp:sp>
    <dsp:sp modelId="{0AFA1AAD-0FBC-47E7-86AB-03256B1121A3}">
      <dsp:nvSpPr>
        <dsp:cNvPr id="0" name=""/>
        <dsp:cNvSpPr/>
      </dsp:nvSpPr>
      <dsp:spPr>
        <a:xfrm>
          <a:off x="-18104" y="2031997"/>
          <a:ext cx="8686791" cy="886968"/>
        </a:xfrm>
        <a:prstGeom prst="roundRect">
          <a:avLst>
            <a:gd name="adj" fmla="val 1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800" kern="1200" dirty="0" smtClean="0">
              <a:latin typeface="NikoshBAN" pitchFamily="2" charset="0"/>
              <a:cs typeface="NikoshBAN" pitchFamily="2" charset="0"/>
            </a:rPr>
            <a:t>          </a:t>
          </a:r>
          <a:r>
            <a:rPr lang="bn-BD" sz="28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NikoshBAN" pitchFamily="2" charset="0"/>
              <a:cs typeface="NikoshBAN" pitchFamily="2" charset="0"/>
            </a:rPr>
            <a:t>২ - অণু ৩ ফসফোগ্লিসারিক এসিড</a:t>
          </a:r>
          <a:endParaRPr lang="en-US" sz="2800" kern="1200" dirty="0">
            <a:solidFill>
              <a:schemeClr val="tx1">
                <a:lumMod val="95000"/>
                <a:lumOff val="5000"/>
              </a:schemeClr>
            </a:solidFill>
            <a:latin typeface="NikoshBAN" pitchFamily="2" charset="0"/>
            <a:cs typeface="NikoshBAN" pitchFamily="2" charset="0"/>
          </a:endParaRPr>
        </a:p>
      </dsp:txBody>
      <dsp:txXfrm>
        <a:off x="7874" y="2057975"/>
        <a:ext cx="7237407" cy="835012"/>
      </dsp:txXfrm>
    </dsp:sp>
    <dsp:sp modelId="{0F95EA25-96A4-4CA4-B275-90537DF24D53}">
      <dsp:nvSpPr>
        <dsp:cNvPr id="0" name=""/>
        <dsp:cNvSpPr/>
      </dsp:nvSpPr>
      <dsp:spPr>
        <a:xfrm>
          <a:off x="742986" y="3030474"/>
          <a:ext cx="7760253" cy="886968"/>
        </a:xfrm>
        <a:prstGeom prst="roundRect">
          <a:avLst>
            <a:gd name="adj" fmla="val 10000"/>
          </a:avLst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8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NikoshBAN" pitchFamily="2" charset="0"/>
              <a:cs typeface="NikoshBAN" pitchFamily="2" charset="0"/>
            </a:rPr>
            <a:t>৩- ফসফোগ্লিসারাল্ডিহাইড ও                        ডাইহাইড্রোক্সি এসিটোন ফসফেট</a:t>
          </a:r>
          <a:endParaRPr lang="en-US" sz="2800" kern="1200" dirty="0">
            <a:solidFill>
              <a:schemeClr val="tx1">
                <a:lumMod val="95000"/>
                <a:lumOff val="5000"/>
              </a:schemeClr>
            </a:solidFill>
            <a:latin typeface="NikoshBAN" pitchFamily="2" charset="0"/>
            <a:cs typeface="NikoshBAN" pitchFamily="2" charset="0"/>
          </a:endParaRPr>
        </a:p>
      </dsp:txBody>
      <dsp:txXfrm>
        <a:off x="768964" y="3056452"/>
        <a:ext cx="6459920" cy="835012"/>
      </dsp:txXfrm>
    </dsp:sp>
    <dsp:sp modelId="{AF1BAD4B-BB87-40C5-AD12-F87F181C6296}">
      <dsp:nvSpPr>
        <dsp:cNvPr id="0" name=""/>
        <dsp:cNvSpPr/>
      </dsp:nvSpPr>
      <dsp:spPr>
        <a:xfrm>
          <a:off x="1238865" y="4040631"/>
          <a:ext cx="6688836" cy="886968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800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bn-BD" sz="28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NikoshBAN" pitchFamily="2" charset="0"/>
              <a:cs typeface="NikoshBAN" pitchFamily="2" charset="0"/>
            </a:rPr>
            <a:t>শর্করা</a:t>
          </a:r>
          <a:r>
            <a:rPr lang="bn-BD" sz="28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NikoshBAN" pitchFamily="2" charset="0"/>
              <a:cs typeface="NikoshBAN" pitchFamily="2" charset="0"/>
            </a:rPr>
            <a:t> ও রাইবুলোজ-১,৫- ডাইফসফেট</a:t>
          </a:r>
          <a:endParaRPr lang="en-US" sz="2800" kern="1200" dirty="0">
            <a:solidFill>
              <a:schemeClr val="tx1">
                <a:lumMod val="95000"/>
                <a:lumOff val="5000"/>
              </a:schemeClr>
            </a:solidFill>
            <a:latin typeface="NikoshBAN" pitchFamily="2" charset="0"/>
            <a:cs typeface="NikoshBAN" pitchFamily="2" charset="0"/>
          </a:endParaRPr>
        </a:p>
      </dsp:txBody>
      <dsp:txXfrm>
        <a:off x="1264843" y="4066609"/>
        <a:ext cx="5560859" cy="835012"/>
      </dsp:txXfrm>
    </dsp:sp>
    <dsp:sp modelId="{225B629D-13DA-434B-B9BB-62695ED02F4E}">
      <dsp:nvSpPr>
        <dsp:cNvPr id="0" name=""/>
        <dsp:cNvSpPr/>
      </dsp:nvSpPr>
      <dsp:spPr>
        <a:xfrm>
          <a:off x="6094197" y="647979"/>
          <a:ext cx="576529" cy="576529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/>
        </a:p>
      </dsp:txBody>
      <dsp:txXfrm>
        <a:off x="6223916" y="647979"/>
        <a:ext cx="317091" cy="433838"/>
      </dsp:txXfrm>
    </dsp:sp>
    <dsp:sp modelId="{DB12E36E-BEAB-4936-84CE-5087D6D371FC}">
      <dsp:nvSpPr>
        <dsp:cNvPr id="0" name=""/>
        <dsp:cNvSpPr/>
      </dsp:nvSpPr>
      <dsp:spPr>
        <a:xfrm>
          <a:off x="6593688" y="1658137"/>
          <a:ext cx="576529" cy="576529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3580161"/>
            <a:satOff val="16084"/>
            <a:lumOff val="1106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/>
        </a:p>
      </dsp:txBody>
      <dsp:txXfrm>
        <a:off x="6723407" y="1658137"/>
        <a:ext cx="317091" cy="433838"/>
      </dsp:txXfrm>
    </dsp:sp>
    <dsp:sp modelId="{16ECA277-8B3C-43F0-8CFD-68223FD92618}">
      <dsp:nvSpPr>
        <dsp:cNvPr id="0" name=""/>
        <dsp:cNvSpPr/>
      </dsp:nvSpPr>
      <dsp:spPr>
        <a:xfrm>
          <a:off x="7093179" y="2653512"/>
          <a:ext cx="576529" cy="576529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7160321"/>
            <a:satOff val="32169"/>
            <a:lumOff val="2211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/>
        </a:p>
      </dsp:txBody>
      <dsp:txXfrm>
        <a:off x="7222898" y="2653512"/>
        <a:ext cx="317091" cy="433838"/>
      </dsp:txXfrm>
    </dsp:sp>
    <dsp:sp modelId="{B97CDF9E-1149-47D4-BF24-20E66757C950}">
      <dsp:nvSpPr>
        <dsp:cNvPr id="0" name=""/>
        <dsp:cNvSpPr/>
      </dsp:nvSpPr>
      <dsp:spPr>
        <a:xfrm>
          <a:off x="7592670" y="3673525"/>
          <a:ext cx="576529" cy="576529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/>
        </a:p>
      </dsp:txBody>
      <dsp:txXfrm>
        <a:off x="7722389" y="3673525"/>
        <a:ext cx="317091" cy="4338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DCDF46-1D86-49D5-8D21-183919AE8BA7}">
      <dsp:nvSpPr>
        <dsp:cNvPr id="0" name=""/>
        <dsp:cNvSpPr/>
      </dsp:nvSpPr>
      <dsp:spPr>
        <a:xfrm>
          <a:off x="1659631" y="704081"/>
          <a:ext cx="4706142" cy="4706142"/>
        </a:xfrm>
        <a:prstGeom prst="blockArc">
          <a:avLst>
            <a:gd name="adj1" fmla="val 11880000"/>
            <a:gd name="adj2" fmla="val 16200000"/>
            <a:gd name="adj3" fmla="val 4641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4115E1-26CF-403B-8C1B-EF2C6ED3F68F}">
      <dsp:nvSpPr>
        <dsp:cNvPr id="0" name=""/>
        <dsp:cNvSpPr/>
      </dsp:nvSpPr>
      <dsp:spPr>
        <a:xfrm>
          <a:off x="1659631" y="704081"/>
          <a:ext cx="4706142" cy="4706142"/>
        </a:xfrm>
        <a:prstGeom prst="blockArc">
          <a:avLst>
            <a:gd name="adj1" fmla="val 7560000"/>
            <a:gd name="adj2" fmla="val 11880000"/>
            <a:gd name="adj3" fmla="val 4641"/>
          </a:avLst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83AC3E-3B51-4CBF-856E-F59F70D822E9}">
      <dsp:nvSpPr>
        <dsp:cNvPr id="0" name=""/>
        <dsp:cNvSpPr/>
      </dsp:nvSpPr>
      <dsp:spPr>
        <a:xfrm>
          <a:off x="1659631" y="704081"/>
          <a:ext cx="4706142" cy="4706142"/>
        </a:xfrm>
        <a:prstGeom prst="blockArc">
          <a:avLst>
            <a:gd name="adj1" fmla="val 3240000"/>
            <a:gd name="adj2" fmla="val 7560000"/>
            <a:gd name="adj3" fmla="val 4641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C8F49A-F2D2-451A-99C9-CEFDBAEFF251}">
      <dsp:nvSpPr>
        <dsp:cNvPr id="0" name=""/>
        <dsp:cNvSpPr/>
      </dsp:nvSpPr>
      <dsp:spPr>
        <a:xfrm>
          <a:off x="1659631" y="704081"/>
          <a:ext cx="4706142" cy="4706142"/>
        </a:xfrm>
        <a:prstGeom prst="blockArc">
          <a:avLst>
            <a:gd name="adj1" fmla="val 20520000"/>
            <a:gd name="adj2" fmla="val 3240000"/>
            <a:gd name="adj3" fmla="val 4641"/>
          </a:avLst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88EB8F-4D56-42F8-9E02-28AA395DA5E9}">
      <dsp:nvSpPr>
        <dsp:cNvPr id="0" name=""/>
        <dsp:cNvSpPr/>
      </dsp:nvSpPr>
      <dsp:spPr>
        <a:xfrm>
          <a:off x="1659631" y="704081"/>
          <a:ext cx="4706142" cy="4706142"/>
        </a:xfrm>
        <a:prstGeom prst="blockArc">
          <a:avLst>
            <a:gd name="adj1" fmla="val 16200000"/>
            <a:gd name="adj2" fmla="val 20520000"/>
            <a:gd name="adj3" fmla="val 4641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937B08-6E46-42C5-B0BB-10F51FD000FD}">
      <dsp:nvSpPr>
        <dsp:cNvPr id="0" name=""/>
        <dsp:cNvSpPr/>
      </dsp:nvSpPr>
      <dsp:spPr>
        <a:xfrm>
          <a:off x="2136113" y="1973683"/>
          <a:ext cx="3753179" cy="2166937"/>
        </a:xfrm>
        <a:prstGeom prst="ellips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32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NikoshBAN" pitchFamily="2" charset="0"/>
              <a:cs typeface="NikoshBAN" pitchFamily="2" charset="0"/>
            </a:rPr>
            <a:t>সালোকসংশ্লেষণের গুরুত্ব</a:t>
          </a:r>
          <a:endParaRPr lang="en-US" sz="3200" b="1" kern="1200" dirty="0">
            <a:solidFill>
              <a:schemeClr val="tx1">
                <a:lumMod val="95000"/>
                <a:lumOff val="5000"/>
              </a:schemeClr>
            </a:solidFill>
            <a:latin typeface="NikoshBAN" pitchFamily="2" charset="0"/>
            <a:cs typeface="NikoshBAN" pitchFamily="2" charset="0"/>
          </a:endParaRPr>
        </a:p>
      </dsp:txBody>
      <dsp:txXfrm>
        <a:off x="2685753" y="2291024"/>
        <a:ext cx="2653899" cy="1532255"/>
      </dsp:txXfrm>
    </dsp:sp>
    <dsp:sp modelId="{F1C78739-1AFF-40BA-AB65-7DEE51C03C71}">
      <dsp:nvSpPr>
        <dsp:cNvPr id="0" name=""/>
        <dsp:cNvSpPr/>
      </dsp:nvSpPr>
      <dsp:spPr>
        <a:xfrm>
          <a:off x="2894104" y="259"/>
          <a:ext cx="2237196" cy="151685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8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NikoshBAN" pitchFamily="2" charset="0"/>
              <a:cs typeface="NikoshBAN" pitchFamily="2" charset="0"/>
            </a:rPr>
            <a:t>উদ্ভিদের খাদ্য প্রস্তুত</a:t>
          </a:r>
          <a:endParaRPr lang="en-US" sz="2800" kern="1200" dirty="0">
            <a:solidFill>
              <a:schemeClr val="tx1">
                <a:lumMod val="95000"/>
                <a:lumOff val="5000"/>
              </a:schemeClr>
            </a:solidFill>
            <a:latin typeface="NikoshBAN" pitchFamily="2" charset="0"/>
            <a:cs typeface="NikoshBAN" pitchFamily="2" charset="0"/>
          </a:endParaRPr>
        </a:p>
      </dsp:txBody>
      <dsp:txXfrm>
        <a:off x="3221734" y="222397"/>
        <a:ext cx="1581936" cy="1072580"/>
      </dsp:txXfrm>
    </dsp:sp>
    <dsp:sp modelId="{110F5F36-C522-47EC-9A4F-A93E9A46E66C}">
      <dsp:nvSpPr>
        <dsp:cNvPr id="0" name=""/>
        <dsp:cNvSpPr/>
      </dsp:nvSpPr>
      <dsp:spPr>
        <a:xfrm>
          <a:off x="5184244" y="1588459"/>
          <a:ext cx="2028855" cy="1516856"/>
        </a:xfrm>
        <a:prstGeom prst="ellipse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8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NikoshBAN" pitchFamily="2" charset="0"/>
              <a:cs typeface="NikoshBAN" pitchFamily="2" charset="0"/>
            </a:rPr>
            <a:t>প্রাণির খাদ্য সরবরাহ</a:t>
          </a:r>
          <a:endParaRPr lang="en-US" sz="2800" kern="1200" dirty="0">
            <a:solidFill>
              <a:schemeClr val="tx1">
                <a:lumMod val="95000"/>
                <a:lumOff val="5000"/>
              </a:schemeClr>
            </a:solidFill>
            <a:latin typeface="NikoshBAN" pitchFamily="2" charset="0"/>
            <a:cs typeface="NikoshBAN" pitchFamily="2" charset="0"/>
          </a:endParaRPr>
        </a:p>
      </dsp:txBody>
      <dsp:txXfrm>
        <a:off x="5481363" y="1810597"/>
        <a:ext cx="1434617" cy="1072580"/>
      </dsp:txXfrm>
    </dsp:sp>
    <dsp:sp modelId="{61FC4623-9783-4883-97A2-B7567B102ED1}">
      <dsp:nvSpPr>
        <dsp:cNvPr id="0" name=""/>
        <dsp:cNvSpPr/>
      </dsp:nvSpPr>
      <dsp:spPr>
        <a:xfrm>
          <a:off x="3856459" y="4158220"/>
          <a:ext cx="3014493" cy="1516856"/>
        </a:xfrm>
        <a:prstGeom prst="ellipse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8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NikoshBAN" pitchFamily="2" charset="0"/>
              <a:cs typeface="NikoshBAN" pitchFamily="2" charset="0"/>
            </a:rPr>
            <a:t>পরিবেশের ভারসাম্য রক্ষা</a:t>
          </a:r>
          <a:endParaRPr lang="en-US" sz="2800" kern="1200" dirty="0">
            <a:solidFill>
              <a:schemeClr val="tx1">
                <a:lumMod val="95000"/>
                <a:lumOff val="5000"/>
              </a:schemeClr>
            </a:solidFill>
            <a:latin typeface="NikoshBAN" pitchFamily="2" charset="0"/>
            <a:cs typeface="NikoshBAN" pitchFamily="2" charset="0"/>
          </a:endParaRPr>
        </a:p>
      </dsp:txBody>
      <dsp:txXfrm>
        <a:off x="4297921" y="4380358"/>
        <a:ext cx="2131569" cy="1072580"/>
      </dsp:txXfrm>
    </dsp:sp>
    <dsp:sp modelId="{6AB337D6-6676-47E4-B669-EBEC3A003725}">
      <dsp:nvSpPr>
        <dsp:cNvPr id="0" name=""/>
        <dsp:cNvSpPr/>
      </dsp:nvSpPr>
      <dsp:spPr>
        <a:xfrm>
          <a:off x="1447797" y="4158220"/>
          <a:ext cx="2427804" cy="1516856"/>
        </a:xfrm>
        <a:prstGeom prst="ellipse">
          <a:avLst/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8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NikoshBAN" pitchFamily="2" charset="0"/>
              <a:cs typeface="NikoshBAN" pitchFamily="2" charset="0"/>
            </a:rPr>
            <a:t>শক্তির উৎস</a:t>
          </a:r>
          <a:endParaRPr lang="en-US" sz="2800" kern="1200" dirty="0">
            <a:solidFill>
              <a:schemeClr val="tx1">
                <a:lumMod val="95000"/>
                <a:lumOff val="5000"/>
              </a:schemeClr>
            </a:solidFill>
            <a:latin typeface="NikoshBAN" pitchFamily="2" charset="0"/>
            <a:cs typeface="NikoshBAN" pitchFamily="2" charset="0"/>
          </a:endParaRPr>
        </a:p>
      </dsp:txBody>
      <dsp:txXfrm>
        <a:off x="1803341" y="4380358"/>
        <a:ext cx="1716716" cy="1072580"/>
      </dsp:txXfrm>
    </dsp:sp>
    <dsp:sp modelId="{B8A49E72-28C6-46A2-81DB-5FFE907412DC}">
      <dsp:nvSpPr>
        <dsp:cNvPr id="0" name=""/>
        <dsp:cNvSpPr/>
      </dsp:nvSpPr>
      <dsp:spPr>
        <a:xfrm>
          <a:off x="711699" y="1588459"/>
          <a:ext cx="2230066" cy="1516856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8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NikoshBAN" pitchFamily="2" charset="0"/>
              <a:cs typeface="NikoshBAN" pitchFamily="2" charset="0"/>
            </a:rPr>
            <a:t>মানব সভ্যতায়</a:t>
          </a:r>
          <a:endParaRPr lang="en-US" sz="2800" kern="1200" dirty="0">
            <a:solidFill>
              <a:schemeClr val="tx1">
                <a:lumMod val="95000"/>
                <a:lumOff val="5000"/>
              </a:schemeClr>
            </a:solidFill>
            <a:latin typeface="NikoshBAN" pitchFamily="2" charset="0"/>
            <a:cs typeface="NikoshBAN" pitchFamily="2" charset="0"/>
          </a:endParaRPr>
        </a:p>
      </dsp:txBody>
      <dsp:txXfrm>
        <a:off x="1038285" y="1810597"/>
        <a:ext cx="1576894" cy="10725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ACC181-E76D-49C1-AB40-47A705B563FC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13B174-26D2-4E48-A5E4-3B6AFF968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229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13B174-26D2-4E48-A5E4-3B6AFF968CB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41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8763000" cy="6705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381000" y="228600"/>
            <a:ext cx="3886200" cy="838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স্বাগতম</a:t>
            </a:r>
            <a:r>
              <a:rPr lang="en-US" sz="6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endParaRPr lang="en-US" sz="6600" dirty="0">
              <a:ln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206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  <a:hlinkHover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9776047"/>
              </p:ext>
            </p:extLst>
          </p:nvPr>
        </p:nvGraphicFramePr>
        <p:xfrm>
          <a:off x="4114800" y="304323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Packager Shell Object" showAsIcon="1" r:id="rId3" imgW="914400" imgH="771480" progId="Package">
                  <p:embed/>
                </p:oleObj>
              </mc:Choice>
              <mc:Fallback>
                <p:oleObj name="Packager Shell Object" showAsIcon="1" r:id="rId3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14800" y="3043238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5361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177525956"/>
              </p:ext>
            </p:extLst>
          </p:nvPr>
        </p:nvGraphicFramePr>
        <p:xfrm>
          <a:off x="807027" y="1371600"/>
          <a:ext cx="7543800" cy="508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614055" y="358914"/>
            <a:ext cx="5929745" cy="707886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আলোক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পর্যায়ে যেসব ক্রিয়া ঘটে -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9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93F0DD0-1921-4E9A-97E8-79A3410DC7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graphicEl>
                                              <a:dgm id="{993F0DD0-1921-4E9A-97E8-79A3410DC7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F573C34-1933-4886-AF26-9D15D592A9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>
                                            <p:graphicEl>
                                              <a:dgm id="{DF573C34-1933-4886-AF26-9D15D592A9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D5F5924-9655-48ED-95B0-F5D0537417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>
                                            <p:graphicEl>
                                              <a:dgm id="{4D5F5924-9655-48ED-95B0-F5D0537417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01841E9-2082-4942-BDF7-60559949A2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>
                                            <p:graphicEl>
                                              <a:dgm id="{B01841E9-2082-4942-BDF7-60559949A2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B36752C-BED9-46D1-914D-F667E83FD7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>
                                            <p:graphicEl>
                                              <a:dgm id="{BB36752C-BED9-46D1-914D-F667E83FD7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764A726-C767-408C-8DBB-1FB5C0574F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>
                                            <p:graphicEl>
                                              <a:dgm id="{5764A726-C767-408C-8DBB-1FB5C0574F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56C2377-0858-4137-9C85-74149ED829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">
                                            <p:graphicEl>
                                              <a:dgm id="{A56C2377-0858-4137-9C85-74149ED829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B60EE4E-37C1-4E64-A56B-C977890D60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">
                                            <p:graphicEl>
                                              <a:dgm id="{8B60EE4E-37C1-4E64-A56B-C977890D60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B55C4C1-9CFE-47DD-BAFE-86205B2ADA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">
                                            <p:graphicEl>
                                              <a:dgm id="{0B55C4C1-9CFE-47DD-BAFE-86205B2ADA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724771641"/>
              </p:ext>
            </p:extLst>
          </p:nvPr>
        </p:nvGraphicFramePr>
        <p:xfrm>
          <a:off x="457200" y="1397000"/>
          <a:ext cx="8686800" cy="492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90600" y="304800"/>
            <a:ext cx="678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168962"/>
            <a:ext cx="8915400" cy="113877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অন্ধকার পর্যায়ে  যেসব পদার্থ উৎপন্ন হয় </a:t>
            </a:r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- 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1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0E7ADD7-A62A-40D8-A033-B55F956CAF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graphicEl>
                                              <a:dgm id="{B0E7ADD7-A62A-40D8-A033-B55F956CAF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25B629D-13DA-434B-B9BB-62695ED02F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graphicEl>
                                              <a:dgm id="{225B629D-13DA-434B-B9BB-62695ED02F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A576C83-C477-4A2B-974C-337D4D2790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graphicEl>
                                              <a:dgm id="{8A576C83-C477-4A2B-974C-337D4D2790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B12E36E-BEAB-4936-84CE-5087D6D371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>
                                            <p:graphicEl>
                                              <a:dgm id="{DB12E36E-BEAB-4936-84CE-5087D6D371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AFA1AAD-0FBC-47E7-86AB-03256B1121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>
                                            <p:graphicEl>
                                              <a:dgm id="{0AFA1AAD-0FBC-47E7-86AB-03256B1121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6ECA277-8B3C-43F0-8CFD-68223FD926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>
                                            <p:graphicEl>
                                              <a:dgm id="{16ECA277-8B3C-43F0-8CFD-68223FD926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F95EA25-96A4-4CA4-B275-90537DF24D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>
                                            <p:graphicEl>
                                              <a:dgm id="{0F95EA25-96A4-4CA4-B275-90537DF24D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97CDF9E-1149-47D4-BF24-20E66757C9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">
                                            <p:graphicEl>
                                              <a:dgm id="{B97CDF9E-1149-47D4-BF24-20E66757C9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F1BAD4B-BB87-40C5-AD12-F87F181C62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>
                                            <p:graphicEl>
                                              <a:dgm id="{AF1BAD4B-BB87-40C5-AD12-F87F181C62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785042171"/>
              </p:ext>
            </p:extLst>
          </p:nvPr>
        </p:nvGraphicFramePr>
        <p:xfrm>
          <a:off x="609600" y="990600"/>
          <a:ext cx="7924800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2369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6937B08-6E46-42C5-B0BB-10F51FD000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graphicEl>
                                              <a:dgm id="{76937B08-6E46-42C5-B0BB-10F51FD000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1C78739-1AFF-40BA-AB65-7DEE51C03C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graphicEl>
                                              <a:dgm id="{F1C78739-1AFF-40BA-AB65-7DEE51C03C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788EB8F-4D56-42F8-9E02-28AA395DA5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graphicEl>
                                              <a:dgm id="{8788EB8F-4D56-42F8-9E02-28AA395DA5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10F5F36-C522-47EC-9A4F-A93E9A46E6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2">
                                            <p:graphicEl>
                                              <a:dgm id="{110F5F36-C522-47EC-9A4F-A93E9A46E6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CC8F49A-F2D2-451A-99C9-CEFDBAEFF2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2">
                                            <p:graphicEl>
                                              <a:dgm id="{ECC8F49A-F2D2-451A-99C9-CEFDBAEFF2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1FC4623-9783-4883-97A2-B7567B102E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2">
                                            <p:graphicEl>
                                              <a:dgm id="{61FC4623-9783-4883-97A2-B7567B102E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A83AC3E-3B51-4CBF-856E-F59F70D822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2">
                                            <p:graphicEl>
                                              <a:dgm id="{9A83AC3E-3B51-4CBF-856E-F59F70D822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AB337D6-6676-47E4-B669-EBEC3A0037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2">
                                            <p:graphicEl>
                                              <a:dgm id="{6AB337D6-6676-47E4-B669-EBEC3A0037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54115E1-26CF-403B-8C1B-EF2C6ED3F6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2">
                                            <p:graphicEl>
                                              <a:dgm id="{154115E1-26CF-403B-8C1B-EF2C6ED3F6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8A49E72-28C6-46A2-81DB-5FFE907412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2">
                                            <p:graphicEl>
                                              <a:dgm id="{B8A49E72-28C6-46A2-81DB-5FFE907412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DCDF46-1D86-49D5-8D21-183919AE8B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2">
                                            <p:graphicEl>
                                              <a:dgm id="{A6DCDF46-1D86-49D5-8D21-183919AE8B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81399" y="435114"/>
            <a:ext cx="2579077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দলীয় কাজ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7800" y="3864114"/>
            <a:ext cx="160020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ক-দল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60477" y="3835248"/>
            <a:ext cx="137160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খ-দল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9454" y="4876800"/>
            <a:ext cx="3947746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just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সালোকসংশ্লেষণের আলোক পর্যায়ে উৎপন্ন  যৌগগুলোর নাম লিখ।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00600" y="4876799"/>
            <a:ext cx="4038600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just"/>
            <a:r>
              <a:rPr lang="bn-BD" sz="2800" dirty="0">
                <a:latin typeface="NikoshBAN" pitchFamily="2" charset="0"/>
                <a:cs typeface="NikoshBAN" pitchFamily="2" charset="0"/>
              </a:rPr>
              <a:t>সালোকসংশ্লেষণের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অন্ধকার 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পর্যায়ে উৎপন্ন  যৌগগুলোর নাম লিখ।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26" name="Picture 2" descr="C:\Users\ASUS\Desktop\Mukta\image\Celebrating-Group-Wor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1299459"/>
            <a:ext cx="3848100" cy="2434341"/>
          </a:xfrm>
          <a:prstGeom prst="ellipse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35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evel 3"/>
          <p:cNvSpPr/>
          <p:nvPr/>
        </p:nvSpPr>
        <p:spPr>
          <a:xfrm>
            <a:off x="0" y="0"/>
            <a:ext cx="9144000" cy="7010400"/>
          </a:xfrm>
          <a:prstGeom prst="bevel">
            <a:avLst>
              <a:gd name="adj" fmla="val 2355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124200" y="304800"/>
            <a:ext cx="2362200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bn-BD" sz="4000" dirty="0" smtClean="0">
                <a:latin typeface="NikoshBAN" pitchFamily="2" charset="0"/>
                <a:cs typeface="NikoshBAN" pitchFamily="2" charset="0"/>
              </a:rPr>
              <a:t>   মূল্যায়ন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1868031"/>
            <a:ext cx="7772400" cy="35394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endParaRPr lang="en-US" sz="28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	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1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। পূর্ণরূপ লিখ – 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ATP, NADP</a:t>
            </a:r>
            <a:endParaRPr lang="bn-BD" sz="2800" dirty="0" smtClean="0">
              <a:latin typeface="NikoshBAN" pitchFamily="2" charset="0"/>
              <a:cs typeface="NikoshBAN" pitchFamily="2" charset="0"/>
            </a:endParaRPr>
          </a:p>
          <a:p>
            <a:endParaRPr lang="en-US" sz="28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	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2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। ফটোফসফোরাইলেশন কী ?</a:t>
            </a:r>
          </a:p>
          <a:p>
            <a:endParaRPr lang="bn-BD" sz="28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	৩। আত্তীকরণ শক্তি কাকে বলে ?</a:t>
            </a:r>
          </a:p>
          <a:p>
            <a:endParaRPr lang="bn-BD" sz="28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	৪। ফটোলাইসিস বলতে কী  বোঝায় ?</a:t>
            </a:r>
            <a:endParaRPr lang="en-US" sz="2800" dirty="0" smtClean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08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3124199" y="609600"/>
            <a:ext cx="3000085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বাড়ির কাজ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2000" y="4596825"/>
            <a:ext cx="76962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সালোকসংশ্লেষণের আলোক ও অন্ধকার পর্যায়ের তুলনা কর 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050" name="Picture 2" descr="C:\Users\ASUS\Pictures\mukta\home work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460361"/>
            <a:ext cx="3685885" cy="29592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08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3400" y="304800"/>
            <a:ext cx="8153400" cy="594360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990600" y="1143000"/>
            <a:ext cx="739140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এসো গাছ লাগাই  পরিবেশ  দূষণরোধে এগিয়ে যাই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209800"/>
            <a:ext cx="2372868" cy="332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47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US\Desktop\Mukta\image\leaf_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80997" y="152398"/>
            <a:ext cx="8305799" cy="64008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4600" y="1066800"/>
            <a:ext cx="2971800" cy="14465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bn-BD" sz="8800" dirty="0" smtClean="0"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88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95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6561" y="1869196"/>
            <a:ext cx="4572001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114300" indent="0">
              <a:buNone/>
            </a:pP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মোছাঃ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বুলবুলি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খাতুন</a:t>
            </a:r>
            <a:endParaRPr lang="bn-IN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114300" indent="0">
              <a:buNone/>
            </a:pPr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সহকারি শিক্ষক (ভৌত বিজ্ঞান)</a:t>
            </a:r>
          </a:p>
          <a:p>
            <a:pPr marL="114300" indent="0">
              <a:buNone/>
            </a:pPr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শুকুরজান-জিন্নত আলী আর্দশ উচ্চ বিদ্যালয়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3137" y="487680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বিষয়ঃ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জীববিজ্ঞান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bn-IN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অধ্যায়ঃ 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৪র্থ (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সালোকসংশ্লেষণ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) </a:t>
            </a:r>
            <a:endParaRPr lang="bn-IN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শ্রেণিঃ (৯ম-১০ম)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22562" y="533400"/>
            <a:ext cx="411202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শিক্ষকের</a:t>
            </a:r>
            <a:r>
              <a:rPr lang="en-US" sz="6000" b="1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পরিচয়</a:t>
            </a:r>
            <a:endParaRPr lang="en-US" sz="6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848724"/>
            <a:ext cx="2971800" cy="2799476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91182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SUS\Pictures\mukta\picture content\photosynthesis_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7" t="3493" r="17567" b="16987"/>
          <a:stretch/>
        </p:blipFill>
        <p:spPr bwMode="auto">
          <a:xfrm>
            <a:off x="3926114" y="2061029"/>
            <a:ext cx="2931886" cy="300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un 1"/>
          <p:cNvSpPr/>
          <p:nvPr/>
        </p:nvSpPr>
        <p:spPr>
          <a:xfrm>
            <a:off x="533400" y="304800"/>
            <a:ext cx="1181100" cy="1295400"/>
          </a:xfrm>
          <a:prstGeom prst="sun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81050" y="1840468"/>
            <a:ext cx="933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সূর্য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81400" y="2590800"/>
            <a:ext cx="4572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581400" y="4876800"/>
            <a:ext cx="4572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048000" y="26670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আলো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47801" y="3733800"/>
            <a:ext cx="2285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কার্বন-ডাই অক্সাইড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19400" y="4953000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    পানি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81800" y="3200400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অক্সিজেন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34200" y="4648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শর্করা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038600" y="2667000"/>
            <a:ext cx="22860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714500" y="1219200"/>
            <a:ext cx="2628900" cy="1709410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4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/>
      <p:bldP spid="13" grpId="0"/>
      <p:bldP spid="14" grpId="0"/>
      <p:bldP spid="15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SUS\Pictures\mukta\animated-flowers-screensav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99" y="1692562"/>
            <a:ext cx="4953001" cy="35271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62200" y="2514600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সালোকসংশ্লেষণ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94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152400"/>
            <a:ext cx="8763000" cy="65532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438400" y="692765"/>
            <a:ext cx="4038600" cy="830997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bn-BD" sz="4800" b="1" dirty="0" smtClean="0">
                <a:latin typeface="NikoshBAN" pitchFamily="2" charset="0"/>
                <a:cs typeface="NikoshBAN" pitchFamily="2" charset="0"/>
              </a:rPr>
              <a:t>   শিখনফল</a:t>
            </a:r>
            <a:endParaRPr lang="en-US" sz="4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2064127"/>
            <a:ext cx="8305800" cy="35394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endParaRPr lang="bn-BD" sz="32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       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এই পাঠশেষে শিক্ষার্থীরা.........</a:t>
            </a:r>
          </a:p>
          <a:p>
            <a:r>
              <a:rPr lang="en-US" sz="3200" dirty="0" smtClean="0">
                <a:latin typeface="NikoshBAN" pitchFamily="2" charset="0"/>
                <a:cs typeface="NikoshBAN" pitchFamily="2" charset="0"/>
              </a:rPr>
              <a:t>	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১। সালোকসংশ্লেষণ কী তা বলতে  পারবে</a:t>
            </a:r>
          </a:p>
          <a:p>
            <a:r>
              <a:rPr lang="en-US" sz="3200" dirty="0" smtClean="0">
                <a:latin typeface="NikoshBAN" pitchFamily="2" charset="0"/>
                <a:cs typeface="NikoshBAN" pitchFamily="2" charset="0"/>
              </a:rPr>
              <a:t>	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2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। সালোকসংশ্লেষণের আলোক ও অন্ধকার পর্যায় বর্ণনা 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	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করতে পারবে</a:t>
            </a:r>
            <a:endParaRPr lang="bn-IN" sz="32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IN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     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3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সালোকসংশ্লেষণের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গুরুত্ব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ব্যাখ্যা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। </a:t>
            </a:r>
            <a:endParaRPr lang="bn-BD" sz="32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71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1034"/>
          <p:cNvSpPr/>
          <p:nvPr/>
        </p:nvSpPr>
        <p:spPr>
          <a:xfrm>
            <a:off x="-48834" y="341291"/>
            <a:ext cx="9029700" cy="6553201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" y="987709"/>
            <a:ext cx="8610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যে শারীরবৃত্তীয় প্রক্রিয়ায় সবুজ উদ্ভিদ ক্লোরোফিলের সাহায্যে এবং সূর্যালোকের উপস্থিতিতে পানি ও কার্বন-ডাই-অক্সাইডের রাসায়নিক বিক্রিয়ার ফলে শর্করা জাতীয় খাদ্য উৎপন্ন করে এবং উপজাত হিসেবে অক্সিজেন নির্গত করে তাকে সালোকসংশ্লেষণ বলে।</a:t>
            </a:r>
          </a:p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      </a:t>
            </a:r>
            <a:endParaRPr lang="en-US" sz="2800" dirty="0" smtClean="0">
              <a:latin typeface="NikoshBAN" pitchFamily="2" charset="0"/>
              <a:cs typeface="NikoshBAN" pitchFamily="2" charset="0"/>
            </a:endParaRPr>
          </a:p>
          <a:p>
            <a:endParaRPr lang="bn-BD" sz="2800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3140839"/>
            <a:ext cx="571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>
                <a:latin typeface="NikoshBAN" pitchFamily="2" charset="0"/>
                <a:cs typeface="NikoshBAN" pitchFamily="2" charset="0"/>
              </a:rPr>
              <a:t>সালোকসংশ্লেষণের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সমীকরণটি হল 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-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  <a:p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163385" y="3971669"/>
            <a:ext cx="394608" cy="583236"/>
            <a:chOff x="4634592" y="4719241"/>
            <a:chExt cx="394608" cy="583236"/>
          </a:xfrm>
        </p:grpSpPr>
        <p:cxnSp>
          <p:nvCxnSpPr>
            <p:cNvPr id="3" name="Straight Connector 2"/>
            <p:cNvCxnSpPr/>
            <p:nvPr/>
          </p:nvCxnSpPr>
          <p:spPr>
            <a:xfrm flipV="1">
              <a:off x="4634592" y="4719241"/>
              <a:ext cx="394608" cy="271576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/>
            <p:cNvCxnSpPr/>
            <p:nvPr/>
          </p:nvCxnSpPr>
          <p:spPr>
            <a:xfrm>
              <a:off x="4643664" y="4942820"/>
              <a:ext cx="0" cy="359657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3772668" y="4510870"/>
            <a:ext cx="1733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আলো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1032" name="Straight Arrow Connector 1031"/>
          <p:cNvCxnSpPr/>
          <p:nvPr/>
        </p:nvCxnSpPr>
        <p:spPr>
          <a:xfrm flipV="1">
            <a:off x="3594743" y="5047108"/>
            <a:ext cx="1600200" cy="1478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34" name="TextBox 1033"/>
          <p:cNvSpPr txBox="1"/>
          <p:nvPr/>
        </p:nvSpPr>
        <p:spPr>
          <a:xfrm>
            <a:off x="3465486" y="5079352"/>
            <a:ext cx="2137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ক্লোরোফিল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258244"/>
            <a:ext cx="571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সালোকসংশ্লেষণঃ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5316008"/>
            <a:ext cx="2385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কার্বন-ডাইঅক্সাইড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56690" y="5673014"/>
            <a:ext cx="124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পানি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57352" y="5340962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শর্করা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62233" y="5360025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অক্সিজেন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36380" y="4589475"/>
            <a:ext cx="1295400" cy="53340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CO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438819" y="4693838"/>
            <a:ext cx="1905000" cy="525812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NikoshBAN" pitchFamily="2" charset="0"/>
                <a:cs typeface="NikoshBAN" pitchFamily="2" charset="0"/>
              </a:rPr>
              <a:t>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963055" y="4630247"/>
            <a:ext cx="1447801" cy="533400"/>
          </a:xfrm>
          <a:prstGeom prst="round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O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728933" y="4767390"/>
            <a:ext cx="1295400" cy="533400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58253" y="4589475"/>
            <a:ext cx="473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NikoshBAN" pitchFamily="2" charset="0"/>
                <a:cs typeface="NikoshBAN" pitchFamily="2" charset="0"/>
              </a:rPr>
              <a:t>+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370292" y="4619645"/>
            <a:ext cx="473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NikoshBAN" pitchFamily="2" charset="0"/>
                <a:cs typeface="NikoshBAN" pitchFamily="2" charset="0"/>
              </a:rPr>
              <a:t>+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97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640" y="159327"/>
            <a:ext cx="8832273" cy="6477000"/>
          </a:xfrm>
          <a:prstGeom prst="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514600" y="83820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b="1" dirty="0" smtClean="0">
                <a:latin typeface="NikoshBAN" pitchFamily="2" charset="0"/>
                <a:cs typeface="NikoshBAN" pitchFamily="2" charset="0"/>
              </a:rPr>
              <a:t>চিত্রে সালোকসংশ্লেষণ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164080"/>
            <a:ext cx="5791200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54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SUS\Pictures\mukta\picture content\pothos-money-plant-lea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8" t="10241" r="8524" b="15321"/>
          <a:stretch/>
        </p:blipFill>
        <p:spPr bwMode="auto">
          <a:xfrm rot="5400000">
            <a:off x="1600200" y="1400548"/>
            <a:ext cx="5867400" cy="367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62400" y="5029200"/>
            <a:ext cx="762000" cy="523220"/>
          </a:xfrm>
          <a:prstGeom prst="rect">
            <a:avLst/>
          </a:prstGeom>
          <a:noFill/>
          <a:ln>
            <a:noFill/>
          </a:ln>
          <a:effectLst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পাতা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938950" y="304800"/>
            <a:ext cx="7128850" cy="5867400"/>
            <a:chOff x="2253268" y="304800"/>
            <a:chExt cx="7128850" cy="58674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6" r="33622"/>
            <a:stretch/>
          </p:blipFill>
          <p:spPr>
            <a:xfrm>
              <a:off x="2253268" y="304800"/>
              <a:ext cx="4561264" cy="58674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5275384" y="5325978"/>
              <a:ext cx="2192215" cy="8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b="1" dirty="0" smtClean="0"/>
                <a:t>শ</a:t>
              </a:r>
              <a:endParaRPr lang="en-US" b="1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6371852" y="2684585"/>
              <a:ext cx="762000" cy="0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7086600" y="2362200"/>
              <a:ext cx="22955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4000" b="1" dirty="0" smtClean="0">
                  <a:latin typeface="NikoshBAN" pitchFamily="2" charset="0"/>
                  <a:cs typeface="NikoshBAN" pitchFamily="2" charset="0"/>
                </a:rPr>
                <a:t>পত্ররন্ধ্র</a:t>
              </a:r>
              <a:endParaRPr lang="en-US" sz="4000" b="1" dirty="0"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298830" y="5370248"/>
              <a:ext cx="21443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4000" b="1" dirty="0" smtClean="0">
                  <a:latin typeface="NikoshBAN" pitchFamily="2" charset="0"/>
                  <a:cs typeface="NikoshBAN" pitchFamily="2" charset="0"/>
                </a:rPr>
                <a:t>শর্করা</a:t>
              </a:r>
              <a:endParaRPr lang="en-US" sz="4000" b="1" dirty="0"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895600" y="6096000"/>
            <a:ext cx="4233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পাতার প্রস্থচ্ছেদ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209799" y="3733800"/>
            <a:ext cx="3401897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ক্লোরোপ্লাস্ট</a:t>
            </a:r>
            <a:endParaRPr lang="en-US" sz="2800" b="1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28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2590800"/>
            <a:ext cx="236220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আলোক পর্যায়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24200" y="381000"/>
            <a:ext cx="3697988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সালোকসংশ্লেষণ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6800" y="2590800"/>
            <a:ext cx="350520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অন্ধকার পর্যায়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133600" y="1047130"/>
            <a:ext cx="1905000" cy="139642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400550" y="1041975"/>
            <a:ext cx="1390650" cy="139642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04800" y="5257800"/>
            <a:ext cx="457200" cy="304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214777" y="4876800"/>
            <a:ext cx="309223" cy="542654"/>
          </a:xfrm>
          <a:prstGeom prst="straightConnector1">
            <a:avLst/>
          </a:prstGeom>
          <a:ln>
            <a:noFil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790700" y="3114020"/>
            <a:ext cx="0" cy="31498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019800" y="3136497"/>
            <a:ext cx="0" cy="31498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304800" y="3656005"/>
            <a:ext cx="3048000" cy="2135195"/>
            <a:chOff x="228600" y="3503605"/>
            <a:chExt cx="3048000" cy="2135195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80" b="41105"/>
            <a:stretch/>
          </p:blipFill>
          <p:spPr bwMode="auto">
            <a:xfrm>
              <a:off x="228600" y="3503605"/>
              <a:ext cx="3048000" cy="2135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1295400" y="5501719"/>
              <a:ext cx="1066800" cy="1370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1138577" y="4951405"/>
              <a:ext cx="309223" cy="55031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304800" y="5501719"/>
              <a:ext cx="457200" cy="1370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Flowchart: Connector 29"/>
          <p:cNvSpPr/>
          <p:nvPr/>
        </p:nvSpPr>
        <p:spPr>
          <a:xfrm>
            <a:off x="5257800" y="3733800"/>
            <a:ext cx="76200" cy="127254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3733800" y="3581400"/>
            <a:ext cx="5771006" cy="2123420"/>
            <a:chOff x="3998212" y="3657600"/>
            <a:chExt cx="5771006" cy="2123420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0" t="54261"/>
            <a:stretch/>
          </p:blipFill>
          <p:spPr bwMode="auto">
            <a:xfrm>
              <a:off x="3998212" y="3657600"/>
              <a:ext cx="3621788" cy="2107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Half Frame 23"/>
            <p:cNvSpPr/>
            <p:nvPr/>
          </p:nvSpPr>
          <p:spPr>
            <a:xfrm>
              <a:off x="4876800" y="3657600"/>
              <a:ext cx="695325" cy="507489"/>
            </a:xfrm>
            <a:prstGeom prst="halfFram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324600" y="3657600"/>
              <a:ext cx="762000" cy="1268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553200" y="5257800"/>
              <a:ext cx="1066800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bn-BD" sz="2800" dirty="0" smtClean="0">
                  <a:latin typeface="NikoshBAN" pitchFamily="2" charset="0"/>
                  <a:cs typeface="NikoshBAN" pitchFamily="2" charset="0"/>
                </a:rPr>
                <a:t>শর্করা</a:t>
              </a:r>
              <a:endParaRPr lang="en-US" sz="2800" dirty="0"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066406" y="3948191"/>
              <a:ext cx="27028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2800" dirty="0" smtClean="0">
                  <a:latin typeface="NikoshBAN" pitchFamily="2" charset="0"/>
                  <a:cs typeface="NikoshBAN" pitchFamily="2" charset="0"/>
                </a:rPr>
                <a:t>১,৫ রাইবুলোজ   </a:t>
              </a:r>
            </a:p>
            <a:p>
              <a:r>
                <a:rPr lang="bn-BD" sz="2800" dirty="0" smtClean="0">
                  <a:latin typeface="NikoshBAN" pitchFamily="2" charset="0"/>
                  <a:cs typeface="NikoshBAN" pitchFamily="2" charset="0"/>
                </a:rPr>
                <a:t>ডাইফসফেট</a:t>
              </a:r>
              <a:endParaRPr lang="en-US" sz="2800" dirty="0"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26" name="Right Arrow 25"/>
            <p:cNvSpPr/>
            <p:nvPr/>
          </p:nvSpPr>
          <p:spPr>
            <a:xfrm>
              <a:off x="7277100" y="3861054"/>
              <a:ext cx="419100" cy="228217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Left Arrow 3"/>
          <p:cNvSpPr/>
          <p:nvPr/>
        </p:nvSpPr>
        <p:spPr>
          <a:xfrm>
            <a:off x="6553200" y="3810384"/>
            <a:ext cx="381000" cy="228216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257800" y="3733800"/>
            <a:ext cx="76200" cy="12725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33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7" grpId="0" animBg="1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1665</TotalTime>
  <Words>223</Words>
  <Application>Microsoft Office PowerPoint</Application>
  <PresentationFormat>On-screen Show (4:3)</PresentationFormat>
  <Paragraphs>88</Paragraphs>
  <Slides>18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NikoshBAN</vt:lpstr>
      <vt:lpstr>Times New Roman</vt:lpstr>
      <vt:lpstr>Vrinda</vt:lpstr>
      <vt:lpstr>Office Theme</vt:lpstr>
      <vt:lpstr>Package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Bulbuli</cp:lastModifiedBy>
  <cp:revision>185</cp:revision>
  <dcterms:created xsi:type="dcterms:W3CDTF">2006-08-16T00:00:00Z</dcterms:created>
  <dcterms:modified xsi:type="dcterms:W3CDTF">2020-03-22T17:19:22Z</dcterms:modified>
</cp:coreProperties>
</file>