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4" r:id="rId7"/>
    <p:sldId id="267" r:id="rId8"/>
    <p:sldId id="262" r:id="rId9"/>
    <p:sldId id="263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EB557-02A9-428C-97B6-E8DFB8B43AF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786872-C512-43E9-81EA-6F6E21870190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নগদানের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বইয়ের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শ্রেণিবিভাগ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0AA3C2-9091-4619-AA2A-DD6937DF2F50}" type="parTrans" cxnId="{3AFCA74A-32C4-430B-AE4F-6C42135150E3}">
      <dgm:prSet/>
      <dgm:spPr/>
      <dgm:t>
        <a:bodyPr/>
        <a:lstStyle/>
        <a:p>
          <a:endParaRPr lang="en-US"/>
        </a:p>
      </dgm:t>
    </dgm:pt>
    <dgm:pt modelId="{A88F996B-B635-4689-8EC7-4970B6FB47E5}" type="sibTrans" cxnId="{3AFCA74A-32C4-430B-AE4F-6C42135150E3}">
      <dgm:prSet/>
      <dgm:spPr/>
      <dgm:t>
        <a:bodyPr/>
        <a:lstStyle/>
        <a:p>
          <a:endParaRPr lang="en-US"/>
        </a:p>
      </dgm:t>
    </dgm:pt>
    <dgm:pt modelId="{4EC1F160-F326-4845-9B59-C6DBC765D8B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একঘরা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DA5539-6F63-439A-B5CB-95BE12F794A4}" type="parTrans" cxnId="{649E8084-833B-4773-8551-818FCA25FE77}">
      <dgm:prSet/>
      <dgm:spPr/>
      <dgm:t>
        <a:bodyPr/>
        <a:lstStyle/>
        <a:p>
          <a:endParaRPr lang="en-US"/>
        </a:p>
      </dgm:t>
    </dgm:pt>
    <dgm:pt modelId="{1C4315CB-E5E8-45C5-999A-4B165124BC8C}" type="sibTrans" cxnId="{649E8084-833B-4773-8551-818FCA25FE77}">
      <dgm:prSet/>
      <dgm:spPr/>
      <dgm:t>
        <a:bodyPr/>
        <a:lstStyle/>
        <a:p>
          <a:endParaRPr lang="en-US"/>
        </a:p>
      </dgm:t>
    </dgm:pt>
    <dgm:pt modelId="{FB4B7AC3-ABE4-4DFD-A28C-6D61295DF65C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দুইঘরা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BBB6B1-0E74-4A88-B616-6E513C7403AD}" type="parTrans" cxnId="{DA897162-09D0-4D30-97BB-5A4A3B01A6AA}">
      <dgm:prSet/>
      <dgm:spPr/>
      <dgm:t>
        <a:bodyPr/>
        <a:lstStyle/>
        <a:p>
          <a:endParaRPr lang="en-US"/>
        </a:p>
      </dgm:t>
    </dgm:pt>
    <dgm:pt modelId="{8AE181AD-5042-4792-AC91-1A1A9E8409C9}" type="sibTrans" cxnId="{DA897162-09D0-4D30-97BB-5A4A3B01A6AA}">
      <dgm:prSet/>
      <dgm:spPr/>
      <dgm:t>
        <a:bodyPr/>
        <a:lstStyle/>
        <a:p>
          <a:endParaRPr lang="en-US"/>
        </a:p>
      </dgm:t>
    </dgm:pt>
    <dgm:pt modelId="{604139B9-20BD-43F9-807C-3A7D55275CFA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তিনঘরা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15D2CB-EF94-4774-B326-C86DCF55B8C7}" type="parTrans" cxnId="{BC1B03E7-A762-4199-8797-48FC44CF2610}">
      <dgm:prSet/>
      <dgm:spPr/>
      <dgm:t>
        <a:bodyPr/>
        <a:lstStyle/>
        <a:p>
          <a:endParaRPr lang="en-US"/>
        </a:p>
      </dgm:t>
    </dgm:pt>
    <dgm:pt modelId="{793BC6CB-1B0E-47B1-9ED7-90D7DB523BF7}" type="sibTrans" cxnId="{BC1B03E7-A762-4199-8797-48FC44CF2610}">
      <dgm:prSet/>
      <dgm:spPr/>
      <dgm:t>
        <a:bodyPr/>
        <a:lstStyle/>
        <a:p>
          <a:endParaRPr lang="en-US"/>
        </a:p>
      </dgm:t>
    </dgm:pt>
    <dgm:pt modelId="{A76EE4B9-50DF-45C8-83C9-71CFCD20A166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খুচরা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8AE2A9-2E74-473C-8B54-61DB7C7F2AF2}" type="parTrans" cxnId="{1478B702-B27F-4FED-AEE5-A23D7FC36AEC}">
      <dgm:prSet/>
      <dgm:spPr/>
      <dgm:t>
        <a:bodyPr/>
        <a:lstStyle/>
        <a:p>
          <a:endParaRPr lang="en-US"/>
        </a:p>
      </dgm:t>
    </dgm:pt>
    <dgm:pt modelId="{245C302F-72E2-4FCE-BC63-D534855572D1}" type="sibTrans" cxnId="{1478B702-B27F-4FED-AEE5-A23D7FC36AEC}">
      <dgm:prSet/>
      <dgm:spPr/>
      <dgm:t>
        <a:bodyPr/>
        <a:lstStyle/>
        <a:p>
          <a:endParaRPr lang="en-US"/>
        </a:p>
      </dgm:t>
    </dgm:pt>
    <dgm:pt modelId="{7B78A7BF-B624-4222-901A-C84213C0C140}" type="pres">
      <dgm:prSet presAssocID="{413EB557-02A9-428C-97B6-E8DFB8B43A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BEE8C8-7CB8-4381-978B-80DD12A9E0E2}" type="pres">
      <dgm:prSet presAssocID="{69786872-C512-43E9-81EA-6F6E21870190}" presName="centerShape" presStyleLbl="node0" presStyleIdx="0" presStyleCnt="1" custScaleX="136573" custScaleY="131796"/>
      <dgm:spPr/>
      <dgm:t>
        <a:bodyPr/>
        <a:lstStyle/>
        <a:p>
          <a:endParaRPr lang="en-US"/>
        </a:p>
      </dgm:t>
    </dgm:pt>
    <dgm:pt modelId="{64119A5A-35CA-4EF7-8CFD-BE064B61BCF8}" type="pres">
      <dgm:prSet presAssocID="{4EC1F160-F326-4845-9B59-C6DBC765D8B3}" presName="node" presStyleLbl="node1" presStyleIdx="0" presStyleCnt="4" custScaleX="165189" custScaleY="116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1B1B9-E797-4BE0-8F3F-D9974A51B764}" type="pres">
      <dgm:prSet presAssocID="{4EC1F160-F326-4845-9B59-C6DBC765D8B3}" presName="dummy" presStyleCnt="0"/>
      <dgm:spPr/>
    </dgm:pt>
    <dgm:pt modelId="{D1928B0D-5F5C-47BC-ADF6-16CA7B7DE9D2}" type="pres">
      <dgm:prSet presAssocID="{1C4315CB-E5E8-45C5-999A-4B165124BC8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8CEAD1D-6FB8-4058-9911-C5DE8818D5A6}" type="pres">
      <dgm:prSet presAssocID="{FB4B7AC3-ABE4-4DFD-A28C-6D61295DF65C}" presName="node" presStyleLbl="node1" presStyleIdx="1" presStyleCnt="4" custScaleX="144698" custScaleY="136640" custRadScaleRad="112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3E5B2-1CEC-4CC4-B799-04C2B8F25DAB}" type="pres">
      <dgm:prSet presAssocID="{FB4B7AC3-ABE4-4DFD-A28C-6D61295DF65C}" presName="dummy" presStyleCnt="0"/>
      <dgm:spPr/>
    </dgm:pt>
    <dgm:pt modelId="{31CE6D07-C42A-4F42-ADBA-84F91FE77C3B}" type="pres">
      <dgm:prSet presAssocID="{8AE181AD-5042-4792-AC91-1A1A9E8409C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C93C234-AD1C-4DB7-A8A4-80E212DE6003}" type="pres">
      <dgm:prSet presAssocID="{604139B9-20BD-43F9-807C-3A7D55275CFA}" presName="node" presStyleLbl="node1" presStyleIdx="2" presStyleCnt="4" custScaleX="163929" custScaleY="12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A798E-91F9-418B-873D-EAD66D82CE0D}" type="pres">
      <dgm:prSet presAssocID="{604139B9-20BD-43F9-807C-3A7D55275CFA}" presName="dummy" presStyleCnt="0"/>
      <dgm:spPr/>
    </dgm:pt>
    <dgm:pt modelId="{F61834AB-BC40-4537-8A11-DFE00065E794}" type="pres">
      <dgm:prSet presAssocID="{793BC6CB-1B0E-47B1-9ED7-90D7DB523BF7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6497DAE-6C90-4796-AFEF-A7802812312D}" type="pres">
      <dgm:prSet presAssocID="{A76EE4B9-50DF-45C8-83C9-71CFCD20A166}" presName="node" presStyleLbl="node1" presStyleIdx="3" presStyleCnt="4" custScaleX="142650" custScaleY="113987" custRadScaleRad="108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94E13-1684-44E4-A754-522395E1FD54}" type="pres">
      <dgm:prSet presAssocID="{A76EE4B9-50DF-45C8-83C9-71CFCD20A166}" presName="dummy" presStyleCnt="0"/>
      <dgm:spPr/>
    </dgm:pt>
    <dgm:pt modelId="{2C994686-7748-4241-8D68-800FA405B728}" type="pres">
      <dgm:prSet presAssocID="{245C302F-72E2-4FCE-BC63-D534855572D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2AC7852-DA97-427C-840C-56456133F5B3}" type="presOf" srcId="{245C302F-72E2-4FCE-BC63-D534855572D1}" destId="{2C994686-7748-4241-8D68-800FA405B728}" srcOrd="0" destOrd="0" presId="urn:microsoft.com/office/officeart/2005/8/layout/radial6"/>
    <dgm:cxn modelId="{D69DB41D-6B5C-4A97-97E1-2C13D6FE8022}" type="presOf" srcId="{A76EE4B9-50DF-45C8-83C9-71CFCD20A166}" destId="{96497DAE-6C90-4796-AFEF-A7802812312D}" srcOrd="0" destOrd="0" presId="urn:microsoft.com/office/officeart/2005/8/layout/radial6"/>
    <dgm:cxn modelId="{43443170-D095-4EB9-8467-720BE9D0FCB7}" type="presOf" srcId="{FB4B7AC3-ABE4-4DFD-A28C-6D61295DF65C}" destId="{08CEAD1D-6FB8-4058-9911-C5DE8818D5A6}" srcOrd="0" destOrd="0" presId="urn:microsoft.com/office/officeart/2005/8/layout/radial6"/>
    <dgm:cxn modelId="{DA897162-09D0-4D30-97BB-5A4A3B01A6AA}" srcId="{69786872-C512-43E9-81EA-6F6E21870190}" destId="{FB4B7AC3-ABE4-4DFD-A28C-6D61295DF65C}" srcOrd="1" destOrd="0" parTransId="{90BBB6B1-0E74-4A88-B616-6E513C7403AD}" sibTransId="{8AE181AD-5042-4792-AC91-1A1A9E8409C9}"/>
    <dgm:cxn modelId="{649E8084-833B-4773-8551-818FCA25FE77}" srcId="{69786872-C512-43E9-81EA-6F6E21870190}" destId="{4EC1F160-F326-4845-9B59-C6DBC765D8B3}" srcOrd="0" destOrd="0" parTransId="{22DA5539-6F63-439A-B5CB-95BE12F794A4}" sibTransId="{1C4315CB-E5E8-45C5-999A-4B165124BC8C}"/>
    <dgm:cxn modelId="{0C214727-2BA5-4CFE-BA61-84C87A7D270F}" type="presOf" srcId="{793BC6CB-1B0E-47B1-9ED7-90D7DB523BF7}" destId="{F61834AB-BC40-4537-8A11-DFE00065E794}" srcOrd="0" destOrd="0" presId="urn:microsoft.com/office/officeart/2005/8/layout/radial6"/>
    <dgm:cxn modelId="{5B657B76-97C8-45CB-94B4-AC6996DA6847}" type="presOf" srcId="{1C4315CB-E5E8-45C5-999A-4B165124BC8C}" destId="{D1928B0D-5F5C-47BC-ADF6-16CA7B7DE9D2}" srcOrd="0" destOrd="0" presId="urn:microsoft.com/office/officeart/2005/8/layout/radial6"/>
    <dgm:cxn modelId="{3C6F9D1E-418C-437A-A223-3DB35A1AA9AA}" type="presOf" srcId="{413EB557-02A9-428C-97B6-E8DFB8B43AFC}" destId="{7B78A7BF-B624-4222-901A-C84213C0C140}" srcOrd="0" destOrd="0" presId="urn:microsoft.com/office/officeart/2005/8/layout/radial6"/>
    <dgm:cxn modelId="{3AFCA74A-32C4-430B-AE4F-6C42135150E3}" srcId="{413EB557-02A9-428C-97B6-E8DFB8B43AFC}" destId="{69786872-C512-43E9-81EA-6F6E21870190}" srcOrd="0" destOrd="0" parTransId="{B30AA3C2-9091-4619-AA2A-DD6937DF2F50}" sibTransId="{A88F996B-B635-4689-8EC7-4970B6FB47E5}"/>
    <dgm:cxn modelId="{36E1C5D2-CFB7-4D06-950D-83D9D3CB2EC7}" type="presOf" srcId="{8AE181AD-5042-4792-AC91-1A1A9E8409C9}" destId="{31CE6D07-C42A-4F42-ADBA-84F91FE77C3B}" srcOrd="0" destOrd="0" presId="urn:microsoft.com/office/officeart/2005/8/layout/radial6"/>
    <dgm:cxn modelId="{81CB84AD-28D6-4BF8-B07E-9C7D702F57EC}" type="presOf" srcId="{4EC1F160-F326-4845-9B59-C6DBC765D8B3}" destId="{64119A5A-35CA-4EF7-8CFD-BE064B61BCF8}" srcOrd="0" destOrd="0" presId="urn:microsoft.com/office/officeart/2005/8/layout/radial6"/>
    <dgm:cxn modelId="{BC1B03E7-A762-4199-8797-48FC44CF2610}" srcId="{69786872-C512-43E9-81EA-6F6E21870190}" destId="{604139B9-20BD-43F9-807C-3A7D55275CFA}" srcOrd="2" destOrd="0" parTransId="{9B15D2CB-EF94-4774-B326-C86DCF55B8C7}" sibTransId="{793BC6CB-1B0E-47B1-9ED7-90D7DB523BF7}"/>
    <dgm:cxn modelId="{7E4E84B5-8B3D-4BE0-BB16-8331C4EA4170}" type="presOf" srcId="{604139B9-20BD-43F9-807C-3A7D55275CFA}" destId="{EC93C234-AD1C-4DB7-A8A4-80E212DE6003}" srcOrd="0" destOrd="0" presId="urn:microsoft.com/office/officeart/2005/8/layout/radial6"/>
    <dgm:cxn modelId="{FD8C708B-8DF5-45EA-A42C-79F116AC560F}" type="presOf" srcId="{69786872-C512-43E9-81EA-6F6E21870190}" destId="{A3BEE8C8-7CB8-4381-978B-80DD12A9E0E2}" srcOrd="0" destOrd="0" presId="urn:microsoft.com/office/officeart/2005/8/layout/radial6"/>
    <dgm:cxn modelId="{1478B702-B27F-4FED-AEE5-A23D7FC36AEC}" srcId="{69786872-C512-43E9-81EA-6F6E21870190}" destId="{A76EE4B9-50DF-45C8-83C9-71CFCD20A166}" srcOrd="3" destOrd="0" parTransId="{538AE2A9-2E74-473C-8B54-61DB7C7F2AF2}" sibTransId="{245C302F-72E2-4FCE-BC63-D534855572D1}"/>
    <dgm:cxn modelId="{92684F49-AFC8-4B85-9826-33B7FF950E8B}" type="presParOf" srcId="{7B78A7BF-B624-4222-901A-C84213C0C140}" destId="{A3BEE8C8-7CB8-4381-978B-80DD12A9E0E2}" srcOrd="0" destOrd="0" presId="urn:microsoft.com/office/officeart/2005/8/layout/radial6"/>
    <dgm:cxn modelId="{D91862A7-60D6-45D0-B498-22F9E6AE97C0}" type="presParOf" srcId="{7B78A7BF-B624-4222-901A-C84213C0C140}" destId="{64119A5A-35CA-4EF7-8CFD-BE064B61BCF8}" srcOrd="1" destOrd="0" presId="urn:microsoft.com/office/officeart/2005/8/layout/radial6"/>
    <dgm:cxn modelId="{2E1ADE52-6915-4970-9DFF-75BB15E200C2}" type="presParOf" srcId="{7B78A7BF-B624-4222-901A-C84213C0C140}" destId="{5501B1B9-E797-4BE0-8F3F-D9974A51B764}" srcOrd="2" destOrd="0" presId="urn:microsoft.com/office/officeart/2005/8/layout/radial6"/>
    <dgm:cxn modelId="{62C6AF0F-7C9A-4C1A-A73F-DEFAD73976BF}" type="presParOf" srcId="{7B78A7BF-B624-4222-901A-C84213C0C140}" destId="{D1928B0D-5F5C-47BC-ADF6-16CA7B7DE9D2}" srcOrd="3" destOrd="0" presId="urn:microsoft.com/office/officeart/2005/8/layout/radial6"/>
    <dgm:cxn modelId="{4E1952FF-E330-48E6-8A91-3152EAB7AFEC}" type="presParOf" srcId="{7B78A7BF-B624-4222-901A-C84213C0C140}" destId="{08CEAD1D-6FB8-4058-9911-C5DE8818D5A6}" srcOrd="4" destOrd="0" presId="urn:microsoft.com/office/officeart/2005/8/layout/radial6"/>
    <dgm:cxn modelId="{B81EAF3A-2D8C-46CD-8465-9C5ADD5B242B}" type="presParOf" srcId="{7B78A7BF-B624-4222-901A-C84213C0C140}" destId="{4AB3E5B2-1CEC-4CC4-B799-04C2B8F25DAB}" srcOrd="5" destOrd="0" presId="urn:microsoft.com/office/officeart/2005/8/layout/radial6"/>
    <dgm:cxn modelId="{AA25C334-6EF1-49A8-86DD-B8CA685253E8}" type="presParOf" srcId="{7B78A7BF-B624-4222-901A-C84213C0C140}" destId="{31CE6D07-C42A-4F42-ADBA-84F91FE77C3B}" srcOrd="6" destOrd="0" presId="urn:microsoft.com/office/officeart/2005/8/layout/radial6"/>
    <dgm:cxn modelId="{C4F7C3A5-1CBB-46AE-8A12-F1B3CCABBAC9}" type="presParOf" srcId="{7B78A7BF-B624-4222-901A-C84213C0C140}" destId="{EC93C234-AD1C-4DB7-A8A4-80E212DE6003}" srcOrd="7" destOrd="0" presId="urn:microsoft.com/office/officeart/2005/8/layout/radial6"/>
    <dgm:cxn modelId="{7DC8CA59-318A-4EA1-84FA-08D7E22A6E90}" type="presParOf" srcId="{7B78A7BF-B624-4222-901A-C84213C0C140}" destId="{858A798E-91F9-418B-873D-EAD66D82CE0D}" srcOrd="8" destOrd="0" presId="urn:microsoft.com/office/officeart/2005/8/layout/radial6"/>
    <dgm:cxn modelId="{B63E5ECE-564A-45D3-AFEC-63910D3F2363}" type="presParOf" srcId="{7B78A7BF-B624-4222-901A-C84213C0C140}" destId="{F61834AB-BC40-4537-8A11-DFE00065E794}" srcOrd="9" destOrd="0" presId="urn:microsoft.com/office/officeart/2005/8/layout/radial6"/>
    <dgm:cxn modelId="{82E7BCBD-B492-439A-A59D-895E5147D4E6}" type="presParOf" srcId="{7B78A7BF-B624-4222-901A-C84213C0C140}" destId="{96497DAE-6C90-4796-AFEF-A7802812312D}" srcOrd="10" destOrd="0" presId="urn:microsoft.com/office/officeart/2005/8/layout/radial6"/>
    <dgm:cxn modelId="{F3192CF7-BE8A-4E25-85E6-E4CDCA8FE1B2}" type="presParOf" srcId="{7B78A7BF-B624-4222-901A-C84213C0C140}" destId="{C3994E13-1684-44E4-A754-522395E1FD54}" srcOrd="11" destOrd="0" presId="urn:microsoft.com/office/officeart/2005/8/layout/radial6"/>
    <dgm:cxn modelId="{EF2180B8-CF27-4844-BEC4-B1B936C12A43}" type="presParOf" srcId="{7B78A7BF-B624-4222-901A-C84213C0C140}" destId="{2C994686-7748-4241-8D68-800FA405B72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70E52-2E22-43FF-98D2-764CB523B9C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1F7BDE-0644-4814-8A5A-FE4D34EEFD5E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 ছক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75F01D-AD74-4E49-AFB5-172B487E0B1D}" type="parTrans" cxnId="{2CF3551E-CC4B-4594-97F6-4267BCFAD849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368581-E1A3-4B90-ABDC-8BD90E465150}" type="sibTrans" cxnId="{2CF3551E-CC4B-4594-97F6-4267BCFAD849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52AC33-DA81-4F72-ACCC-C64305AC869D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ও </a:t>
          </a:r>
        </a:p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প্রদান সম্পর্কে জানা যায়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052BF3-68B5-4989-A98A-58DA82D184BD}" type="parTrans" cxnId="{5384632C-2186-4C38-B0F6-569854782B0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3EA0DD-55D3-417E-A3DB-AC50FD9E93F0}" type="sibTrans" cxnId="{5384632C-2186-4C38-B0F6-569854782B0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F02199-DB97-4F86-A91D-4C331BDF0CA9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 সংশোধন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92A936-C753-4D9D-AA98-B3FB9EEA4AFC}" type="parTrans" cxnId="{EC29691B-69AD-4175-AB5A-9556D3FCBCA8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61CEFE-5338-421B-AE1B-8DDE4B2C5072}" type="sibTrans" cxnId="{EC29691B-69AD-4175-AB5A-9556D3FCBCA8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5ECBBA-7854-4290-AF97-C8EC768248CC}">
      <dgm:prSet phldrT="[Text]" custT="1"/>
      <dgm:spPr/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প্রাথমিক বই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59DBE9-24E8-439B-B6E1-B945AEB2E961}" type="parTrans" cxnId="{1C46CA8D-620F-42F0-BEFC-D3464E58CDE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A93EFB-3C17-47B6-9299-644B41AD2185}" type="sibTrans" cxnId="{1C46CA8D-620F-42F0-BEFC-D3464E58CDE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D8CFDD-9DF7-4FBA-BB16-7BFF7C43B133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ও প্রদানের পার্থক্য নির্ণয়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16152F-9201-420E-8BD9-5A5CE1ED61EA}" type="parTrans" cxnId="{092BFEEE-BCD7-4C9B-B6B3-F4497E9BA5F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12A899-8F90-4800-B4A2-E54F71F99E66}" type="sibTrans" cxnId="{092BFEEE-BCD7-4C9B-B6B3-F4497E9BA5F6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D0D399-4E4C-442A-AD96-4E26E43C22A6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পূর্ণ নিয়ন্ত্রণ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2667EB-3737-4CBE-BE42-348A3FFFEDA5}" type="parTrans" cxnId="{0B74E4C8-21C0-4987-9FFF-B2E0700945D0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71058-EBFA-4938-A140-00855E3C0EE8}" type="sibTrans" cxnId="{0B74E4C8-21C0-4987-9FFF-B2E0700945D0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3AEAAB-A3F3-43B4-8235-60C8FD69AE84}" type="pres">
      <dgm:prSet presAssocID="{54370E52-2E22-43FF-98D2-764CB523B9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934A72-F6E3-49E5-A68A-846C44828B8D}" type="pres">
      <dgm:prSet presAssocID="{291F7BDE-0644-4814-8A5A-FE4D34EEFD5E}" presName="root" presStyleCnt="0"/>
      <dgm:spPr/>
    </dgm:pt>
    <dgm:pt modelId="{ECDB629D-E02B-48E7-AE73-59D32E86948C}" type="pres">
      <dgm:prSet presAssocID="{291F7BDE-0644-4814-8A5A-FE4D34EEFD5E}" presName="rootComposite" presStyleCnt="0"/>
      <dgm:spPr/>
    </dgm:pt>
    <dgm:pt modelId="{DC00683C-405D-48B4-B8C7-4145DF51E230}" type="pres">
      <dgm:prSet presAssocID="{291F7BDE-0644-4814-8A5A-FE4D34EEFD5E}" presName="rootText" presStyleLbl="node1" presStyleIdx="0" presStyleCnt="2"/>
      <dgm:spPr/>
      <dgm:t>
        <a:bodyPr/>
        <a:lstStyle/>
        <a:p>
          <a:endParaRPr lang="en-US"/>
        </a:p>
      </dgm:t>
    </dgm:pt>
    <dgm:pt modelId="{B1EE6F7B-D20B-4357-A5FA-9EEB6D9B487F}" type="pres">
      <dgm:prSet presAssocID="{291F7BDE-0644-4814-8A5A-FE4D34EEFD5E}" presName="rootConnector" presStyleLbl="node1" presStyleIdx="0" presStyleCnt="2"/>
      <dgm:spPr/>
      <dgm:t>
        <a:bodyPr/>
        <a:lstStyle/>
        <a:p>
          <a:endParaRPr lang="en-US"/>
        </a:p>
      </dgm:t>
    </dgm:pt>
    <dgm:pt modelId="{FD65E4F1-7FDF-44BE-A531-5ACA4DF5EE40}" type="pres">
      <dgm:prSet presAssocID="{291F7BDE-0644-4814-8A5A-FE4D34EEFD5E}" presName="childShape" presStyleCnt="0"/>
      <dgm:spPr/>
    </dgm:pt>
    <dgm:pt modelId="{FD01990A-8409-428B-8DE5-6214BF979146}" type="pres">
      <dgm:prSet presAssocID="{44052BF3-68B5-4989-A98A-58DA82D184B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4718A11-8793-41F7-B440-54CD04D5512B}" type="pres">
      <dgm:prSet presAssocID="{0652AC33-DA81-4F72-ACCC-C64305AC869D}" presName="childText" presStyleLbl="bgAcc1" presStyleIdx="0" presStyleCnt="4" custScaleX="116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C08E9-6818-43B1-8D46-278AE84B547A}" type="pres">
      <dgm:prSet presAssocID="{8D92A936-C753-4D9D-AA98-B3FB9EEA4AF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CE5F040-E7CA-417D-8F72-B885E2678E36}" type="pres">
      <dgm:prSet presAssocID="{F9F02199-DB97-4F86-A91D-4C331BDF0CA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F74C0-5FD0-4D74-B528-545E28B7B3A6}" type="pres">
      <dgm:prSet presAssocID="{125ECBBA-7854-4290-AF97-C8EC768248CC}" presName="root" presStyleCnt="0"/>
      <dgm:spPr/>
    </dgm:pt>
    <dgm:pt modelId="{5DB1131A-6776-41F8-89C1-E340235494AB}" type="pres">
      <dgm:prSet presAssocID="{125ECBBA-7854-4290-AF97-C8EC768248CC}" presName="rootComposite" presStyleCnt="0"/>
      <dgm:spPr/>
    </dgm:pt>
    <dgm:pt modelId="{10225FCF-D792-4AC4-AED0-F91A3FB40633}" type="pres">
      <dgm:prSet presAssocID="{125ECBBA-7854-4290-AF97-C8EC768248CC}" presName="rootText" presStyleLbl="node1" presStyleIdx="1" presStyleCnt="2"/>
      <dgm:spPr/>
      <dgm:t>
        <a:bodyPr/>
        <a:lstStyle/>
        <a:p>
          <a:endParaRPr lang="en-US"/>
        </a:p>
      </dgm:t>
    </dgm:pt>
    <dgm:pt modelId="{6638B4AC-6159-4A3F-8D0E-934652F1B915}" type="pres">
      <dgm:prSet presAssocID="{125ECBBA-7854-4290-AF97-C8EC768248CC}" presName="rootConnector" presStyleLbl="node1" presStyleIdx="1" presStyleCnt="2"/>
      <dgm:spPr/>
      <dgm:t>
        <a:bodyPr/>
        <a:lstStyle/>
        <a:p>
          <a:endParaRPr lang="en-US"/>
        </a:p>
      </dgm:t>
    </dgm:pt>
    <dgm:pt modelId="{AA601F9A-E6AB-4422-B091-DA0371D9456A}" type="pres">
      <dgm:prSet presAssocID="{125ECBBA-7854-4290-AF97-C8EC768248CC}" presName="childShape" presStyleCnt="0"/>
      <dgm:spPr/>
    </dgm:pt>
    <dgm:pt modelId="{1030A2C0-4D63-4E12-B938-6B428C730839}" type="pres">
      <dgm:prSet presAssocID="{6016152F-9201-420E-8BD9-5A5CE1ED61EA}" presName="Name13" presStyleLbl="parChTrans1D2" presStyleIdx="2" presStyleCnt="4"/>
      <dgm:spPr/>
      <dgm:t>
        <a:bodyPr/>
        <a:lstStyle/>
        <a:p>
          <a:endParaRPr lang="en-US"/>
        </a:p>
      </dgm:t>
    </dgm:pt>
    <dgm:pt modelId="{E8F52519-F5DA-4012-832F-5ECFD4C3E357}" type="pres">
      <dgm:prSet presAssocID="{7DD8CFDD-9DF7-4FBA-BB16-7BFF7C43B13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A5E61-34B9-433B-887B-F49DD50DBB34}" type="pres">
      <dgm:prSet presAssocID="{D52667EB-3737-4CBE-BE42-348A3FFFEDA5}" presName="Name13" presStyleLbl="parChTrans1D2" presStyleIdx="3" presStyleCnt="4"/>
      <dgm:spPr/>
      <dgm:t>
        <a:bodyPr/>
        <a:lstStyle/>
        <a:p>
          <a:endParaRPr lang="en-US"/>
        </a:p>
      </dgm:t>
    </dgm:pt>
    <dgm:pt modelId="{E6B666FB-45CE-46AD-9703-56D2745AE8AE}" type="pres">
      <dgm:prSet presAssocID="{C1D0D399-4E4C-442A-AD96-4E26E43C22A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2BFEEE-BCD7-4C9B-B6B3-F4497E9BA5F6}" srcId="{125ECBBA-7854-4290-AF97-C8EC768248CC}" destId="{7DD8CFDD-9DF7-4FBA-BB16-7BFF7C43B133}" srcOrd="0" destOrd="0" parTransId="{6016152F-9201-420E-8BD9-5A5CE1ED61EA}" sibTransId="{9412A899-8F90-4800-B4A2-E54F71F99E66}"/>
    <dgm:cxn modelId="{B1DE5334-F91B-4C5C-BCE0-645B20F09755}" type="presOf" srcId="{54370E52-2E22-43FF-98D2-764CB523B9CE}" destId="{9F3AEAAB-A3F3-43B4-8235-60C8FD69AE84}" srcOrd="0" destOrd="0" presId="urn:microsoft.com/office/officeart/2005/8/layout/hierarchy3"/>
    <dgm:cxn modelId="{2CF3551E-CC4B-4594-97F6-4267BCFAD849}" srcId="{54370E52-2E22-43FF-98D2-764CB523B9CE}" destId="{291F7BDE-0644-4814-8A5A-FE4D34EEFD5E}" srcOrd="0" destOrd="0" parTransId="{8D75F01D-AD74-4E49-AFB5-172B487E0B1D}" sibTransId="{4E368581-E1A3-4B90-ABDC-8BD90E465150}"/>
    <dgm:cxn modelId="{1C46CA8D-620F-42F0-BEFC-D3464E58CDE5}" srcId="{54370E52-2E22-43FF-98D2-764CB523B9CE}" destId="{125ECBBA-7854-4290-AF97-C8EC768248CC}" srcOrd="1" destOrd="0" parTransId="{6859DBE9-24E8-439B-B6E1-B945AEB2E961}" sibTransId="{2FA93EFB-3C17-47B6-9299-644B41AD2185}"/>
    <dgm:cxn modelId="{F60596EC-2B86-49EA-A5EC-8E18E0DAAFBE}" type="presOf" srcId="{6016152F-9201-420E-8BD9-5A5CE1ED61EA}" destId="{1030A2C0-4D63-4E12-B938-6B428C730839}" srcOrd="0" destOrd="0" presId="urn:microsoft.com/office/officeart/2005/8/layout/hierarchy3"/>
    <dgm:cxn modelId="{E7ADFB4C-CA0C-490E-AE82-443B8725ECF2}" type="presOf" srcId="{125ECBBA-7854-4290-AF97-C8EC768248CC}" destId="{10225FCF-D792-4AC4-AED0-F91A3FB40633}" srcOrd="0" destOrd="0" presId="urn:microsoft.com/office/officeart/2005/8/layout/hierarchy3"/>
    <dgm:cxn modelId="{5384632C-2186-4C38-B0F6-569854782B02}" srcId="{291F7BDE-0644-4814-8A5A-FE4D34EEFD5E}" destId="{0652AC33-DA81-4F72-ACCC-C64305AC869D}" srcOrd="0" destOrd="0" parTransId="{44052BF3-68B5-4989-A98A-58DA82D184BD}" sibTransId="{E23EA0DD-55D3-417E-A3DB-AC50FD9E93F0}"/>
    <dgm:cxn modelId="{41EFA4CC-A5D6-47D3-B4A0-FFA3BED2B87A}" type="presOf" srcId="{291F7BDE-0644-4814-8A5A-FE4D34EEFD5E}" destId="{DC00683C-405D-48B4-B8C7-4145DF51E230}" srcOrd="0" destOrd="0" presId="urn:microsoft.com/office/officeart/2005/8/layout/hierarchy3"/>
    <dgm:cxn modelId="{02026084-EFEC-4289-BD1C-03C89550C675}" type="presOf" srcId="{44052BF3-68B5-4989-A98A-58DA82D184BD}" destId="{FD01990A-8409-428B-8DE5-6214BF979146}" srcOrd="0" destOrd="0" presId="urn:microsoft.com/office/officeart/2005/8/layout/hierarchy3"/>
    <dgm:cxn modelId="{4BDA9684-9FFD-4B57-8735-A3CCC7CDF58E}" type="presOf" srcId="{125ECBBA-7854-4290-AF97-C8EC768248CC}" destId="{6638B4AC-6159-4A3F-8D0E-934652F1B915}" srcOrd="1" destOrd="0" presId="urn:microsoft.com/office/officeart/2005/8/layout/hierarchy3"/>
    <dgm:cxn modelId="{0637510D-A770-4034-9696-DF21FC84962F}" type="presOf" srcId="{291F7BDE-0644-4814-8A5A-FE4D34EEFD5E}" destId="{B1EE6F7B-D20B-4357-A5FA-9EEB6D9B487F}" srcOrd="1" destOrd="0" presId="urn:microsoft.com/office/officeart/2005/8/layout/hierarchy3"/>
    <dgm:cxn modelId="{0456E57F-BA21-41D6-9CF9-8188F0AFE8C0}" type="presOf" srcId="{7DD8CFDD-9DF7-4FBA-BB16-7BFF7C43B133}" destId="{E8F52519-F5DA-4012-832F-5ECFD4C3E357}" srcOrd="0" destOrd="0" presId="urn:microsoft.com/office/officeart/2005/8/layout/hierarchy3"/>
    <dgm:cxn modelId="{74B36DF0-6208-4638-BCAB-F653F843C774}" type="presOf" srcId="{C1D0D399-4E4C-442A-AD96-4E26E43C22A6}" destId="{E6B666FB-45CE-46AD-9703-56D2745AE8AE}" srcOrd="0" destOrd="0" presId="urn:microsoft.com/office/officeart/2005/8/layout/hierarchy3"/>
    <dgm:cxn modelId="{EC29691B-69AD-4175-AB5A-9556D3FCBCA8}" srcId="{291F7BDE-0644-4814-8A5A-FE4D34EEFD5E}" destId="{F9F02199-DB97-4F86-A91D-4C331BDF0CA9}" srcOrd="1" destOrd="0" parTransId="{8D92A936-C753-4D9D-AA98-B3FB9EEA4AFC}" sibTransId="{0B61CEFE-5338-421B-AE1B-8DDE4B2C5072}"/>
    <dgm:cxn modelId="{EFDEBA31-E0EC-4243-9408-C0EBB2A3FD50}" type="presOf" srcId="{F9F02199-DB97-4F86-A91D-4C331BDF0CA9}" destId="{ECE5F040-E7CA-417D-8F72-B885E2678E36}" srcOrd="0" destOrd="0" presId="urn:microsoft.com/office/officeart/2005/8/layout/hierarchy3"/>
    <dgm:cxn modelId="{FB14A9BD-3963-4EC5-8B1D-8D7B4F843F97}" type="presOf" srcId="{D52667EB-3737-4CBE-BE42-348A3FFFEDA5}" destId="{C0EA5E61-34B9-433B-887B-F49DD50DBB34}" srcOrd="0" destOrd="0" presId="urn:microsoft.com/office/officeart/2005/8/layout/hierarchy3"/>
    <dgm:cxn modelId="{0B74E4C8-21C0-4987-9FFF-B2E0700945D0}" srcId="{125ECBBA-7854-4290-AF97-C8EC768248CC}" destId="{C1D0D399-4E4C-442A-AD96-4E26E43C22A6}" srcOrd="1" destOrd="0" parTransId="{D52667EB-3737-4CBE-BE42-348A3FFFEDA5}" sibTransId="{95C71058-EBFA-4938-A140-00855E3C0EE8}"/>
    <dgm:cxn modelId="{6B3AB958-F171-4BB0-ABFB-450497B10F2D}" type="presOf" srcId="{8D92A936-C753-4D9D-AA98-B3FB9EEA4AFC}" destId="{2AEC08E9-6818-43B1-8D46-278AE84B547A}" srcOrd="0" destOrd="0" presId="urn:microsoft.com/office/officeart/2005/8/layout/hierarchy3"/>
    <dgm:cxn modelId="{97F808BB-2251-4C10-B245-016915475F32}" type="presOf" srcId="{0652AC33-DA81-4F72-ACCC-C64305AC869D}" destId="{14718A11-8793-41F7-B440-54CD04D5512B}" srcOrd="0" destOrd="0" presId="urn:microsoft.com/office/officeart/2005/8/layout/hierarchy3"/>
    <dgm:cxn modelId="{32C030F0-CE41-4CBF-B758-F8425416006F}" type="presParOf" srcId="{9F3AEAAB-A3F3-43B4-8235-60C8FD69AE84}" destId="{5A934A72-F6E3-49E5-A68A-846C44828B8D}" srcOrd="0" destOrd="0" presId="urn:microsoft.com/office/officeart/2005/8/layout/hierarchy3"/>
    <dgm:cxn modelId="{2B72B032-1447-436E-B3E8-8BAA5673B5A8}" type="presParOf" srcId="{5A934A72-F6E3-49E5-A68A-846C44828B8D}" destId="{ECDB629D-E02B-48E7-AE73-59D32E86948C}" srcOrd="0" destOrd="0" presId="urn:microsoft.com/office/officeart/2005/8/layout/hierarchy3"/>
    <dgm:cxn modelId="{AA096229-7DB2-42A1-B54C-F1C6E0C02A14}" type="presParOf" srcId="{ECDB629D-E02B-48E7-AE73-59D32E86948C}" destId="{DC00683C-405D-48B4-B8C7-4145DF51E230}" srcOrd="0" destOrd="0" presId="urn:microsoft.com/office/officeart/2005/8/layout/hierarchy3"/>
    <dgm:cxn modelId="{B4357B02-7B23-4837-BDA3-F0DABDA88D0B}" type="presParOf" srcId="{ECDB629D-E02B-48E7-AE73-59D32E86948C}" destId="{B1EE6F7B-D20B-4357-A5FA-9EEB6D9B487F}" srcOrd="1" destOrd="0" presId="urn:microsoft.com/office/officeart/2005/8/layout/hierarchy3"/>
    <dgm:cxn modelId="{B2E7A379-B5B3-4E75-9F58-3A00706B9524}" type="presParOf" srcId="{5A934A72-F6E3-49E5-A68A-846C44828B8D}" destId="{FD65E4F1-7FDF-44BE-A531-5ACA4DF5EE40}" srcOrd="1" destOrd="0" presId="urn:microsoft.com/office/officeart/2005/8/layout/hierarchy3"/>
    <dgm:cxn modelId="{FF62D5F8-B9C3-4494-B128-27A50A9D570D}" type="presParOf" srcId="{FD65E4F1-7FDF-44BE-A531-5ACA4DF5EE40}" destId="{FD01990A-8409-428B-8DE5-6214BF979146}" srcOrd="0" destOrd="0" presId="urn:microsoft.com/office/officeart/2005/8/layout/hierarchy3"/>
    <dgm:cxn modelId="{8E9CEAD4-7835-4F63-84FD-B85289A9E969}" type="presParOf" srcId="{FD65E4F1-7FDF-44BE-A531-5ACA4DF5EE40}" destId="{14718A11-8793-41F7-B440-54CD04D5512B}" srcOrd="1" destOrd="0" presId="urn:microsoft.com/office/officeart/2005/8/layout/hierarchy3"/>
    <dgm:cxn modelId="{5037ED3E-3EE1-4446-B13F-30634D035A8B}" type="presParOf" srcId="{FD65E4F1-7FDF-44BE-A531-5ACA4DF5EE40}" destId="{2AEC08E9-6818-43B1-8D46-278AE84B547A}" srcOrd="2" destOrd="0" presId="urn:microsoft.com/office/officeart/2005/8/layout/hierarchy3"/>
    <dgm:cxn modelId="{20CCDD09-C4A0-4809-80DE-177278C1863A}" type="presParOf" srcId="{FD65E4F1-7FDF-44BE-A531-5ACA4DF5EE40}" destId="{ECE5F040-E7CA-417D-8F72-B885E2678E36}" srcOrd="3" destOrd="0" presId="urn:microsoft.com/office/officeart/2005/8/layout/hierarchy3"/>
    <dgm:cxn modelId="{1792AA65-B367-4CC7-A593-6CF8A34E344D}" type="presParOf" srcId="{9F3AEAAB-A3F3-43B4-8235-60C8FD69AE84}" destId="{2F4F74C0-5FD0-4D74-B528-545E28B7B3A6}" srcOrd="1" destOrd="0" presId="urn:microsoft.com/office/officeart/2005/8/layout/hierarchy3"/>
    <dgm:cxn modelId="{76A48BF6-116B-4E7E-B78A-83B687804D5C}" type="presParOf" srcId="{2F4F74C0-5FD0-4D74-B528-545E28B7B3A6}" destId="{5DB1131A-6776-41F8-89C1-E340235494AB}" srcOrd="0" destOrd="0" presId="urn:microsoft.com/office/officeart/2005/8/layout/hierarchy3"/>
    <dgm:cxn modelId="{2F6E52B2-71FA-434A-942B-5B30D45350F3}" type="presParOf" srcId="{5DB1131A-6776-41F8-89C1-E340235494AB}" destId="{10225FCF-D792-4AC4-AED0-F91A3FB40633}" srcOrd="0" destOrd="0" presId="urn:microsoft.com/office/officeart/2005/8/layout/hierarchy3"/>
    <dgm:cxn modelId="{DAD03FF9-25F4-4A3C-A813-5EB4A44B9837}" type="presParOf" srcId="{5DB1131A-6776-41F8-89C1-E340235494AB}" destId="{6638B4AC-6159-4A3F-8D0E-934652F1B915}" srcOrd="1" destOrd="0" presId="urn:microsoft.com/office/officeart/2005/8/layout/hierarchy3"/>
    <dgm:cxn modelId="{9DF79C2D-AB74-417A-98AF-B8351690FE85}" type="presParOf" srcId="{2F4F74C0-5FD0-4D74-B528-545E28B7B3A6}" destId="{AA601F9A-E6AB-4422-B091-DA0371D9456A}" srcOrd="1" destOrd="0" presId="urn:microsoft.com/office/officeart/2005/8/layout/hierarchy3"/>
    <dgm:cxn modelId="{DC697196-A50A-44F2-B0AB-A5C17C1E9DB7}" type="presParOf" srcId="{AA601F9A-E6AB-4422-B091-DA0371D9456A}" destId="{1030A2C0-4D63-4E12-B938-6B428C730839}" srcOrd="0" destOrd="0" presId="urn:microsoft.com/office/officeart/2005/8/layout/hierarchy3"/>
    <dgm:cxn modelId="{7D88B291-867C-4C82-82A8-ED20B1CE3290}" type="presParOf" srcId="{AA601F9A-E6AB-4422-B091-DA0371D9456A}" destId="{E8F52519-F5DA-4012-832F-5ECFD4C3E357}" srcOrd="1" destOrd="0" presId="urn:microsoft.com/office/officeart/2005/8/layout/hierarchy3"/>
    <dgm:cxn modelId="{50E18DB3-00D4-4562-A731-8083F9FACA00}" type="presParOf" srcId="{AA601F9A-E6AB-4422-B091-DA0371D9456A}" destId="{C0EA5E61-34B9-433B-887B-F49DD50DBB34}" srcOrd="2" destOrd="0" presId="urn:microsoft.com/office/officeart/2005/8/layout/hierarchy3"/>
    <dgm:cxn modelId="{5F852F96-BBD7-4EEA-A6FD-6A30DB7588AD}" type="presParOf" srcId="{AA601F9A-E6AB-4422-B091-DA0371D9456A}" destId="{E6B666FB-45CE-46AD-9703-56D2745AE8A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94686-7748-4241-8D68-800FA405B728}">
      <dsp:nvSpPr>
        <dsp:cNvPr id="0" name=""/>
        <dsp:cNvSpPr/>
      </dsp:nvSpPr>
      <dsp:spPr>
        <a:xfrm>
          <a:off x="2385965" y="547288"/>
          <a:ext cx="3822842" cy="3822842"/>
        </a:xfrm>
        <a:prstGeom prst="blockArc">
          <a:avLst>
            <a:gd name="adj1" fmla="val 10788285"/>
            <a:gd name="adj2" fmla="val 1648388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834AB-BC40-4537-8A11-DFE00065E794}">
      <dsp:nvSpPr>
        <dsp:cNvPr id="0" name=""/>
        <dsp:cNvSpPr/>
      </dsp:nvSpPr>
      <dsp:spPr>
        <a:xfrm>
          <a:off x="2385965" y="560013"/>
          <a:ext cx="3822842" cy="3822842"/>
        </a:xfrm>
        <a:prstGeom prst="blockArc">
          <a:avLst>
            <a:gd name="adj1" fmla="val 5116112"/>
            <a:gd name="adj2" fmla="val 1081171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E6D07-C42A-4F42-ADBA-84F91FE77C3B}">
      <dsp:nvSpPr>
        <dsp:cNvPr id="0" name=""/>
        <dsp:cNvSpPr/>
      </dsp:nvSpPr>
      <dsp:spPr>
        <a:xfrm>
          <a:off x="2767813" y="567604"/>
          <a:ext cx="3822842" cy="3822842"/>
        </a:xfrm>
        <a:prstGeom prst="blockArc">
          <a:avLst>
            <a:gd name="adj1" fmla="val 21574308"/>
            <a:gd name="adj2" fmla="val 5820549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28B0D-5F5C-47BC-ADF6-16CA7B7DE9D2}">
      <dsp:nvSpPr>
        <dsp:cNvPr id="0" name=""/>
        <dsp:cNvSpPr/>
      </dsp:nvSpPr>
      <dsp:spPr>
        <a:xfrm>
          <a:off x="2767813" y="539697"/>
          <a:ext cx="3822842" cy="3822842"/>
        </a:xfrm>
        <a:prstGeom prst="blockArc">
          <a:avLst>
            <a:gd name="adj1" fmla="val 15779451"/>
            <a:gd name="adj2" fmla="val 2569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EE8C8-7CB8-4381-978B-80DD12A9E0E2}">
      <dsp:nvSpPr>
        <dsp:cNvPr id="0" name=""/>
        <dsp:cNvSpPr/>
      </dsp:nvSpPr>
      <dsp:spPr>
        <a:xfrm>
          <a:off x="3250440" y="1306123"/>
          <a:ext cx="2401912" cy="2317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নগদানের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বইয়ের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শ্রেণিবিভাগ 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02192" y="1645571"/>
        <a:ext cx="1698408" cy="1639002"/>
      </dsp:txXfrm>
    </dsp:sp>
    <dsp:sp modelId="{64119A5A-35CA-4EF7-8CFD-BE064B61BCF8}">
      <dsp:nvSpPr>
        <dsp:cNvPr id="0" name=""/>
        <dsp:cNvSpPr/>
      </dsp:nvSpPr>
      <dsp:spPr>
        <a:xfrm>
          <a:off x="3434583" y="-118389"/>
          <a:ext cx="2033627" cy="1432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একঘরা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2401" y="91428"/>
        <a:ext cx="1437991" cy="1013085"/>
      </dsp:txXfrm>
    </dsp:sp>
    <dsp:sp modelId="{08CEAD1D-6FB8-4058-9911-C5DE8818D5A6}">
      <dsp:nvSpPr>
        <dsp:cNvPr id="0" name=""/>
        <dsp:cNvSpPr/>
      </dsp:nvSpPr>
      <dsp:spPr>
        <a:xfrm>
          <a:off x="5655603" y="1623991"/>
          <a:ext cx="1781364" cy="1682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দুইঘরা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16478" y="1870338"/>
        <a:ext cx="1259614" cy="1189469"/>
      </dsp:txXfrm>
    </dsp:sp>
    <dsp:sp modelId="{EC93C234-AD1C-4DB7-A8A4-80E212DE6003}">
      <dsp:nvSpPr>
        <dsp:cNvPr id="0" name=""/>
        <dsp:cNvSpPr/>
      </dsp:nvSpPr>
      <dsp:spPr>
        <a:xfrm>
          <a:off x="3442338" y="3579325"/>
          <a:ext cx="2018115" cy="1505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তিনঘরা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7884" y="3799829"/>
        <a:ext cx="1427023" cy="1064690"/>
      </dsp:txXfrm>
    </dsp:sp>
    <dsp:sp modelId="{96497DAE-6C90-4796-AFEF-A7802812312D}">
      <dsp:nvSpPr>
        <dsp:cNvPr id="0" name=""/>
        <dsp:cNvSpPr/>
      </dsp:nvSpPr>
      <dsp:spPr>
        <a:xfrm>
          <a:off x="1552220" y="1763430"/>
          <a:ext cx="1756151" cy="14032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খুচরা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নগদান বই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09402" y="1968936"/>
        <a:ext cx="1241787" cy="992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0683C-405D-48B4-B8C7-4145DF51E230}">
      <dsp:nvSpPr>
        <dsp:cNvPr id="0" name=""/>
        <dsp:cNvSpPr/>
      </dsp:nvSpPr>
      <dsp:spPr>
        <a:xfrm>
          <a:off x="1362558" y="3796"/>
          <a:ext cx="2751236" cy="137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 ছক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02848" y="44086"/>
        <a:ext cx="2670656" cy="1295038"/>
      </dsp:txXfrm>
    </dsp:sp>
    <dsp:sp modelId="{FD01990A-8409-428B-8DE5-6214BF979146}">
      <dsp:nvSpPr>
        <dsp:cNvPr id="0" name=""/>
        <dsp:cNvSpPr/>
      </dsp:nvSpPr>
      <dsp:spPr>
        <a:xfrm>
          <a:off x="1637682" y="1379414"/>
          <a:ext cx="275123" cy="103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713"/>
              </a:lnTo>
              <a:lnTo>
                <a:pt x="275123" y="103171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18A11-8793-41F7-B440-54CD04D5512B}">
      <dsp:nvSpPr>
        <dsp:cNvPr id="0" name=""/>
        <dsp:cNvSpPr/>
      </dsp:nvSpPr>
      <dsp:spPr>
        <a:xfrm>
          <a:off x="1912806" y="1723319"/>
          <a:ext cx="2559090" cy="1375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ও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প্রদান সম্পর্কে জানা যায়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53096" y="1763609"/>
        <a:ext cx="2478510" cy="1295038"/>
      </dsp:txXfrm>
    </dsp:sp>
    <dsp:sp modelId="{2AEC08E9-6818-43B1-8D46-278AE84B547A}">
      <dsp:nvSpPr>
        <dsp:cNvPr id="0" name=""/>
        <dsp:cNvSpPr/>
      </dsp:nvSpPr>
      <dsp:spPr>
        <a:xfrm>
          <a:off x="1637682" y="1379414"/>
          <a:ext cx="275123" cy="2751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236"/>
              </a:lnTo>
              <a:lnTo>
                <a:pt x="275123" y="2751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5F040-E7CA-417D-8F72-B885E2678E36}">
      <dsp:nvSpPr>
        <dsp:cNvPr id="0" name=""/>
        <dsp:cNvSpPr/>
      </dsp:nvSpPr>
      <dsp:spPr>
        <a:xfrm>
          <a:off x="1912806" y="3442842"/>
          <a:ext cx="2200989" cy="1375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ভুল সংশোধন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53096" y="3483132"/>
        <a:ext cx="2120409" cy="1295038"/>
      </dsp:txXfrm>
    </dsp:sp>
    <dsp:sp modelId="{10225FCF-D792-4AC4-AED0-F91A3FB40633}">
      <dsp:nvSpPr>
        <dsp:cNvPr id="0" name=""/>
        <dsp:cNvSpPr/>
      </dsp:nvSpPr>
      <dsp:spPr>
        <a:xfrm>
          <a:off x="4801604" y="3796"/>
          <a:ext cx="2751236" cy="1375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প্রাথমিক বই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1894" y="44086"/>
        <a:ext cx="2670656" cy="1295038"/>
      </dsp:txXfrm>
    </dsp:sp>
    <dsp:sp modelId="{1030A2C0-4D63-4E12-B938-6B428C730839}">
      <dsp:nvSpPr>
        <dsp:cNvPr id="0" name=""/>
        <dsp:cNvSpPr/>
      </dsp:nvSpPr>
      <dsp:spPr>
        <a:xfrm>
          <a:off x="5076728" y="1379414"/>
          <a:ext cx="275123" cy="103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713"/>
              </a:lnTo>
              <a:lnTo>
                <a:pt x="275123" y="103171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52519-F5DA-4012-832F-5ECFD4C3E357}">
      <dsp:nvSpPr>
        <dsp:cNvPr id="0" name=""/>
        <dsp:cNvSpPr/>
      </dsp:nvSpPr>
      <dsp:spPr>
        <a:xfrm>
          <a:off x="5351851" y="1723319"/>
          <a:ext cx="2200989" cy="1375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ও প্রদানের পার্থক্য নির্ণয়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92141" y="1763609"/>
        <a:ext cx="2120409" cy="1295038"/>
      </dsp:txXfrm>
    </dsp:sp>
    <dsp:sp modelId="{C0EA5E61-34B9-433B-887B-F49DD50DBB34}">
      <dsp:nvSpPr>
        <dsp:cNvPr id="0" name=""/>
        <dsp:cNvSpPr/>
      </dsp:nvSpPr>
      <dsp:spPr>
        <a:xfrm>
          <a:off x="5076728" y="1379414"/>
          <a:ext cx="275123" cy="2751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236"/>
              </a:lnTo>
              <a:lnTo>
                <a:pt x="275123" y="2751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666FB-45CE-46AD-9703-56D2745AE8AE}">
      <dsp:nvSpPr>
        <dsp:cNvPr id="0" name=""/>
        <dsp:cNvSpPr/>
      </dsp:nvSpPr>
      <dsp:spPr>
        <a:xfrm>
          <a:off x="5351851" y="3442842"/>
          <a:ext cx="2200989" cy="1375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পূর্ণ নিয়ন্ত্রণ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92141" y="3483132"/>
        <a:ext cx="2120409" cy="1295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9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6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661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7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755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2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67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7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7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3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FA-6985-413D-B539-924B23FCAB4D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C51894-FD6D-4241-AEF6-B44C9C01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6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ifbdfinanc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3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32" y="1953544"/>
            <a:ext cx="6248018" cy="4198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755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2559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গুরুত্ব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305" y="2133600"/>
            <a:ext cx="9483307" cy="3777622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অর্থের যথাযথ লিপিবদ্ধকরণ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নগদ প্রাপ্তি ও প্রদানের পরিমাণ জানা যায়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ভুল ও গরমিলসমূহ চিহ্নিত করে সংশোধন করা হয়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ব্যাংক-সংক্রান্ত লেনদেন ও ব্যাংক উদ্ধৃত্তের পরিমাণ জানা যায়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87443"/>
              </p:ext>
            </p:extLst>
          </p:nvPr>
        </p:nvGraphicFramePr>
        <p:xfrm>
          <a:off x="818148" y="2040556"/>
          <a:ext cx="10318280" cy="183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828"/>
                <a:gridCol w="1031828"/>
                <a:gridCol w="1031828"/>
                <a:gridCol w="1031828"/>
                <a:gridCol w="1012578"/>
                <a:gridCol w="1051078"/>
                <a:gridCol w="1031828"/>
                <a:gridCol w="1031828"/>
                <a:gridCol w="1031828"/>
                <a:gridCol w="1031828"/>
              </a:tblGrid>
              <a:tr h="919212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 নং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পৃঃ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 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 নং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পৃঃ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টাকা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19212">
                <a:tc>
                  <a:txBody>
                    <a:bodyPr/>
                    <a:lstStyle/>
                    <a:p>
                      <a:endParaRPr lang="bn-B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648" y="1588168"/>
            <a:ext cx="83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9899" y="1588167"/>
            <a:ext cx="96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238" y="481262"/>
            <a:ext cx="4937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একঘরা নগদান বইয়ের নমুনা ছক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4058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কাকে বলে?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কত প্রকার?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বৈশিষ্ট্য কী কী?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একঘরা নগদান বইয়ের ঘর কয়টি?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8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3684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প্রস্তুত করে আরও কোন কোন সুবিধা আমরা পেতে পারি?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7431"/>
          </a:xfrm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04" y="2057888"/>
            <a:ext cx="4681728" cy="31211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99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127688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1401" y="2133600"/>
            <a:ext cx="6333423" cy="3777622"/>
          </a:xfrm>
        </p:spPr>
        <p:txBody>
          <a:bodyPr>
            <a:norm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০১৯১১-৪৪৫০৮৪</a:t>
            </a:r>
          </a:p>
          <a:p>
            <a:r>
              <a:rPr lang="bn-BD" sz="2400" dirty="0" smtClean="0">
                <a:latin typeface="Arial" panose="020B0604020202020204" pitchFamily="34" charset="0"/>
                <a:cs typeface="NikoshBAN" panose="02000000000000000000" pitchFamily="2" charset="0"/>
              </a:rPr>
              <a:t>Email: </a:t>
            </a:r>
            <a:r>
              <a:rPr lang="bn-BD" sz="2400" dirty="0" smtClean="0">
                <a:latin typeface="Arial" panose="020B0604020202020204" pitchFamily="34" charset="0"/>
                <a:cs typeface="NikoshBAN" panose="02000000000000000000" pitchFamily="2" charset="0"/>
                <a:hlinkClick r:id="rId3"/>
              </a:rPr>
              <a:t>arifbdfinance@gmail.com</a:t>
            </a:r>
            <a:r>
              <a:rPr lang="bn-BD" sz="2400" dirty="0" smtClean="0">
                <a:latin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91" y="2290814"/>
            <a:ext cx="2084168" cy="22755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0522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4058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89212" y="1848051"/>
            <a:ext cx="8915400" cy="4063171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 গোলাপ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হিসাববিজ্ঞান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৮ম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041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08" y="654519"/>
            <a:ext cx="4204285" cy="28418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070" y="654519"/>
            <a:ext cx="4025467" cy="27744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958038" y="4899259"/>
            <a:ext cx="4350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অর্থের বিভিন্ন ধরণ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3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5557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CashBook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2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3309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90299"/>
            <a:ext cx="8915400" cy="4120923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ধারণা ব্যাখ্যা করতে পারবে।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বৈশিষ্ট্য ব্যাখ্যা করতে পারবে।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গুরুত্ব ব্যাখ্যা করতে পারবে।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শ্রেণিবিভাগ ব্যাখ্যা করতে 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একঘরা নগদান বইয়ের নমুনা ছক সম্পর্কে বলতে পারবে।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4808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ধারণা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913" y="1905802"/>
            <a:ext cx="10166700" cy="4005420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লেনদেনের দ্বারা নগদ অর্থের প্রাপ্তি ও প্রদান ঘটে, ঐ লেনদেনগুলোকে একত্রিত করে যে বই প্রস্তুত করা হয় তাকে নগদান বই।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প্রাথমিক হিসাবের বই, জাবেদার একটি অন্যতম শাখা।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9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346510"/>
            <a:ext cx="8911687" cy="1020278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শ্রেণিবিভাগ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071516"/>
              </p:ext>
            </p:extLst>
          </p:nvPr>
        </p:nvGraphicFramePr>
        <p:xfrm>
          <a:off x="2589213" y="1520792"/>
          <a:ext cx="8915400" cy="4966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6246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231007"/>
            <a:ext cx="8890014" cy="924026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বৈশিষ্ট্য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055922"/>
              </p:ext>
            </p:extLst>
          </p:nvPr>
        </p:nvGraphicFramePr>
        <p:xfrm>
          <a:off x="2589213" y="1540042"/>
          <a:ext cx="8915400" cy="4822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2859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263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NikoshBAN</vt:lpstr>
      <vt:lpstr>Vrinda</vt:lpstr>
      <vt:lpstr>Wingdings 3</vt:lpstr>
      <vt:lpstr>Wisp</vt:lpstr>
      <vt:lpstr>সবাইকে শুভেচ্ছা ও স্বাগতম </vt:lpstr>
      <vt:lpstr>শিক্ষক পরিচিতি </vt:lpstr>
      <vt:lpstr>পাঠ পরিচিতি </vt:lpstr>
      <vt:lpstr>PowerPoint Presentation</vt:lpstr>
      <vt:lpstr>পাঠ শিরোনাম </vt:lpstr>
      <vt:lpstr>শিখনফল </vt:lpstr>
      <vt:lpstr>নগদান বইয়ের ধারণা </vt:lpstr>
      <vt:lpstr>নগদান বইয়ের শ্রেণিবিভাগ </vt:lpstr>
      <vt:lpstr>নগদান বইয়ের বৈশিষ্ট্য </vt:lpstr>
      <vt:lpstr>নগদান বইয়ের গুরুত্ব </vt:lpstr>
      <vt:lpstr>PowerPoint Presentation</vt:lpstr>
      <vt:lpstr>মূল্যায়ন </vt:lpstr>
      <vt:lpstr>বাড়ির কাজ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 </dc:title>
  <dc:creator>hp</dc:creator>
  <cp:lastModifiedBy>hp</cp:lastModifiedBy>
  <cp:revision>8</cp:revision>
  <dcterms:created xsi:type="dcterms:W3CDTF">2020-03-20T08:34:51Z</dcterms:created>
  <dcterms:modified xsi:type="dcterms:W3CDTF">2020-03-21T16:40:40Z</dcterms:modified>
</cp:coreProperties>
</file>