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8" r:id="rId2"/>
    <p:sldId id="259" r:id="rId3"/>
    <p:sldId id="261" r:id="rId4"/>
    <p:sldId id="263" r:id="rId5"/>
    <p:sldId id="264" r:id="rId6"/>
    <p:sldId id="279" r:id="rId7"/>
    <p:sldId id="265" r:id="rId8"/>
    <p:sldId id="281" r:id="rId9"/>
    <p:sldId id="282" r:id="rId10"/>
    <p:sldId id="267" r:id="rId11"/>
    <p:sldId id="268" r:id="rId12"/>
    <p:sldId id="266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454" autoAdjust="0"/>
  </p:normalViewPr>
  <p:slideViewPr>
    <p:cSldViewPr snapToGrid="0">
      <p:cViewPr>
        <p:scale>
          <a:sx n="62" d="100"/>
          <a:sy n="62" d="100"/>
        </p:scale>
        <p:origin x="-9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469B5-7963-4169-A6D5-40E9B042477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5994D-221F-4326-96A8-91C7D935E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36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45EAF7-38B4-42FE-B83D-497CF5D61C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68256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5994D-221F-4326-96A8-91C7D935EE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23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306254-62A2-402A-B923-617DBC4678F5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082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8" name="Picture 7" descr="Picture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6291119"/>
            <a:ext cx="11658600" cy="566881"/>
          </a:xfrm>
          <a:prstGeom prst="rect">
            <a:avLst/>
          </a:prstGeom>
        </p:spPr>
      </p:pic>
      <p:pic>
        <p:nvPicPr>
          <p:cNvPr id="9" name="Picture 8" descr="picture mm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0" y="6178857"/>
            <a:ext cx="700156" cy="962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Picture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291119"/>
            <a:ext cx="11582399" cy="566881"/>
          </a:xfrm>
          <a:prstGeom prst="rect">
            <a:avLst/>
          </a:prstGeom>
        </p:spPr>
      </p:pic>
      <p:pic>
        <p:nvPicPr>
          <p:cNvPr id="6" name="Picture 5" descr="picture mm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548" y="6248400"/>
            <a:ext cx="620982" cy="853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C8A5DE-10B0-436F-890E-F20F8291F475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45D0891-6344-49C5-B8A1-8AD0EC0FF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138104" y="1673544"/>
            <a:ext cx="5756275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19900" b="1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শুভেচ্ছা</a:t>
            </a:r>
            <a:endParaRPr lang="en-US" sz="199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03e4321-2240-4f47-8796-909bd18da9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975360"/>
            <a:ext cx="4762500" cy="4286250"/>
          </a:xfrm>
          <a:prstGeom prst="rect">
            <a:avLst/>
          </a:prstGeom>
        </p:spPr>
      </p:pic>
      <p:pic>
        <p:nvPicPr>
          <p:cNvPr id="7" name="Picture 6" descr="bismillah-910299_960_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243840"/>
            <a:ext cx="477012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409094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3"/>
          <p:cNvSpPr txBox="1">
            <a:spLocks noChangeArrowheads="1"/>
          </p:cNvSpPr>
          <p:nvPr/>
        </p:nvSpPr>
        <p:spPr bwMode="auto">
          <a:xfrm rot="-5400000">
            <a:off x="2777331" y="2603689"/>
            <a:ext cx="6211888" cy="156966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খাতসমূহ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5325" y="1208090"/>
            <a:ext cx="3657600" cy="2205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সম্পদ হীন ব্যক্তি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2320" y="955677"/>
            <a:ext cx="3878580" cy="2381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গরীব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4405315"/>
            <a:ext cx="3977640" cy="1914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কাজে নিয়যিত ব্যক্তি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8040" y="4077973"/>
            <a:ext cx="4248469" cy="2353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অন্য ধর্ম থেকে ইসলাম ধর্ম গ্রহন করে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maxresdefaul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086600" y="802004"/>
            <a:ext cx="4328160" cy="2794635"/>
          </a:xfrm>
          <a:prstGeom prst="rect">
            <a:avLst/>
          </a:prstGeom>
        </p:spPr>
      </p:pic>
      <p:pic>
        <p:nvPicPr>
          <p:cNvPr id="18" name="Picture 17" descr="tithirocks_1326176316_1-21284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655320"/>
            <a:ext cx="4190999" cy="2971800"/>
          </a:xfrm>
          <a:prstGeom prst="rect">
            <a:avLst/>
          </a:prstGeom>
        </p:spPr>
      </p:pic>
      <p:pic>
        <p:nvPicPr>
          <p:cNvPr id="19" name="Picture 18" descr="lok-dekhano-zakat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7680" y="3733800"/>
            <a:ext cx="4191000" cy="2880360"/>
          </a:xfrm>
          <a:prstGeom prst="rect">
            <a:avLst/>
          </a:prstGeom>
        </p:spPr>
      </p:pic>
      <p:sp>
        <p:nvSpPr>
          <p:cNvPr id="27663" name="TextBox 18"/>
          <p:cNvSpPr txBox="1">
            <a:spLocks noChangeArrowheads="1"/>
          </p:cNvSpPr>
          <p:nvPr/>
        </p:nvSpPr>
        <p:spPr bwMode="auto">
          <a:xfrm>
            <a:off x="465465" y="300929"/>
            <a:ext cx="1835776" cy="76944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মিসকিন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661" name="TextBox 16"/>
          <p:cNvSpPr txBox="1">
            <a:spLocks noChangeArrowheads="1"/>
          </p:cNvSpPr>
          <p:nvPr/>
        </p:nvSpPr>
        <p:spPr bwMode="auto">
          <a:xfrm>
            <a:off x="469416" y="6028789"/>
            <a:ext cx="3940175" cy="6463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 নিয়জিত কর্মচারী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662" name="TextBox 17"/>
          <p:cNvSpPr txBox="1">
            <a:spLocks noChangeArrowheads="1"/>
          </p:cNvSpPr>
          <p:nvPr/>
        </p:nvSpPr>
        <p:spPr bwMode="auto">
          <a:xfrm>
            <a:off x="9757167" y="441960"/>
            <a:ext cx="1627113" cy="9233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ফকির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nmsupport-770x42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47560" y="3810000"/>
            <a:ext cx="4343400" cy="2712720"/>
          </a:xfrm>
          <a:prstGeom prst="rect">
            <a:avLst/>
          </a:prstGeom>
        </p:spPr>
      </p:pic>
      <p:sp>
        <p:nvSpPr>
          <p:cNvPr id="27660" name="TextBox 12"/>
          <p:cNvSpPr txBox="1">
            <a:spLocks noChangeArrowheads="1"/>
          </p:cNvSpPr>
          <p:nvPr/>
        </p:nvSpPr>
        <p:spPr bwMode="auto">
          <a:xfrm>
            <a:off x="8351520" y="5751790"/>
            <a:ext cx="3139441" cy="92333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as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মুসলিম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7870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0"/>
          <p:cNvSpPr txBox="1">
            <a:spLocks noChangeArrowheads="1"/>
          </p:cNvSpPr>
          <p:nvPr/>
        </p:nvSpPr>
        <p:spPr bwMode="auto">
          <a:xfrm>
            <a:off x="539752" y="4303714"/>
            <a:ext cx="4354513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5400">
                <a:latin typeface="NikoshBAN" panose="02000000000000000000" pitchFamily="2" charset="0"/>
                <a:cs typeface="NikoshBAN" panose="02000000000000000000" pitchFamily="2" charset="0"/>
              </a:rPr>
              <a:t>ইসলামের খিদমতে নিয়োজিত ব্যক্তি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513" y="885826"/>
            <a:ext cx="4322763" cy="194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দাস মুক্তির জন্য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514" y="687235"/>
            <a:ext cx="5046663" cy="2711286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7588" y="912813"/>
            <a:ext cx="4845051" cy="2266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ঋণ গ্রস্থ ব্যক্তি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088" y="3562668"/>
            <a:ext cx="5040312" cy="2609532"/>
          </a:xfrm>
          <a:prstGeom prst="rect">
            <a:avLst/>
          </a:prstGeom>
          <a:blipFill dpi="0" rotWithShape="1">
            <a:blip r:embed="rId4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52834" y="3828735"/>
            <a:ext cx="4987925" cy="225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মুসাফির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ভ্রমন করে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8713" y="0"/>
            <a:ext cx="354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ক্রিতদাস/বন্দীমুক্তি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70691" y="4981905"/>
            <a:ext cx="47296" cy="110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17289" y="0"/>
            <a:ext cx="2367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ঋণগ্রস্থ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09600" y="6027003"/>
            <a:ext cx="4907280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পথে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035040" y="6088559"/>
            <a:ext cx="5288280" cy="76944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মোসাফির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image-75098-15395212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88318" y="746760"/>
            <a:ext cx="5265482" cy="2514600"/>
          </a:xfrm>
          <a:prstGeom prst="rect">
            <a:avLst/>
          </a:prstGeom>
        </p:spPr>
      </p:pic>
      <p:pic>
        <p:nvPicPr>
          <p:cNvPr id="23" name="Picture 22" descr="kallanpur-1491754838-e2cde0a_xlar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65519" y="3596640"/>
            <a:ext cx="527304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9920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20440" y="640080"/>
            <a:ext cx="4831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956560"/>
            <a:ext cx="4892040" cy="1417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কী ?</a:t>
            </a:r>
            <a:endParaRPr lang="en-US" sz="6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80675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9239" y="325438"/>
            <a:ext cx="6110287" cy="1320800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bn-I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838325"/>
            <a:ext cx="12192000" cy="447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indent="-857250">
              <a:buFont typeface="Wingdings" panose="05000000000000000000" pitchFamily="2" charset="2"/>
              <a:buChar char="Ø"/>
              <a:defRPr/>
            </a:pPr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  <a:defRPr/>
            </a:pPr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Font typeface="+mj-lt"/>
              <a:buAutoNum type="arabicPeriod"/>
              <a:defRPr/>
            </a:pP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সম্পদের উপর যাকাত ফরজ লিখ?</a:t>
            </a:r>
          </a:p>
          <a:p>
            <a:pPr marL="1143000" indent="-1143000">
              <a:buFont typeface="+mj-lt"/>
              <a:buAutoNum type="arabicPeriod"/>
              <a:defRPr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খাতসমূহ উল্লেখ কর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defRPr/>
            </a:pPr>
            <a:endParaRPr lang="en-US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143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000" y="376240"/>
            <a:ext cx="5486400" cy="15589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154238"/>
            <a:ext cx="10972800" cy="42084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মুসাফির অর্থ কী ?</a:t>
            </a: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মিসকিন অর্থ কী ? </a:t>
            </a:r>
          </a:p>
          <a:p>
            <a:pPr marL="857250" indent="-8572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 কত ? 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375" y="103190"/>
            <a:ext cx="11882439" cy="6651625"/>
          </a:xfrm>
          <a:prstGeom prst="rect">
            <a:avLst/>
          </a:prstGeom>
          <a:noFill/>
          <a:ln w="257175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86512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263524"/>
            <a:ext cx="6461125" cy="183959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364" y="2112965"/>
            <a:ext cx="11298237" cy="42878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“যাকাত দারিদ্র বিমোচনের অন্যতম মাধ্যম” ব্যাখ্যা কর?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6845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66425"/>
            <a:ext cx="12192000" cy="315471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9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zakat-2019-02-07-22-46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120" y="631190"/>
            <a:ext cx="5689764" cy="3710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9439680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186" y="3475437"/>
            <a:ext cx="5530214" cy="289440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বাকি আল হাসান </a:t>
            </a:r>
            <a:endParaRPr lang="bn-BD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চিশতিয়া নুরিয়া দাখিল মাদরাসা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কালিগঞ্জ, কেরানীগঞ্জ, ঢাকা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০১৯১৩-৭৩৫৬৮৬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baqi.liton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12922" y="254779"/>
            <a:ext cx="6705599" cy="1749093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021080" y="521625"/>
            <a:ext cx="2946027" cy="3056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1087" y="2331720"/>
            <a:ext cx="5836023" cy="357544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শ্রেনি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 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ইং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432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67" y="486264"/>
            <a:ext cx="5711413" cy="4040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2164080"/>
            <a:ext cx="5342709" cy="4084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462580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1" y="2081530"/>
            <a:ext cx="11338560" cy="2647950"/>
          </a:xfrm>
          <a:prstGeom prst="rect">
            <a:avLst/>
          </a:prstGeom>
          <a:solidFill>
            <a:schemeClr val="bg1"/>
          </a:solidFill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 </a:t>
            </a:r>
            <a:r>
              <a:rPr lang="bn-BD" sz="166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r>
              <a:rPr lang="bn-BD" sz="1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1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9932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80" y="220716"/>
            <a:ext cx="11634952" cy="1430283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5536" y="1825625"/>
            <a:ext cx="11730039" cy="47371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কী তা বলতে পারবে।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লিখতে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ফরজসমূহ ব্যাখ্যা করতে পারবে। </a:t>
            </a:r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খাতসমূহ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35607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যাকাত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39840" y="2316480"/>
            <a:ext cx="5154043" cy="3273763"/>
          </a:xfrm>
          <a:prstGeom prst="rect">
            <a:avLst/>
          </a:prstGeom>
        </p:spPr>
      </p:pic>
      <p:pic>
        <p:nvPicPr>
          <p:cNvPr id="5" name="Picture 4" descr="58797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319607"/>
            <a:ext cx="5120640" cy="3288713"/>
          </a:xfrm>
          <a:prstGeom prst="rect">
            <a:avLst/>
          </a:prstGeom>
        </p:spPr>
      </p:pic>
      <p:pic>
        <p:nvPicPr>
          <p:cNvPr id="7" name="Picture 6" descr="believersguidezaka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5360" y="289560"/>
            <a:ext cx="353568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2480" y="472440"/>
            <a:ext cx="4038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যাকাত শব্দটি আরব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976360" y="411480"/>
            <a:ext cx="1996440" cy="1801368"/>
            <a:chOff x="9113520" y="624840"/>
            <a:chExt cx="1996440" cy="1801368"/>
          </a:xfrm>
        </p:grpSpPr>
        <p:sp>
          <p:nvSpPr>
            <p:cNvPr id="11" name="Down Arrow 10"/>
            <p:cNvSpPr/>
            <p:nvPr/>
          </p:nvSpPr>
          <p:spPr>
            <a:xfrm>
              <a:off x="9753600" y="1447800"/>
              <a:ext cx="701040" cy="9784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13520" y="624840"/>
              <a:ext cx="1996440" cy="8686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অর্থ </a:t>
              </a:r>
              <a:endParaRPr lang="en-US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60120" y="5600879"/>
            <a:ext cx="51358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বিশুদ্ধ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5080" y="5570399"/>
            <a:ext cx="51663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প্রবৃদ্ধি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77240" y="1316059"/>
            <a:ext cx="4789170" cy="4993301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28704" y="426085"/>
            <a:ext cx="5786437" cy="5898515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25908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যাকাতের পরিমাণ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453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370320"/>
            <a:chOff x="0" y="0"/>
            <a:chExt cx="12192000" cy="6858000"/>
          </a:xfrm>
        </p:grpSpPr>
        <p:pic>
          <p:nvPicPr>
            <p:cNvPr id="2" name="Picture 1" descr="D6sTzh4XoAAj0p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Picture 2" descr="goat_PNG13155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646787" y="3307080"/>
              <a:ext cx="1390212" cy="14782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1804" y="765809"/>
            <a:ext cx="6116956" cy="5097301"/>
            <a:chOff x="3011804" y="765809"/>
            <a:chExt cx="6116956" cy="5097301"/>
          </a:xfrm>
        </p:grpSpPr>
        <p:pic>
          <p:nvPicPr>
            <p:cNvPr id="2" name="Picture 1" descr="ibrahimik-1557498659-c377dd1_xlarg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1804" y="765809"/>
              <a:ext cx="5674995" cy="50973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4038600" y="1066800"/>
              <a:ext cx="509016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15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যাকাতের</a:t>
              </a:r>
              <a:r>
                <a:rPr lang="bn-IN" sz="8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497</TotalTime>
  <Words>168</Words>
  <Application>Microsoft Office PowerPoint</Application>
  <PresentationFormat>Custom</PresentationFormat>
  <Paragraphs>60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Slide 1</vt:lpstr>
      <vt:lpstr>Slide 2</vt:lpstr>
      <vt:lpstr>Slide 3</vt:lpstr>
      <vt:lpstr>Slide 4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Baqi-Al-Hasan Liton</cp:lastModifiedBy>
  <cp:revision>56</cp:revision>
  <dcterms:created xsi:type="dcterms:W3CDTF">2019-05-08T06:30:02Z</dcterms:created>
  <dcterms:modified xsi:type="dcterms:W3CDTF">2020-03-22T03:41:11Z</dcterms:modified>
</cp:coreProperties>
</file>