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8" r:id="rId2"/>
    <p:sldId id="259" r:id="rId3"/>
    <p:sldId id="261" r:id="rId4"/>
    <p:sldId id="263" r:id="rId5"/>
    <p:sldId id="264" r:id="rId6"/>
    <p:sldId id="279" r:id="rId7"/>
    <p:sldId id="265" r:id="rId8"/>
    <p:sldId id="281" r:id="rId9"/>
    <p:sldId id="282" r:id="rId10"/>
    <p:sldId id="267" r:id="rId11"/>
    <p:sldId id="268" r:id="rId12"/>
    <p:sldId id="266" r:id="rId13"/>
    <p:sldId id="275" r:id="rId14"/>
    <p:sldId id="276" r:id="rId15"/>
    <p:sldId id="277" r:id="rId16"/>
    <p:sldId id="2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9454" autoAdjust="0"/>
  </p:normalViewPr>
  <p:slideViewPr>
    <p:cSldViewPr snapToGrid="0">
      <p:cViewPr>
        <p:scale>
          <a:sx n="62" d="100"/>
          <a:sy n="62" d="100"/>
        </p:scale>
        <p:origin x="-99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9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469B5-7963-4169-A6D5-40E9B042477C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5994D-221F-4326-96A8-91C7D935EE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6365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B45EAF7-38B4-42FE-B83D-497CF5D61C48}" type="slidenum">
              <a:rPr lang="en-US" smtClean="0"/>
              <a:pPr/>
              <a:t>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682565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65994D-221F-4326-96A8-91C7D935EEA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0231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2306254-62A2-402A-B923-617DBC4678F5}" type="slidenum">
              <a:rPr lang="en-US" smtClean="0"/>
              <a:pPr/>
              <a:t>14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408082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pic>
        <p:nvPicPr>
          <p:cNvPr id="8" name="Picture 7" descr="Pictur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400" y="6291119"/>
            <a:ext cx="11658600" cy="566881"/>
          </a:xfrm>
          <a:prstGeom prst="rect">
            <a:avLst/>
          </a:prstGeom>
        </p:spPr>
      </p:pic>
      <p:pic>
        <p:nvPicPr>
          <p:cNvPr id="9" name="Picture 8" descr="picture mmm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flipH="1">
            <a:off x="0" y="6178857"/>
            <a:ext cx="700156" cy="96204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Picture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" y="6291119"/>
            <a:ext cx="11582399" cy="566881"/>
          </a:xfrm>
          <a:prstGeom prst="rect">
            <a:avLst/>
          </a:prstGeom>
        </p:spPr>
      </p:pic>
      <p:pic>
        <p:nvPicPr>
          <p:cNvPr id="6" name="Picture 5" descr="picture mmm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66548" y="6248400"/>
            <a:ext cx="620982" cy="8532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BC8A5DE-10B0-436F-890E-F20F8291F475}" type="datetimeFigureOut">
              <a:rPr lang="en-US" smtClean="0"/>
              <a:pPr/>
              <a:t>3/22/2020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E45D0891-6344-49C5-B8A1-8AD0EC0FFC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Box 2"/>
          <p:cNvSpPr txBox="1">
            <a:spLocks noChangeArrowheads="1"/>
          </p:cNvSpPr>
          <p:nvPr/>
        </p:nvSpPr>
        <p:spPr bwMode="auto">
          <a:xfrm>
            <a:off x="5138104" y="1673544"/>
            <a:ext cx="5756275" cy="315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BD" sz="199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শুভেচ্ছা</a:t>
            </a:r>
            <a:endParaRPr lang="en-US" sz="199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f03e4321-2240-4f47-8796-909bd18da9a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" y="975360"/>
            <a:ext cx="4762500" cy="4286250"/>
          </a:xfrm>
          <a:prstGeom prst="rect">
            <a:avLst/>
          </a:prstGeom>
        </p:spPr>
      </p:pic>
      <p:pic>
        <p:nvPicPr>
          <p:cNvPr id="7" name="Picture 6" descr="bismillah-910299_960_7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440" y="243840"/>
            <a:ext cx="477012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2409094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37186" y="3475437"/>
            <a:ext cx="5530214" cy="2894409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4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বাকি আল হাসান </a:t>
            </a:r>
            <a:endParaRPr lang="bn-BD" sz="4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চিশতিয়া নুরিয়া দাখিল মাদরাসা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কালিগঞ্জ, কেরানীগঞ্জ, ঢাকা </a:t>
            </a:r>
            <a:endParaRPr lang="en-US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০১৯১৩-৭৩৫৬৮৬ </a:t>
            </a:r>
            <a:endParaRPr lang="bn-BD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Email-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baqi.liton</a:t>
            </a:r>
            <a:r>
              <a:rPr lang="bn-IN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@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gmail.com</a:t>
            </a:r>
            <a:endParaRPr lang="bn-BD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212922" y="254779"/>
            <a:ext cx="6705599" cy="1749093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8437" name="Picture 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1021080" y="521625"/>
            <a:ext cx="2946027" cy="30562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41087" y="2331720"/>
            <a:ext cx="5836023" cy="357544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 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 শ্রেনি  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আকাইদ ও ফিকহ </a:t>
            </a:r>
            <a:endParaRPr lang="bn-BD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   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25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ইং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84326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67" y="486264"/>
            <a:ext cx="5711413" cy="40400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 descr="Picture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2164080"/>
            <a:ext cx="5342709" cy="40843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54625808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 (1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281" y="2081530"/>
            <a:ext cx="11338560" cy="2647950"/>
          </a:xfrm>
          <a:prstGeom prst="rect">
            <a:avLst/>
          </a:prstGeom>
          <a:solidFill>
            <a:schemeClr val="bg1"/>
          </a:solidFill>
          <a:scene3d>
            <a:camera prst="obliqueTopLeft"/>
            <a:lightRig rig="threePt" dir="t"/>
          </a:scene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6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	 </a:t>
            </a:r>
            <a:r>
              <a:rPr lang="bn-BD" sz="16600" b="1" dirty="0">
                <a:ln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</a:t>
            </a:r>
            <a:r>
              <a:rPr lang="bn-BD" sz="16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sz="16600" b="1" dirty="0">
              <a:ln/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299324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780" y="220716"/>
            <a:ext cx="11634952" cy="1430283"/>
          </a:xfr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BD" sz="8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5536" y="1825625"/>
            <a:ext cx="11730039" cy="4737100"/>
          </a:xfr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যাকাত কী তা বলতে পারবে।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যাকাতের 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পরিমাণ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কত লিখতে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পা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রবে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যাকাতের ফরজসমূহ ব্যাখ্যা করতে পারবে। </a:t>
            </a:r>
            <a:endParaRPr lang="bn-BD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যাকাতের 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খাতসমূহ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 করতে পারবে।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356074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যাকাত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6339840" y="2316480"/>
            <a:ext cx="5154043" cy="3273763"/>
          </a:xfrm>
          <a:prstGeom prst="rect">
            <a:avLst/>
          </a:prstGeom>
        </p:spPr>
      </p:pic>
      <p:pic>
        <p:nvPicPr>
          <p:cNvPr id="5" name="Picture 4" descr="58797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319607"/>
            <a:ext cx="5120640" cy="3288713"/>
          </a:xfrm>
          <a:prstGeom prst="rect">
            <a:avLst/>
          </a:prstGeom>
        </p:spPr>
      </p:pic>
      <p:pic>
        <p:nvPicPr>
          <p:cNvPr id="7" name="Picture 6" descr="believersguidezaka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75360" y="289560"/>
            <a:ext cx="3535680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02480" y="472440"/>
            <a:ext cx="40386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as-IN" sz="4400" dirty="0" smtClean="0">
                <a:latin typeface="NikoshBAN" pitchFamily="2" charset="0"/>
                <a:cs typeface="NikoshBAN" pitchFamily="2" charset="0"/>
              </a:rPr>
              <a:t>যাকাত শব্দটি আরব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976360" y="411480"/>
            <a:ext cx="1996440" cy="1801368"/>
            <a:chOff x="9113520" y="624840"/>
            <a:chExt cx="1996440" cy="1801368"/>
          </a:xfrm>
        </p:grpSpPr>
        <p:sp>
          <p:nvSpPr>
            <p:cNvPr id="11" name="Down Arrow 10"/>
            <p:cNvSpPr/>
            <p:nvPr/>
          </p:nvSpPr>
          <p:spPr>
            <a:xfrm>
              <a:off x="9753600" y="1447800"/>
              <a:ext cx="701040" cy="978408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9113520" y="624840"/>
              <a:ext cx="1996440" cy="8686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72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অর্থ </a:t>
              </a:r>
              <a:endParaRPr lang="en-US" sz="7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960120" y="5600879"/>
            <a:ext cx="513588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s-IN" sz="4400" dirty="0" smtClean="0">
                <a:latin typeface="NikoshBAN" pitchFamily="2" charset="0"/>
                <a:cs typeface="NikoshBAN" pitchFamily="2" charset="0"/>
              </a:rPr>
              <a:t>বিশুদ্ধ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5080" y="5570399"/>
            <a:ext cx="516636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as-IN" sz="4400" dirty="0" smtClean="0">
                <a:latin typeface="NikoshBAN" pitchFamily="2" charset="0"/>
                <a:cs typeface="NikoshBAN" pitchFamily="2" charset="0"/>
              </a:rPr>
              <a:t>প্রবৃদ্ধি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77240" y="1316059"/>
            <a:ext cx="4789170" cy="4993301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128704" y="426085"/>
            <a:ext cx="5786437" cy="5898515"/>
          </a:xfrm>
          <a:prstGeom prst="rect">
            <a:avLst/>
          </a:prstGeom>
          <a:blipFill dpi="0" rotWithShape="1">
            <a:blip r:embed="rId3">
              <a:extLst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889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" y="259080"/>
            <a:ext cx="502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যাকাতের পরিমাণ 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534539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6370320"/>
            <a:chOff x="0" y="0"/>
            <a:chExt cx="12192000" cy="6858000"/>
          </a:xfrm>
        </p:grpSpPr>
        <p:pic>
          <p:nvPicPr>
            <p:cNvPr id="2" name="Picture 1" descr="D6sTzh4XoAAj0p9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3" name="Picture 2" descr="goat_PNG13155.pn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8646787" y="3307080"/>
              <a:ext cx="1390212" cy="147828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11804" y="765809"/>
            <a:ext cx="6116956" cy="5097301"/>
            <a:chOff x="3011804" y="765809"/>
            <a:chExt cx="6116956" cy="5097301"/>
          </a:xfrm>
        </p:grpSpPr>
        <p:pic>
          <p:nvPicPr>
            <p:cNvPr id="2" name="Picture 1" descr="ibrahimik-1557498659-c377dd1_xlarge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11804" y="765809"/>
              <a:ext cx="5674995" cy="509730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4038600" y="1066800"/>
              <a:ext cx="509016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115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যাকাতের</a:t>
              </a:r>
              <a:r>
                <a:rPr lang="bn-IN" sz="8800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8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3"/>
          <p:cNvSpPr txBox="1">
            <a:spLocks noChangeArrowheads="1"/>
          </p:cNvSpPr>
          <p:nvPr/>
        </p:nvSpPr>
        <p:spPr bwMode="auto">
          <a:xfrm rot="-5400000">
            <a:off x="2777331" y="2603689"/>
            <a:ext cx="6211888" cy="1569660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BD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যাকাতের খাতসমূহ</a:t>
            </a:r>
            <a:endParaRPr lang="en-US" sz="7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95325" y="1208090"/>
            <a:ext cx="3657600" cy="22050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সম্পদ হীন ব্যক্তি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132320" y="955677"/>
            <a:ext cx="3878580" cy="23818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যারা গরীব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400" y="4405315"/>
            <a:ext cx="3977640" cy="19145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যাকাতের কাজে নিয়যিত ব্যক্তি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78040" y="4077973"/>
            <a:ext cx="4248469" cy="23533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যারা অন্য ধর্ম থেকে ইসলাম ধর্ম গ্রহন করে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7" name="Picture 16" descr="maxresdefault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086600" y="802004"/>
            <a:ext cx="4328160" cy="2794635"/>
          </a:xfrm>
          <a:prstGeom prst="rect">
            <a:avLst/>
          </a:prstGeom>
        </p:spPr>
      </p:pic>
      <p:pic>
        <p:nvPicPr>
          <p:cNvPr id="18" name="Picture 17" descr="tithirocks_1326176316_1-212848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" y="655320"/>
            <a:ext cx="4190999" cy="2971800"/>
          </a:xfrm>
          <a:prstGeom prst="rect">
            <a:avLst/>
          </a:prstGeom>
        </p:spPr>
      </p:pic>
      <p:pic>
        <p:nvPicPr>
          <p:cNvPr id="19" name="Picture 18" descr="lok-dekhano-zakat1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7680" y="3733800"/>
            <a:ext cx="4191000" cy="2880360"/>
          </a:xfrm>
          <a:prstGeom prst="rect">
            <a:avLst/>
          </a:prstGeom>
        </p:spPr>
      </p:pic>
      <p:sp>
        <p:nvSpPr>
          <p:cNvPr id="27663" name="TextBox 18"/>
          <p:cNvSpPr txBox="1">
            <a:spLocks noChangeArrowheads="1"/>
          </p:cNvSpPr>
          <p:nvPr/>
        </p:nvSpPr>
        <p:spPr bwMode="auto">
          <a:xfrm>
            <a:off x="465465" y="300929"/>
            <a:ext cx="1835776" cy="76944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BD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মিসকিন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661" name="TextBox 16"/>
          <p:cNvSpPr txBox="1">
            <a:spLocks noChangeArrowheads="1"/>
          </p:cNvSpPr>
          <p:nvPr/>
        </p:nvSpPr>
        <p:spPr bwMode="auto">
          <a:xfrm>
            <a:off x="469416" y="6028789"/>
            <a:ext cx="3940175" cy="646331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BD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যাকাতে নিয়জিত কর্মচারী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662" name="TextBox 17"/>
          <p:cNvSpPr txBox="1">
            <a:spLocks noChangeArrowheads="1"/>
          </p:cNvSpPr>
          <p:nvPr/>
        </p:nvSpPr>
        <p:spPr bwMode="auto">
          <a:xfrm>
            <a:off x="9757167" y="441960"/>
            <a:ext cx="1627113" cy="92333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BD" sz="5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</a:t>
            </a:r>
            <a:endParaRPr lang="en-US" sz="5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 descr="nmsupport-770x42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147560" y="3810000"/>
            <a:ext cx="4343400" cy="2712720"/>
          </a:xfrm>
          <a:prstGeom prst="rect">
            <a:avLst/>
          </a:prstGeom>
        </p:spPr>
      </p:pic>
      <p:sp>
        <p:nvSpPr>
          <p:cNvPr id="27660" name="TextBox 12"/>
          <p:cNvSpPr txBox="1">
            <a:spLocks noChangeArrowheads="1"/>
          </p:cNvSpPr>
          <p:nvPr/>
        </p:nvSpPr>
        <p:spPr bwMode="auto">
          <a:xfrm>
            <a:off x="8351520" y="5751790"/>
            <a:ext cx="3139441" cy="92333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as-IN" sz="5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নতুন মুসলিম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57870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0"/>
          <p:cNvSpPr txBox="1">
            <a:spLocks noChangeArrowheads="1"/>
          </p:cNvSpPr>
          <p:nvPr/>
        </p:nvSpPr>
        <p:spPr bwMode="auto">
          <a:xfrm>
            <a:off x="539752" y="4303714"/>
            <a:ext cx="4354513" cy="1754326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BD" sz="5400">
                <a:latin typeface="NikoshBAN" panose="02000000000000000000" pitchFamily="2" charset="0"/>
                <a:cs typeface="NikoshBAN" panose="02000000000000000000" pitchFamily="2" charset="0"/>
              </a:rPr>
              <a:t>ইসলামের খিদমতে নিয়োজিত ব্যক্তি</a:t>
            </a:r>
            <a:endParaRPr 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7513" y="885826"/>
            <a:ext cx="4322763" cy="1941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দাস মুক্তির জন্য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514" y="687235"/>
            <a:ext cx="5046663" cy="2711286"/>
          </a:xfrm>
          <a:prstGeom prst="rect">
            <a:avLst/>
          </a:prstGeom>
          <a:blipFill dpi="0" rotWithShape="1">
            <a:blip r:embed="rId3">
              <a:extLst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097588" y="912813"/>
            <a:ext cx="4845051" cy="2266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ঋণ গ্রস্থ ব্যক্তি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6088" y="3562668"/>
            <a:ext cx="5040312" cy="2609532"/>
          </a:xfrm>
          <a:prstGeom prst="rect">
            <a:avLst/>
          </a:prstGeom>
          <a:blipFill dpi="0" rotWithShape="1">
            <a:blip r:embed="rId4">
              <a:extLst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152834" y="3828735"/>
            <a:ext cx="4987925" cy="22520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মুসাফির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যারা ভ্রমন করে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8713" y="0"/>
            <a:ext cx="35472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ক্রিতদাস/বন্দীমুক্তি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970691" y="4981905"/>
            <a:ext cx="47296" cy="1107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517289" y="0"/>
            <a:ext cx="23677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ঋণগ্রস্থ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609600" y="6027003"/>
            <a:ext cx="4907280" cy="830997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আল্লাহর পথে</a:t>
            </a:r>
            <a:endParaRPr lang="en-US" sz="48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6035040" y="6088559"/>
            <a:ext cx="5288280" cy="76944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bn-IN" sz="4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মোসাফির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2" name="Picture 21" descr="image-75098-1539521239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88318" y="746760"/>
            <a:ext cx="5265482" cy="2514600"/>
          </a:xfrm>
          <a:prstGeom prst="rect">
            <a:avLst/>
          </a:prstGeom>
        </p:spPr>
      </p:pic>
      <p:pic>
        <p:nvPicPr>
          <p:cNvPr id="23" name="Picture 22" descr="kallanpur-1491754838-e2cde0a_xlarg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065519" y="3596640"/>
            <a:ext cx="5273041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39920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20440" y="640080"/>
            <a:ext cx="48310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72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05200" y="2956560"/>
            <a:ext cx="4892040" cy="1417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 কী ?</a:t>
            </a:r>
            <a:endParaRPr lang="en-US" sz="66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889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3806751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789239" y="325438"/>
            <a:ext cx="6110287" cy="1320800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bn-BD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r>
              <a:rPr lang="bn-IN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" y="1838325"/>
            <a:ext cx="12192000" cy="4470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57250" indent="-857250">
              <a:buFont typeface="Wingdings" panose="05000000000000000000" pitchFamily="2" charset="2"/>
              <a:buChar char="Ø"/>
              <a:defRPr/>
            </a:pPr>
            <a:endParaRPr lang="bn-IN" sz="6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>
              <a:buFont typeface="Wingdings" panose="05000000000000000000" pitchFamily="2" charset="2"/>
              <a:buChar char="Ø"/>
              <a:defRPr/>
            </a:pPr>
            <a:endParaRPr lang="bn-IN" sz="6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143000" indent="-1143000">
              <a:buFont typeface="+mj-lt"/>
              <a:buAutoNum type="arabicPeriod"/>
              <a:defRPr/>
            </a:pPr>
            <a:r>
              <a:rPr lang="bn-IN" sz="6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কোন সম্পদের উপর যাকাত ফরজ লিখ?</a:t>
            </a:r>
          </a:p>
          <a:p>
            <a:pPr marL="1143000" indent="-1143000">
              <a:buFont typeface="+mj-lt"/>
              <a:buAutoNum type="arabicPeriod"/>
              <a:defRPr/>
            </a:pPr>
            <a:r>
              <a:rPr lang="bn-BD" sz="6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যাকাতের খাতসমূহ উল্লেখ কর</a:t>
            </a:r>
            <a:r>
              <a:rPr lang="bn-IN" sz="6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857250" indent="-857250">
              <a:defRPr/>
            </a:pPr>
            <a:endParaRPr lang="en-US" sz="6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 w="889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91433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683000" y="376240"/>
            <a:ext cx="5486400" cy="15589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2154238"/>
            <a:ext cx="10972800" cy="420846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মুসাফির অর্থ কী ?</a:t>
            </a:r>
          </a:p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মিসকিন অর্থ কী ? </a:t>
            </a:r>
          </a:p>
          <a:p>
            <a:pPr marL="857250" indent="-85725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যাকাতের </a:t>
            </a: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 কত ?  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6375" y="103190"/>
            <a:ext cx="11882439" cy="6651625"/>
          </a:xfrm>
          <a:prstGeom prst="rect">
            <a:avLst/>
          </a:prstGeom>
          <a:noFill/>
          <a:ln w="257175" cmpd="thickThin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865127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95600" y="263524"/>
            <a:ext cx="6461125" cy="1839595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8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87364" y="2112965"/>
            <a:ext cx="11298237" cy="428783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“যাকাত দারিদ্র বিমোচনের অন্যতম মাধ্যম” ব্যাখ্যা কর? 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3268454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866425"/>
            <a:ext cx="12192000" cy="3154710"/>
          </a:xfrm>
          <a:prstGeom prst="rect">
            <a:avLst/>
          </a:prstGeom>
          <a:noFill/>
        </p:spPr>
        <p:txBody>
          <a:bodyPr spcFirstLastPara="1">
            <a:prstTxWarp prst="textArchDown">
              <a:avLst/>
            </a:prstTxWarp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99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zakat-2019-02-07-22-46-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631190"/>
            <a:ext cx="5689764" cy="371099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94396803"/>
      </p:ext>
    </p:extLst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497</TotalTime>
  <Words>168</Words>
  <Application>Microsoft Office PowerPoint</Application>
  <PresentationFormat>Custom</PresentationFormat>
  <Paragraphs>60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Paper</vt:lpstr>
      <vt:lpstr>Slide 1</vt:lpstr>
      <vt:lpstr>Slide 2</vt:lpstr>
      <vt:lpstr>Slide 3</vt:lpstr>
      <vt:lpstr>Slide 4</vt:lpstr>
      <vt:lpstr>শিখনফল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Computer</dc:creator>
  <cp:lastModifiedBy>Baqi-Al-Hasan Liton</cp:lastModifiedBy>
  <cp:revision>56</cp:revision>
  <dcterms:created xsi:type="dcterms:W3CDTF">2019-05-08T06:30:02Z</dcterms:created>
  <dcterms:modified xsi:type="dcterms:W3CDTF">2020-03-22T03:41:11Z</dcterms:modified>
</cp:coreProperties>
</file>