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57" r:id="rId4"/>
    <p:sldId id="262" r:id="rId5"/>
    <p:sldId id="263" r:id="rId6"/>
    <p:sldId id="264" r:id="rId7"/>
    <p:sldId id="272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D6913-4D64-4569-941B-228B3D7DA81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A447B-D797-4992-8EC2-580077B0C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447B-D797-4992-8EC2-580077B0CB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6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5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6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5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5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F178D-7728-40F0-9B39-E0ABDF5A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&#2440;-&#2478;&#2503;&#2439;&#2482;&#2435;itzoneljq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555" y="1371600"/>
            <a:ext cx="7425445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39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39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9100"/>
            <a:ext cx="1600200" cy="10001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25438"/>
            <a:ext cx="8486775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0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10</a:t>
            </a:fld>
            <a:endParaRPr lang="en-US"/>
          </a:p>
        </p:txBody>
      </p:sp>
      <p:sp>
        <p:nvSpPr>
          <p:cNvPr id="5" name="Diagonal Stripe 4"/>
          <p:cNvSpPr/>
          <p:nvPr/>
        </p:nvSpPr>
        <p:spPr>
          <a:xfrm rot="19520363">
            <a:off x="3074480" y="1981200"/>
            <a:ext cx="914400" cy="914400"/>
          </a:xfrm>
          <a:prstGeom prst="diagStripe">
            <a:avLst>
              <a:gd name="adj" fmla="val 6963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9"/>
          <a:stretch/>
        </p:blipFill>
        <p:spPr>
          <a:xfrm>
            <a:off x="55419" y="76199"/>
            <a:ext cx="9019307" cy="66603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cxnSp>
        <p:nvCxnSpPr>
          <p:cNvPr id="7" name="Straight Connector 6"/>
          <p:cNvCxnSpPr/>
          <p:nvPr/>
        </p:nvCxnSpPr>
        <p:spPr>
          <a:xfrm>
            <a:off x="2209801" y="4648200"/>
            <a:ext cx="0" cy="121390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67545" y="4620745"/>
            <a:ext cx="0" cy="139905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276601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3654284" y="3276601"/>
            <a:ext cx="5406589" cy="3579125"/>
          </a:xfrm>
          <a:custGeom>
            <a:avLst/>
            <a:gdLst>
              <a:gd name="connsiteX0" fmla="*/ 4142509 w 4142509"/>
              <a:gd name="connsiteY0" fmla="*/ 2618509 h 3574473"/>
              <a:gd name="connsiteX1" fmla="*/ 4100945 w 4142509"/>
              <a:gd name="connsiteY1" fmla="*/ 2507673 h 3574473"/>
              <a:gd name="connsiteX2" fmla="*/ 4073236 w 4142509"/>
              <a:gd name="connsiteY2" fmla="*/ 2424546 h 3574473"/>
              <a:gd name="connsiteX3" fmla="*/ 4059381 w 4142509"/>
              <a:gd name="connsiteY3" fmla="*/ 2382982 h 3574473"/>
              <a:gd name="connsiteX4" fmla="*/ 4045527 w 4142509"/>
              <a:gd name="connsiteY4" fmla="*/ 2258291 h 3574473"/>
              <a:gd name="connsiteX5" fmla="*/ 4003963 w 4142509"/>
              <a:gd name="connsiteY5" fmla="*/ 2161309 h 3574473"/>
              <a:gd name="connsiteX6" fmla="*/ 3990109 w 4142509"/>
              <a:gd name="connsiteY6" fmla="*/ 2092036 h 3574473"/>
              <a:gd name="connsiteX7" fmla="*/ 3962400 w 4142509"/>
              <a:gd name="connsiteY7" fmla="*/ 2036618 h 3574473"/>
              <a:gd name="connsiteX8" fmla="*/ 3934691 w 4142509"/>
              <a:gd name="connsiteY8" fmla="*/ 1953491 h 3574473"/>
              <a:gd name="connsiteX9" fmla="*/ 3906981 w 4142509"/>
              <a:gd name="connsiteY9" fmla="*/ 1856509 h 3574473"/>
              <a:gd name="connsiteX10" fmla="*/ 3893127 w 4142509"/>
              <a:gd name="connsiteY10" fmla="*/ 1814946 h 3574473"/>
              <a:gd name="connsiteX11" fmla="*/ 3879272 w 4142509"/>
              <a:gd name="connsiteY11" fmla="*/ 1745673 h 3574473"/>
              <a:gd name="connsiteX12" fmla="*/ 3865418 w 4142509"/>
              <a:gd name="connsiteY12" fmla="*/ 1704109 h 3574473"/>
              <a:gd name="connsiteX13" fmla="*/ 3837709 w 4142509"/>
              <a:gd name="connsiteY13" fmla="*/ 1593273 h 3574473"/>
              <a:gd name="connsiteX14" fmla="*/ 3810000 w 4142509"/>
              <a:gd name="connsiteY14" fmla="*/ 1537855 h 3574473"/>
              <a:gd name="connsiteX15" fmla="*/ 3782291 w 4142509"/>
              <a:gd name="connsiteY15" fmla="*/ 1454727 h 3574473"/>
              <a:gd name="connsiteX16" fmla="*/ 3754581 w 4142509"/>
              <a:gd name="connsiteY16" fmla="*/ 1274618 h 3574473"/>
              <a:gd name="connsiteX17" fmla="*/ 3726872 w 4142509"/>
              <a:gd name="connsiteY17" fmla="*/ 1233055 h 3574473"/>
              <a:gd name="connsiteX18" fmla="*/ 3713018 w 4142509"/>
              <a:gd name="connsiteY18" fmla="*/ 1177636 h 3574473"/>
              <a:gd name="connsiteX19" fmla="*/ 3699163 w 4142509"/>
              <a:gd name="connsiteY19" fmla="*/ 1136073 h 3574473"/>
              <a:gd name="connsiteX20" fmla="*/ 3685309 w 4142509"/>
              <a:gd name="connsiteY20" fmla="*/ 1066800 h 3574473"/>
              <a:gd name="connsiteX21" fmla="*/ 3657600 w 4142509"/>
              <a:gd name="connsiteY21" fmla="*/ 1025236 h 3574473"/>
              <a:gd name="connsiteX22" fmla="*/ 3616036 w 4142509"/>
              <a:gd name="connsiteY22" fmla="*/ 886691 h 3574473"/>
              <a:gd name="connsiteX23" fmla="*/ 3602181 w 4142509"/>
              <a:gd name="connsiteY23" fmla="*/ 845127 h 3574473"/>
              <a:gd name="connsiteX24" fmla="*/ 3574472 w 4142509"/>
              <a:gd name="connsiteY24" fmla="*/ 803564 h 3574473"/>
              <a:gd name="connsiteX25" fmla="*/ 3532909 w 4142509"/>
              <a:gd name="connsiteY25" fmla="*/ 706582 h 3574473"/>
              <a:gd name="connsiteX26" fmla="*/ 3505200 w 4142509"/>
              <a:gd name="connsiteY26" fmla="*/ 623455 h 3574473"/>
              <a:gd name="connsiteX27" fmla="*/ 3491345 w 4142509"/>
              <a:gd name="connsiteY27" fmla="*/ 581891 h 3574473"/>
              <a:gd name="connsiteX28" fmla="*/ 3449781 w 4142509"/>
              <a:gd name="connsiteY28" fmla="*/ 568036 h 3574473"/>
              <a:gd name="connsiteX29" fmla="*/ 3422072 w 4142509"/>
              <a:gd name="connsiteY29" fmla="*/ 651164 h 3574473"/>
              <a:gd name="connsiteX30" fmla="*/ 3338945 w 4142509"/>
              <a:gd name="connsiteY30" fmla="*/ 692727 h 3574473"/>
              <a:gd name="connsiteX31" fmla="*/ 3311236 w 4142509"/>
              <a:gd name="connsiteY31" fmla="*/ 554182 h 3574473"/>
              <a:gd name="connsiteX32" fmla="*/ 3255818 w 4142509"/>
              <a:gd name="connsiteY32" fmla="*/ 471055 h 3574473"/>
              <a:gd name="connsiteX33" fmla="*/ 3228109 w 4142509"/>
              <a:gd name="connsiteY33" fmla="*/ 429491 h 3574473"/>
              <a:gd name="connsiteX34" fmla="*/ 3186545 w 4142509"/>
              <a:gd name="connsiteY34" fmla="*/ 387927 h 3574473"/>
              <a:gd name="connsiteX35" fmla="*/ 3131127 w 4142509"/>
              <a:gd name="connsiteY35" fmla="*/ 263236 h 3574473"/>
              <a:gd name="connsiteX36" fmla="*/ 3103418 w 4142509"/>
              <a:gd name="connsiteY36" fmla="*/ 346364 h 3574473"/>
              <a:gd name="connsiteX37" fmla="*/ 3089563 w 4142509"/>
              <a:gd name="connsiteY37" fmla="*/ 387927 h 3574473"/>
              <a:gd name="connsiteX38" fmla="*/ 3048000 w 4142509"/>
              <a:gd name="connsiteY38" fmla="*/ 568036 h 3574473"/>
              <a:gd name="connsiteX39" fmla="*/ 3034145 w 4142509"/>
              <a:gd name="connsiteY39" fmla="*/ 609600 h 3574473"/>
              <a:gd name="connsiteX40" fmla="*/ 3006436 w 4142509"/>
              <a:gd name="connsiteY40" fmla="*/ 651164 h 3574473"/>
              <a:gd name="connsiteX41" fmla="*/ 2992581 w 4142509"/>
              <a:gd name="connsiteY41" fmla="*/ 692727 h 3574473"/>
              <a:gd name="connsiteX42" fmla="*/ 2937163 w 4142509"/>
              <a:gd name="connsiteY42" fmla="*/ 775855 h 3574473"/>
              <a:gd name="connsiteX43" fmla="*/ 2909454 w 4142509"/>
              <a:gd name="connsiteY43" fmla="*/ 858982 h 3574473"/>
              <a:gd name="connsiteX44" fmla="*/ 2895600 w 4142509"/>
              <a:gd name="connsiteY44" fmla="*/ 900546 h 3574473"/>
              <a:gd name="connsiteX45" fmla="*/ 2854036 w 4142509"/>
              <a:gd name="connsiteY45" fmla="*/ 942109 h 3574473"/>
              <a:gd name="connsiteX46" fmla="*/ 2798618 w 4142509"/>
              <a:gd name="connsiteY46" fmla="*/ 1066800 h 3574473"/>
              <a:gd name="connsiteX47" fmla="*/ 2784763 w 4142509"/>
              <a:gd name="connsiteY47" fmla="*/ 1108364 h 3574473"/>
              <a:gd name="connsiteX48" fmla="*/ 2743200 w 4142509"/>
              <a:gd name="connsiteY48" fmla="*/ 1163782 h 3574473"/>
              <a:gd name="connsiteX49" fmla="*/ 2715491 w 4142509"/>
              <a:gd name="connsiteY49" fmla="*/ 1205346 h 3574473"/>
              <a:gd name="connsiteX50" fmla="*/ 2687781 w 4142509"/>
              <a:gd name="connsiteY50" fmla="*/ 1233055 h 3574473"/>
              <a:gd name="connsiteX51" fmla="*/ 2632363 w 4142509"/>
              <a:gd name="connsiteY51" fmla="*/ 1316182 h 3574473"/>
              <a:gd name="connsiteX52" fmla="*/ 2576945 w 4142509"/>
              <a:gd name="connsiteY52" fmla="*/ 1399309 h 3574473"/>
              <a:gd name="connsiteX53" fmla="*/ 2549236 w 4142509"/>
              <a:gd name="connsiteY53" fmla="*/ 1440873 h 3574473"/>
              <a:gd name="connsiteX54" fmla="*/ 2521527 w 4142509"/>
              <a:gd name="connsiteY54" fmla="*/ 1496291 h 3574473"/>
              <a:gd name="connsiteX55" fmla="*/ 2507672 w 4142509"/>
              <a:gd name="connsiteY55" fmla="*/ 1537855 h 3574473"/>
              <a:gd name="connsiteX56" fmla="*/ 2452254 w 4142509"/>
              <a:gd name="connsiteY56" fmla="*/ 1620982 h 3574473"/>
              <a:gd name="connsiteX57" fmla="*/ 2424545 w 4142509"/>
              <a:gd name="connsiteY57" fmla="*/ 1676400 h 3574473"/>
              <a:gd name="connsiteX58" fmla="*/ 2396836 w 4142509"/>
              <a:gd name="connsiteY58" fmla="*/ 1593273 h 3574473"/>
              <a:gd name="connsiteX59" fmla="*/ 2382981 w 4142509"/>
              <a:gd name="connsiteY59" fmla="*/ 1025236 h 3574473"/>
              <a:gd name="connsiteX60" fmla="*/ 2299854 w 4142509"/>
              <a:gd name="connsiteY60" fmla="*/ 969818 h 3574473"/>
              <a:gd name="connsiteX61" fmla="*/ 2216727 w 4142509"/>
              <a:gd name="connsiteY61" fmla="*/ 914400 h 3574473"/>
              <a:gd name="connsiteX62" fmla="*/ 2175163 w 4142509"/>
              <a:gd name="connsiteY62" fmla="*/ 900546 h 3574473"/>
              <a:gd name="connsiteX63" fmla="*/ 2147454 w 4142509"/>
              <a:gd name="connsiteY63" fmla="*/ 942109 h 3574473"/>
              <a:gd name="connsiteX64" fmla="*/ 2050472 w 4142509"/>
              <a:gd name="connsiteY64" fmla="*/ 914400 h 3574473"/>
              <a:gd name="connsiteX65" fmla="*/ 2008909 w 4142509"/>
              <a:gd name="connsiteY65" fmla="*/ 858982 h 3574473"/>
              <a:gd name="connsiteX66" fmla="*/ 1953491 w 4142509"/>
              <a:gd name="connsiteY66" fmla="*/ 775855 h 3574473"/>
              <a:gd name="connsiteX67" fmla="*/ 1898072 w 4142509"/>
              <a:gd name="connsiteY67" fmla="*/ 706582 h 3574473"/>
              <a:gd name="connsiteX68" fmla="*/ 1870363 w 4142509"/>
              <a:gd name="connsiteY68" fmla="*/ 651164 h 3574473"/>
              <a:gd name="connsiteX69" fmla="*/ 1842654 w 4142509"/>
              <a:gd name="connsiteY69" fmla="*/ 568036 h 3574473"/>
              <a:gd name="connsiteX70" fmla="*/ 1787236 w 4142509"/>
              <a:gd name="connsiteY70" fmla="*/ 484909 h 3574473"/>
              <a:gd name="connsiteX71" fmla="*/ 1745672 w 4142509"/>
              <a:gd name="connsiteY71" fmla="*/ 401782 h 3574473"/>
              <a:gd name="connsiteX72" fmla="*/ 1690254 w 4142509"/>
              <a:gd name="connsiteY72" fmla="*/ 318655 h 3574473"/>
              <a:gd name="connsiteX73" fmla="*/ 1634836 w 4142509"/>
              <a:gd name="connsiteY73" fmla="*/ 401782 h 3574473"/>
              <a:gd name="connsiteX74" fmla="*/ 1607127 w 4142509"/>
              <a:gd name="connsiteY74" fmla="*/ 512618 h 3574473"/>
              <a:gd name="connsiteX75" fmla="*/ 1593272 w 4142509"/>
              <a:gd name="connsiteY75" fmla="*/ 554182 h 3574473"/>
              <a:gd name="connsiteX76" fmla="*/ 1579418 w 4142509"/>
              <a:gd name="connsiteY76" fmla="*/ 678873 h 3574473"/>
              <a:gd name="connsiteX77" fmla="*/ 1551709 w 4142509"/>
              <a:gd name="connsiteY77" fmla="*/ 803564 h 3574473"/>
              <a:gd name="connsiteX78" fmla="*/ 1510145 w 4142509"/>
              <a:gd name="connsiteY78" fmla="*/ 928255 h 3574473"/>
              <a:gd name="connsiteX79" fmla="*/ 1482436 w 4142509"/>
              <a:gd name="connsiteY79" fmla="*/ 1025236 h 3574473"/>
              <a:gd name="connsiteX80" fmla="*/ 1468581 w 4142509"/>
              <a:gd name="connsiteY80" fmla="*/ 1066800 h 3574473"/>
              <a:gd name="connsiteX81" fmla="*/ 1427018 w 4142509"/>
              <a:gd name="connsiteY81" fmla="*/ 1094509 h 3574473"/>
              <a:gd name="connsiteX82" fmla="*/ 1357745 w 4142509"/>
              <a:gd name="connsiteY82" fmla="*/ 1219200 h 3574473"/>
              <a:gd name="connsiteX83" fmla="*/ 1302327 w 4142509"/>
              <a:gd name="connsiteY83" fmla="*/ 1302327 h 3574473"/>
              <a:gd name="connsiteX84" fmla="*/ 1274618 w 4142509"/>
              <a:gd name="connsiteY84" fmla="*/ 1343891 h 3574473"/>
              <a:gd name="connsiteX85" fmla="*/ 1233054 w 4142509"/>
              <a:gd name="connsiteY85" fmla="*/ 1371600 h 3574473"/>
              <a:gd name="connsiteX86" fmla="*/ 1205345 w 4142509"/>
              <a:gd name="connsiteY86" fmla="*/ 1413164 h 3574473"/>
              <a:gd name="connsiteX87" fmla="*/ 1163781 w 4142509"/>
              <a:gd name="connsiteY87" fmla="*/ 1454727 h 3574473"/>
              <a:gd name="connsiteX88" fmla="*/ 1177636 w 4142509"/>
              <a:gd name="connsiteY88" fmla="*/ 1163782 h 3574473"/>
              <a:gd name="connsiteX89" fmla="*/ 1191491 w 4142509"/>
              <a:gd name="connsiteY89" fmla="*/ 1122218 h 3574473"/>
              <a:gd name="connsiteX90" fmla="*/ 1205345 w 4142509"/>
              <a:gd name="connsiteY90" fmla="*/ 1052946 h 3574473"/>
              <a:gd name="connsiteX91" fmla="*/ 1219200 w 4142509"/>
              <a:gd name="connsiteY91" fmla="*/ 1011382 h 3574473"/>
              <a:gd name="connsiteX92" fmla="*/ 1246909 w 4142509"/>
              <a:gd name="connsiteY92" fmla="*/ 872836 h 3574473"/>
              <a:gd name="connsiteX93" fmla="*/ 1260763 w 4142509"/>
              <a:gd name="connsiteY93" fmla="*/ 831273 h 3574473"/>
              <a:gd name="connsiteX94" fmla="*/ 1246909 w 4142509"/>
              <a:gd name="connsiteY94" fmla="*/ 678873 h 3574473"/>
              <a:gd name="connsiteX95" fmla="*/ 1191491 w 4142509"/>
              <a:gd name="connsiteY95" fmla="*/ 623455 h 3574473"/>
              <a:gd name="connsiteX96" fmla="*/ 1136072 w 4142509"/>
              <a:gd name="connsiteY96" fmla="*/ 526473 h 3574473"/>
              <a:gd name="connsiteX97" fmla="*/ 1080654 w 4142509"/>
              <a:gd name="connsiteY97" fmla="*/ 443346 h 3574473"/>
              <a:gd name="connsiteX98" fmla="*/ 1039091 w 4142509"/>
              <a:gd name="connsiteY98" fmla="*/ 387927 h 3574473"/>
              <a:gd name="connsiteX99" fmla="*/ 955963 w 4142509"/>
              <a:gd name="connsiteY99" fmla="*/ 346364 h 3574473"/>
              <a:gd name="connsiteX100" fmla="*/ 900545 w 4142509"/>
              <a:gd name="connsiteY100" fmla="*/ 318655 h 3574473"/>
              <a:gd name="connsiteX101" fmla="*/ 845127 w 4142509"/>
              <a:gd name="connsiteY101" fmla="*/ 304800 h 3574473"/>
              <a:gd name="connsiteX102" fmla="*/ 803563 w 4142509"/>
              <a:gd name="connsiteY102" fmla="*/ 290946 h 3574473"/>
              <a:gd name="connsiteX103" fmla="*/ 720436 w 4142509"/>
              <a:gd name="connsiteY103" fmla="*/ 249382 h 3574473"/>
              <a:gd name="connsiteX104" fmla="*/ 678872 w 4142509"/>
              <a:gd name="connsiteY104" fmla="*/ 221673 h 3574473"/>
              <a:gd name="connsiteX105" fmla="*/ 637309 w 4142509"/>
              <a:gd name="connsiteY105" fmla="*/ 207818 h 3574473"/>
              <a:gd name="connsiteX106" fmla="*/ 526472 w 4142509"/>
              <a:gd name="connsiteY106" fmla="*/ 124691 h 3574473"/>
              <a:gd name="connsiteX107" fmla="*/ 484909 w 4142509"/>
              <a:gd name="connsiteY107" fmla="*/ 96982 h 3574473"/>
              <a:gd name="connsiteX108" fmla="*/ 387927 w 4142509"/>
              <a:gd name="connsiteY108" fmla="*/ 0 h 3574473"/>
              <a:gd name="connsiteX109" fmla="*/ 387927 w 4142509"/>
              <a:gd name="connsiteY109" fmla="*/ 457200 h 3574473"/>
              <a:gd name="connsiteX110" fmla="*/ 415636 w 4142509"/>
              <a:gd name="connsiteY110" fmla="*/ 540327 h 3574473"/>
              <a:gd name="connsiteX111" fmla="*/ 374072 w 4142509"/>
              <a:gd name="connsiteY111" fmla="*/ 914400 h 3574473"/>
              <a:gd name="connsiteX112" fmla="*/ 332509 w 4142509"/>
              <a:gd name="connsiteY112" fmla="*/ 1122218 h 3574473"/>
              <a:gd name="connsiteX113" fmla="*/ 304800 w 4142509"/>
              <a:gd name="connsiteY113" fmla="*/ 1302327 h 3574473"/>
              <a:gd name="connsiteX114" fmla="*/ 277091 w 4142509"/>
              <a:gd name="connsiteY114" fmla="*/ 1385455 h 3574473"/>
              <a:gd name="connsiteX115" fmla="*/ 263236 w 4142509"/>
              <a:gd name="connsiteY115" fmla="*/ 1510146 h 3574473"/>
              <a:gd name="connsiteX116" fmla="*/ 235527 w 4142509"/>
              <a:gd name="connsiteY116" fmla="*/ 1607127 h 3574473"/>
              <a:gd name="connsiteX117" fmla="*/ 221672 w 4142509"/>
              <a:gd name="connsiteY117" fmla="*/ 1690255 h 3574473"/>
              <a:gd name="connsiteX118" fmla="*/ 207818 w 4142509"/>
              <a:gd name="connsiteY118" fmla="*/ 1745673 h 3574473"/>
              <a:gd name="connsiteX119" fmla="*/ 193963 w 4142509"/>
              <a:gd name="connsiteY119" fmla="*/ 1828800 h 3574473"/>
              <a:gd name="connsiteX120" fmla="*/ 180109 w 4142509"/>
              <a:gd name="connsiteY120" fmla="*/ 1898073 h 3574473"/>
              <a:gd name="connsiteX121" fmla="*/ 166254 w 4142509"/>
              <a:gd name="connsiteY121" fmla="*/ 2133600 h 3574473"/>
              <a:gd name="connsiteX122" fmla="*/ 138545 w 4142509"/>
              <a:gd name="connsiteY122" fmla="*/ 2286000 h 3574473"/>
              <a:gd name="connsiteX123" fmla="*/ 110836 w 4142509"/>
              <a:gd name="connsiteY123" fmla="*/ 2369127 h 3574473"/>
              <a:gd name="connsiteX124" fmla="*/ 83127 w 4142509"/>
              <a:gd name="connsiteY124" fmla="*/ 2452255 h 3574473"/>
              <a:gd name="connsiteX125" fmla="*/ 69272 w 4142509"/>
              <a:gd name="connsiteY125" fmla="*/ 2493818 h 3574473"/>
              <a:gd name="connsiteX126" fmla="*/ 55418 w 4142509"/>
              <a:gd name="connsiteY126" fmla="*/ 2535382 h 3574473"/>
              <a:gd name="connsiteX127" fmla="*/ 27709 w 4142509"/>
              <a:gd name="connsiteY127" fmla="*/ 2881746 h 3574473"/>
              <a:gd name="connsiteX128" fmla="*/ 13854 w 4142509"/>
              <a:gd name="connsiteY128" fmla="*/ 2937164 h 3574473"/>
              <a:gd name="connsiteX129" fmla="*/ 0 w 4142509"/>
              <a:gd name="connsiteY129" fmla="*/ 3283527 h 3574473"/>
              <a:gd name="connsiteX130" fmla="*/ 41563 w 4142509"/>
              <a:gd name="connsiteY130" fmla="*/ 3463636 h 3574473"/>
              <a:gd name="connsiteX131" fmla="*/ 69272 w 4142509"/>
              <a:gd name="connsiteY131" fmla="*/ 3519055 h 3574473"/>
              <a:gd name="connsiteX132" fmla="*/ 96981 w 4142509"/>
              <a:gd name="connsiteY132" fmla="*/ 3560618 h 3574473"/>
              <a:gd name="connsiteX133" fmla="*/ 138545 w 4142509"/>
              <a:gd name="connsiteY133" fmla="*/ 3574473 h 3574473"/>
              <a:gd name="connsiteX134" fmla="*/ 277091 w 4142509"/>
              <a:gd name="connsiteY134" fmla="*/ 3519055 h 3574473"/>
              <a:gd name="connsiteX135" fmla="*/ 318654 w 4142509"/>
              <a:gd name="connsiteY135" fmla="*/ 3491346 h 3574473"/>
              <a:gd name="connsiteX136" fmla="*/ 817418 w 4142509"/>
              <a:gd name="connsiteY136" fmla="*/ 3477491 h 3574473"/>
              <a:gd name="connsiteX137" fmla="*/ 1163781 w 4142509"/>
              <a:gd name="connsiteY137" fmla="*/ 3449782 h 3574473"/>
              <a:gd name="connsiteX138" fmla="*/ 1385454 w 4142509"/>
              <a:gd name="connsiteY138" fmla="*/ 3422073 h 3574473"/>
              <a:gd name="connsiteX139" fmla="*/ 1648691 w 4142509"/>
              <a:gd name="connsiteY139" fmla="*/ 3408218 h 3574473"/>
              <a:gd name="connsiteX140" fmla="*/ 1787236 w 4142509"/>
              <a:gd name="connsiteY140" fmla="*/ 3380509 h 3574473"/>
              <a:gd name="connsiteX141" fmla="*/ 1870363 w 4142509"/>
              <a:gd name="connsiteY141" fmla="*/ 3366655 h 3574473"/>
              <a:gd name="connsiteX142" fmla="*/ 2092036 w 4142509"/>
              <a:gd name="connsiteY142" fmla="*/ 3325091 h 3574473"/>
              <a:gd name="connsiteX143" fmla="*/ 2410691 w 4142509"/>
              <a:gd name="connsiteY143" fmla="*/ 3311236 h 3574473"/>
              <a:gd name="connsiteX144" fmla="*/ 2978727 w 4142509"/>
              <a:gd name="connsiteY144" fmla="*/ 3283527 h 3574473"/>
              <a:gd name="connsiteX145" fmla="*/ 3131127 w 4142509"/>
              <a:gd name="connsiteY145" fmla="*/ 3255818 h 3574473"/>
              <a:gd name="connsiteX146" fmla="*/ 3283527 w 4142509"/>
              <a:gd name="connsiteY146" fmla="*/ 3241964 h 3574473"/>
              <a:gd name="connsiteX147" fmla="*/ 3408218 w 4142509"/>
              <a:gd name="connsiteY147" fmla="*/ 3200400 h 3574473"/>
              <a:gd name="connsiteX148" fmla="*/ 3491345 w 4142509"/>
              <a:gd name="connsiteY148" fmla="*/ 3172691 h 3574473"/>
              <a:gd name="connsiteX149" fmla="*/ 3574472 w 4142509"/>
              <a:gd name="connsiteY149" fmla="*/ 3117273 h 3574473"/>
              <a:gd name="connsiteX150" fmla="*/ 3685309 w 4142509"/>
              <a:gd name="connsiteY150" fmla="*/ 3075709 h 3574473"/>
              <a:gd name="connsiteX151" fmla="*/ 3726872 w 4142509"/>
              <a:gd name="connsiteY151" fmla="*/ 3061855 h 3574473"/>
              <a:gd name="connsiteX152" fmla="*/ 3768436 w 4142509"/>
              <a:gd name="connsiteY152" fmla="*/ 3034146 h 3574473"/>
              <a:gd name="connsiteX153" fmla="*/ 3865418 w 4142509"/>
              <a:gd name="connsiteY153" fmla="*/ 3006436 h 3574473"/>
              <a:gd name="connsiteX154" fmla="*/ 3990109 w 4142509"/>
              <a:gd name="connsiteY154" fmla="*/ 2937164 h 3574473"/>
              <a:gd name="connsiteX155" fmla="*/ 4073236 w 4142509"/>
              <a:gd name="connsiteY155" fmla="*/ 2854036 h 3574473"/>
              <a:gd name="connsiteX156" fmla="*/ 4114800 w 4142509"/>
              <a:gd name="connsiteY156" fmla="*/ 2840182 h 3574473"/>
              <a:gd name="connsiteX0" fmla="*/ 4142509 w 4142509"/>
              <a:gd name="connsiteY0" fmla="*/ 2618509 h 3574473"/>
              <a:gd name="connsiteX1" fmla="*/ 4100945 w 4142509"/>
              <a:gd name="connsiteY1" fmla="*/ 2507673 h 3574473"/>
              <a:gd name="connsiteX2" fmla="*/ 4073236 w 4142509"/>
              <a:gd name="connsiteY2" fmla="*/ 2424546 h 3574473"/>
              <a:gd name="connsiteX3" fmla="*/ 4059381 w 4142509"/>
              <a:gd name="connsiteY3" fmla="*/ 2382982 h 3574473"/>
              <a:gd name="connsiteX4" fmla="*/ 4045527 w 4142509"/>
              <a:gd name="connsiteY4" fmla="*/ 2258291 h 3574473"/>
              <a:gd name="connsiteX5" fmla="*/ 4003963 w 4142509"/>
              <a:gd name="connsiteY5" fmla="*/ 2161309 h 3574473"/>
              <a:gd name="connsiteX6" fmla="*/ 3990109 w 4142509"/>
              <a:gd name="connsiteY6" fmla="*/ 2092036 h 3574473"/>
              <a:gd name="connsiteX7" fmla="*/ 3962400 w 4142509"/>
              <a:gd name="connsiteY7" fmla="*/ 2036618 h 3574473"/>
              <a:gd name="connsiteX8" fmla="*/ 3934691 w 4142509"/>
              <a:gd name="connsiteY8" fmla="*/ 1953491 h 3574473"/>
              <a:gd name="connsiteX9" fmla="*/ 3906981 w 4142509"/>
              <a:gd name="connsiteY9" fmla="*/ 1856509 h 3574473"/>
              <a:gd name="connsiteX10" fmla="*/ 3893127 w 4142509"/>
              <a:gd name="connsiteY10" fmla="*/ 1814946 h 3574473"/>
              <a:gd name="connsiteX11" fmla="*/ 3879272 w 4142509"/>
              <a:gd name="connsiteY11" fmla="*/ 1745673 h 3574473"/>
              <a:gd name="connsiteX12" fmla="*/ 3865418 w 4142509"/>
              <a:gd name="connsiteY12" fmla="*/ 1704109 h 3574473"/>
              <a:gd name="connsiteX13" fmla="*/ 3837709 w 4142509"/>
              <a:gd name="connsiteY13" fmla="*/ 1593273 h 3574473"/>
              <a:gd name="connsiteX14" fmla="*/ 3810000 w 4142509"/>
              <a:gd name="connsiteY14" fmla="*/ 1537855 h 3574473"/>
              <a:gd name="connsiteX15" fmla="*/ 3782291 w 4142509"/>
              <a:gd name="connsiteY15" fmla="*/ 1454727 h 3574473"/>
              <a:gd name="connsiteX16" fmla="*/ 3754581 w 4142509"/>
              <a:gd name="connsiteY16" fmla="*/ 1274618 h 3574473"/>
              <a:gd name="connsiteX17" fmla="*/ 3726872 w 4142509"/>
              <a:gd name="connsiteY17" fmla="*/ 1233055 h 3574473"/>
              <a:gd name="connsiteX18" fmla="*/ 3713018 w 4142509"/>
              <a:gd name="connsiteY18" fmla="*/ 1177636 h 3574473"/>
              <a:gd name="connsiteX19" fmla="*/ 3699163 w 4142509"/>
              <a:gd name="connsiteY19" fmla="*/ 1136073 h 3574473"/>
              <a:gd name="connsiteX20" fmla="*/ 3685309 w 4142509"/>
              <a:gd name="connsiteY20" fmla="*/ 1066800 h 3574473"/>
              <a:gd name="connsiteX21" fmla="*/ 3657600 w 4142509"/>
              <a:gd name="connsiteY21" fmla="*/ 1025236 h 3574473"/>
              <a:gd name="connsiteX22" fmla="*/ 3616036 w 4142509"/>
              <a:gd name="connsiteY22" fmla="*/ 886691 h 3574473"/>
              <a:gd name="connsiteX23" fmla="*/ 3602181 w 4142509"/>
              <a:gd name="connsiteY23" fmla="*/ 845127 h 3574473"/>
              <a:gd name="connsiteX24" fmla="*/ 3574472 w 4142509"/>
              <a:gd name="connsiteY24" fmla="*/ 803564 h 3574473"/>
              <a:gd name="connsiteX25" fmla="*/ 3532909 w 4142509"/>
              <a:gd name="connsiteY25" fmla="*/ 706582 h 3574473"/>
              <a:gd name="connsiteX26" fmla="*/ 3505200 w 4142509"/>
              <a:gd name="connsiteY26" fmla="*/ 623455 h 3574473"/>
              <a:gd name="connsiteX27" fmla="*/ 3491345 w 4142509"/>
              <a:gd name="connsiteY27" fmla="*/ 581891 h 3574473"/>
              <a:gd name="connsiteX28" fmla="*/ 3449781 w 4142509"/>
              <a:gd name="connsiteY28" fmla="*/ 568036 h 3574473"/>
              <a:gd name="connsiteX29" fmla="*/ 3422072 w 4142509"/>
              <a:gd name="connsiteY29" fmla="*/ 651164 h 3574473"/>
              <a:gd name="connsiteX30" fmla="*/ 3338945 w 4142509"/>
              <a:gd name="connsiteY30" fmla="*/ 692727 h 3574473"/>
              <a:gd name="connsiteX31" fmla="*/ 3311236 w 4142509"/>
              <a:gd name="connsiteY31" fmla="*/ 554182 h 3574473"/>
              <a:gd name="connsiteX32" fmla="*/ 3255818 w 4142509"/>
              <a:gd name="connsiteY32" fmla="*/ 471055 h 3574473"/>
              <a:gd name="connsiteX33" fmla="*/ 3228109 w 4142509"/>
              <a:gd name="connsiteY33" fmla="*/ 429491 h 3574473"/>
              <a:gd name="connsiteX34" fmla="*/ 3186545 w 4142509"/>
              <a:gd name="connsiteY34" fmla="*/ 387927 h 3574473"/>
              <a:gd name="connsiteX35" fmla="*/ 3131127 w 4142509"/>
              <a:gd name="connsiteY35" fmla="*/ 263236 h 3574473"/>
              <a:gd name="connsiteX36" fmla="*/ 3103418 w 4142509"/>
              <a:gd name="connsiteY36" fmla="*/ 346364 h 3574473"/>
              <a:gd name="connsiteX37" fmla="*/ 3089563 w 4142509"/>
              <a:gd name="connsiteY37" fmla="*/ 387927 h 3574473"/>
              <a:gd name="connsiteX38" fmla="*/ 3048000 w 4142509"/>
              <a:gd name="connsiteY38" fmla="*/ 568036 h 3574473"/>
              <a:gd name="connsiteX39" fmla="*/ 3034145 w 4142509"/>
              <a:gd name="connsiteY39" fmla="*/ 609600 h 3574473"/>
              <a:gd name="connsiteX40" fmla="*/ 3006436 w 4142509"/>
              <a:gd name="connsiteY40" fmla="*/ 651164 h 3574473"/>
              <a:gd name="connsiteX41" fmla="*/ 2992581 w 4142509"/>
              <a:gd name="connsiteY41" fmla="*/ 692727 h 3574473"/>
              <a:gd name="connsiteX42" fmla="*/ 2937163 w 4142509"/>
              <a:gd name="connsiteY42" fmla="*/ 775855 h 3574473"/>
              <a:gd name="connsiteX43" fmla="*/ 2909454 w 4142509"/>
              <a:gd name="connsiteY43" fmla="*/ 858982 h 3574473"/>
              <a:gd name="connsiteX44" fmla="*/ 2895600 w 4142509"/>
              <a:gd name="connsiteY44" fmla="*/ 900546 h 3574473"/>
              <a:gd name="connsiteX45" fmla="*/ 2854036 w 4142509"/>
              <a:gd name="connsiteY45" fmla="*/ 942109 h 3574473"/>
              <a:gd name="connsiteX46" fmla="*/ 2798618 w 4142509"/>
              <a:gd name="connsiteY46" fmla="*/ 1066800 h 3574473"/>
              <a:gd name="connsiteX47" fmla="*/ 2784763 w 4142509"/>
              <a:gd name="connsiteY47" fmla="*/ 1108364 h 3574473"/>
              <a:gd name="connsiteX48" fmla="*/ 2743200 w 4142509"/>
              <a:gd name="connsiteY48" fmla="*/ 1163782 h 3574473"/>
              <a:gd name="connsiteX49" fmla="*/ 2715491 w 4142509"/>
              <a:gd name="connsiteY49" fmla="*/ 1205346 h 3574473"/>
              <a:gd name="connsiteX50" fmla="*/ 2687781 w 4142509"/>
              <a:gd name="connsiteY50" fmla="*/ 1233055 h 3574473"/>
              <a:gd name="connsiteX51" fmla="*/ 2632363 w 4142509"/>
              <a:gd name="connsiteY51" fmla="*/ 1316182 h 3574473"/>
              <a:gd name="connsiteX52" fmla="*/ 2576945 w 4142509"/>
              <a:gd name="connsiteY52" fmla="*/ 1399309 h 3574473"/>
              <a:gd name="connsiteX53" fmla="*/ 2549236 w 4142509"/>
              <a:gd name="connsiteY53" fmla="*/ 1440873 h 3574473"/>
              <a:gd name="connsiteX54" fmla="*/ 2521527 w 4142509"/>
              <a:gd name="connsiteY54" fmla="*/ 1496291 h 3574473"/>
              <a:gd name="connsiteX55" fmla="*/ 2507672 w 4142509"/>
              <a:gd name="connsiteY55" fmla="*/ 1537855 h 3574473"/>
              <a:gd name="connsiteX56" fmla="*/ 2452254 w 4142509"/>
              <a:gd name="connsiteY56" fmla="*/ 1620982 h 3574473"/>
              <a:gd name="connsiteX57" fmla="*/ 2424545 w 4142509"/>
              <a:gd name="connsiteY57" fmla="*/ 1676400 h 3574473"/>
              <a:gd name="connsiteX58" fmla="*/ 2396836 w 4142509"/>
              <a:gd name="connsiteY58" fmla="*/ 1593273 h 3574473"/>
              <a:gd name="connsiteX59" fmla="*/ 2382981 w 4142509"/>
              <a:gd name="connsiteY59" fmla="*/ 1025236 h 3574473"/>
              <a:gd name="connsiteX60" fmla="*/ 2299854 w 4142509"/>
              <a:gd name="connsiteY60" fmla="*/ 969818 h 3574473"/>
              <a:gd name="connsiteX61" fmla="*/ 2216727 w 4142509"/>
              <a:gd name="connsiteY61" fmla="*/ 914400 h 3574473"/>
              <a:gd name="connsiteX62" fmla="*/ 2175163 w 4142509"/>
              <a:gd name="connsiteY62" fmla="*/ 900546 h 3574473"/>
              <a:gd name="connsiteX63" fmla="*/ 2147454 w 4142509"/>
              <a:gd name="connsiteY63" fmla="*/ 942109 h 3574473"/>
              <a:gd name="connsiteX64" fmla="*/ 1934435 w 4142509"/>
              <a:gd name="connsiteY64" fmla="*/ 1443982 h 3574473"/>
              <a:gd name="connsiteX65" fmla="*/ 2008909 w 4142509"/>
              <a:gd name="connsiteY65" fmla="*/ 858982 h 3574473"/>
              <a:gd name="connsiteX66" fmla="*/ 1953491 w 4142509"/>
              <a:gd name="connsiteY66" fmla="*/ 775855 h 3574473"/>
              <a:gd name="connsiteX67" fmla="*/ 1898072 w 4142509"/>
              <a:gd name="connsiteY67" fmla="*/ 706582 h 3574473"/>
              <a:gd name="connsiteX68" fmla="*/ 1870363 w 4142509"/>
              <a:gd name="connsiteY68" fmla="*/ 651164 h 3574473"/>
              <a:gd name="connsiteX69" fmla="*/ 1842654 w 4142509"/>
              <a:gd name="connsiteY69" fmla="*/ 568036 h 3574473"/>
              <a:gd name="connsiteX70" fmla="*/ 1787236 w 4142509"/>
              <a:gd name="connsiteY70" fmla="*/ 484909 h 3574473"/>
              <a:gd name="connsiteX71" fmla="*/ 1745672 w 4142509"/>
              <a:gd name="connsiteY71" fmla="*/ 401782 h 3574473"/>
              <a:gd name="connsiteX72" fmla="*/ 1690254 w 4142509"/>
              <a:gd name="connsiteY72" fmla="*/ 318655 h 3574473"/>
              <a:gd name="connsiteX73" fmla="*/ 1634836 w 4142509"/>
              <a:gd name="connsiteY73" fmla="*/ 401782 h 3574473"/>
              <a:gd name="connsiteX74" fmla="*/ 1607127 w 4142509"/>
              <a:gd name="connsiteY74" fmla="*/ 512618 h 3574473"/>
              <a:gd name="connsiteX75" fmla="*/ 1593272 w 4142509"/>
              <a:gd name="connsiteY75" fmla="*/ 554182 h 3574473"/>
              <a:gd name="connsiteX76" fmla="*/ 1579418 w 4142509"/>
              <a:gd name="connsiteY76" fmla="*/ 678873 h 3574473"/>
              <a:gd name="connsiteX77" fmla="*/ 1551709 w 4142509"/>
              <a:gd name="connsiteY77" fmla="*/ 803564 h 3574473"/>
              <a:gd name="connsiteX78" fmla="*/ 1510145 w 4142509"/>
              <a:gd name="connsiteY78" fmla="*/ 928255 h 3574473"/>
              <a:gd name="connsiteX79" fmla="*/ 1482436 w 4142509"/>
              <a:gd name="connsiteY79" fmla="*/ 1025236 h 3574473"/>
              <a:gd name="connsiteX80" fmla="*/ 1468581 w 4142509"/>
              <a:gd name="connsiteY80" fmla="*/ 1066800 h 3574473"/>
              <a:gd name="connsiteX81" fmla="*/ 1427018 w 4142509"/>
              <a:gd name="connsiteY81" fmla="*/ 1094509 h 3574473"/>
              <a:gd name="connsiteX82" fmla="*/ 1357745 w 4142509"/>
              <a:gd name="connsiteY82" fmla="*/ 1219200 h 3574473"/>
              <a:gd name="connsiteX83" fmla="*/ 1302327 w 4142509"/>
              <a:gd name="connsiteY83" fmla="*/ 1302327 h 3574473"/>
              <a:gd name="connsiteX84" fmla="*/ 1274618 w 4142509"/>
              <a:gd name="connsiteY84" fmla="*/ 1343891 h 3574473"/>
              <a:gd name="connsiteX85" fmla="*/ 1233054 w 4142509"/>
              <a:gd name="connsiteY85" fmla="*/ 1371600 h 3574473"/>
              <a:gd name="connsiteX86" fmla="*/ 1205345 w 4142509"/>
              <a:gd name="connsiteY86" fmla="*/ 1413164 h 3574473"/>
              <a:gd name="connsiteX87" fmla="*/ 1163781 w 4142509"/>
              <a:gd name="connsiteY87" fmla="*/ 1454727 h 3574473"/>
              <a:gd name="connsiteX88" fmla="*/ 1177636 w 4142509"/>
              <a:gd name="connsiteY88" fmla="*/ 1163782 h 3574473"/>
              <a:gd name="connsiteX89" fmla="*/ 1191491 w 4142509"/>
              <a:gd name="connsiteY89" fmla="*/ 1122218 h 3574473"/>
              <a:gd name="connsiteX90" fmla="*/ 1205345 w 4142509"/>
              <a:gd name="connsiteY90" fmla="*/ 1052946 h 3574473"/>
              <a:gd name="connsiteX91" fmla="*/ 1219200 w 4142509"/>
              <a:gd name="connsiteY91" fmla="*/ 1011382 h 3574473"/>
              <a:gd name="connsiteX92" fmla="*/ 1246909 w 4142509"/>
              <a:gd name="connsiteY92" fmla="*/ 872836 h 3574473"/>
              <a:gd name="connsiteX93" fmla="*/ 1260763 w 4142509"/>
              <a:gd name="connsiteY93" fmla="*/ 831273 h 3574473"/>
              <a:gd name="connsiteX94" fmla="*/ 1246909 w 4142509"/>
              <a:gd name="connsiteY94" fmla="*/ 678873 h 3574473"/>
              <a:gd name="connsiteX95" fmla="*/ 1191491 w 4142509"/>
              <a:gd name="connsiteY95" fmla="*/ 623455 h 3574473"/>
              <a:gd name="connsiteX96" fmla="*/ 1136072 w 4142509"/>
              <a:gd name="connsiteY96" fmla="*/ 526473 h 3574473"/>
              <a:gd name="connsiteX97" fmla="*/ 1080654 w 4142509"/>
              <a:gd name="connsiteY97" fmla="*/ 443346 h 3574473"/>
              <a:gd name="connsiteX98" fmla="*/ 1039091 w 4142509"/>
              <a:gd name="connsiteY98" fmla="*/ 387927 h 3574473"/>
              <a:gd name="connsiteX99" fmla="*/ 955963 w 4142509"/>
              <a:gd name="connsiteY99" fmla="*/ 346364 h 3574473"/>
              <a:gd name="connsiteX100" fmla="*/ 900545 w 4142509"/>
              <a:gd name="connsiteY100" fmla="*/ 318655 h 3574473"/>
              <a:gd name="connsiteX101" fmla="*/ 845127 w 4142509"/>
              <a:gd name="connsiteY101" fmla="*/ 304800 h 3574473"/>
              <a:gd name="connsiteX102" fmla="*/ 803563 w 4142509"/>
              <a:gd name="connsiteY102" fmla="*/ 290946 h 3574473"/>
              <a:gd name="connsiteX103" fmla="*/ 720436 w 4142509"/>
              <a:gd name="connsiteY103" fmla="*/ 249382 h 3574473"/>
              <a:gd name="connsiteX104" fmla="*/ 678872 w 4142509"/>
              <a:gd name="connsiteY104" fmla="*/ 221673 h 3574473"/>
              <a:gd name="connsiteX105" fmla="*/ 637309 w 4142509"/>
              <a:gd name="connsiteY105" fmla="*/ 207818 h 3574473"/>
              <a:gd name="connsiteX106" fmla="*/ 526472 w 4142509"/>
              <a:gd name="connsiteY106" fmla="*/ 124691 h 3574473"/>
              <a:gd name="connsiteX107" fmla="*/ 484909 w 4142509"/>
              <a:gd name="connsiteY107" fmla="*/ 96982 h 3574473"/>
              <a:gd name="connsiteX108" fmla="*/ 387927 w 4142509"/>
              <a:gd name="connsiteY108" fmla="*/ 0 h 3574473"/>
              <a:gd name="connsiteX109" fmla="*/ 387927 w 4142509"/>
              <a:gd name="connsiteY109" fmla="*/ 457200 h 3574473"/>
              <a:gd name="connsiteX110" fmla="*/ 415636 w 4142509"/>
              <a:gd name="connsiteY110" fmla="*/ 540327 h 3574473"/>
              <a:gd name="connsiteX111" fmla="*/ 374072 w 4142509"/>
              <a:gd name="connsiteY111" fmla="*/ 914400 h 3574473"/>
              <a:gd name="connsiteX112" fmla="*/ 332509 w 4142509"/>
              <a:gd name="connsiteY112" fmla="*/ 1122218 h 3574473"/>
              <a:gd name="connsiteX113" fmla="*/ 304800 w 4142509"/>
              <a:gd name="connsiteY113" fmla="*/ 1302327 h 3574473"/>
              <a:gd name="connsiteX114" fmla="*/ 277091 w 4142509"/>
              <a:gd name="connsiteY114" fmla="*/ 1385455 h 3574473"/>
              <a:gd name="connsiteX115" fmla="*/ 263236 w 4142509"/>
              <a:gd name="connsiteY115" fmla="*/ 1510146 h 3574473"/>
              <a:gd name="connsiteX116" fmla="*/ 235527 w 4142509"/>
              <a:gd name="connsiteY116" fmla="*/ 1607127 h 3574473"/>
              <a:gd name="connsiteX117" fmla="*/ 221672 w 4142509"/>
              <a:gd name="connsiteY117" fmla="*/ 1690255 h 3574473"/>
              <a:gd name="connsiteX118" fmla="*/ 207818 w 4142509"/>
              <a:gd name="connsiteY118" fmla="*/ 1745673 h 3574473"/>
              <a:gd name="connsiteX119" fmla="*/ 193963 w 4142509"/>
              <a:gd name="connsiteY119" fmla="*/ 1828800 h 3574473"/>
              <a:gd name="connsiteX120" fmla="*/ 180109 w 4142509"/>
              <a:gd name="connsiteY120" fmla="*/ 1898073 h 3574473"/>
              <a:gd name="connsiteX121" fmla="*/ 166254 w 4142509"/>
              <a:gd name="connsiteY121" fmla="*/ 2133600 h 3574473"/>
              <a:gd name="connsiteX122" fmla="*/ 138545 w 4142509"/>
              <a:gd name="connsiteY122" fmla="*/ 2286000 h 3574473"/>
              <a:gd name="connsiteX123" fmla="*/ 110836 w 4142509"/>
              <a:gd name="connsiteY123" fmla="*/ 2369127 h 3574473"/>
              <a:gd name="connsiteX124" fmla="*/ 83127 w 4142509"/>
              <a:gd name="connsiteY124" fmla="*/ 2452255 h 3574473"/>
              <a:gd name="connsiteX125" fmla="*/ 69272 w 4142509"/>
              <a:gd name="connsiteY125" fmla="*/ 2493818 h 3574473"/>
              <a:gd name="connsiteX126" fmla="*/ 55418 w 4142509"/>
              <a:gd name="connsiteY126" fmla="*/ 2535382 h 3574473"/>
              <a:gd name="connsiteX127" fmla="*/ 27709 w 4142509"/>
              <a:gd name="connsiteY127" fmla="*/ 2881746 h 3574473"/>
              <a:gd name="connsiteX128" fmla="*/ 13854 w 4142509"/>
              <a:gd name="connsiteY128" fmla="*/ 2937164 h 3574473"/>
              <a:gd name="connsiteX129" fmla="*/ 0 w 4142509"/>
              <a:gd name="connsiteY129" fmla="*/ 3283527 h 3574473"/>
              <a:gd name="connsiteX130" fmla="*/ 41563 w 4142509"/>
              <a:gd name="connsiteY130" fmla="*/ 3463636 h 3574473"/>
              <a:gd name="connsiteX131" fmla="*/ 69272 w 4142509"/>
              <a:gd name="connsiteY131" fmla="*/ 3519055 h 3574473"/>
              <a:gd name="connsiteX132" fmla="*/ 96981 w 4142509"/>
              <a:gd name="connsiteY132" fmla="*/ 3560618 h 3574473"/>
              <a:gd name="connsiteX133" fmla="*/ 138545 w 4142509"/>
              <a:gd name="connsiteY133" fmla="*/ 3574473 h 3574473"/>
              <a:gd name="connsiteX134" fmla="*/ 277091 w 4142509"/>
              <a:gd name="connsiteY134" fmla="*/ 3519055 h 3574473"/>
              <a:gd name="connsiteX135" fmla="*/ 318654 w 4142509"/>
              <a:gd name="connsiteY135" fmla="*/ 3491346 h 3574473"/>
              <a:gd name="connsiteX136" fmla="*/ 817418 w 4142509"/>
              <a:gd name="connsiteY136" fmla="*/ 3477491 h 3574473"/>
              <a:gd name="connsiteX137" fmla="*/ 1163781 w 4142509"/>
              <a:gd name="connsiteY137" fmla="*/ 3449782 h 3574473"/>
              <a:gd name="connsiteX138" fmla="*/ 1385454 w 4142509"/>
              <a:gd name="connsiteY138" fmla="*/ 3422073 h 3574473"/>
              <a:gd name="connsiteX139" fmla="*/ 1648691 w 4142509"/>
              <a:gd name="connsiteY139" fmla="*/ 3408218 h 3574473"/>
              <a:gd name="connsiteX140" fmla="*/ 1787236 w 4142509"/>
              <a:gd name="connsiteY140" fmla="*/ 3380509 h 3574473"/>
              <a:gd name="connsiteX141" fmla="*/ 1870363 w 4142509"/>
              <a:gd name="connsiteY141" fmla="*/ 3366655 h 3574473"/>
              <a:gd name="connsiteX142" fmla="*/ 2092036 w 4142509"/>
              <a:gd name="connsiteY142" fmla="*/ 3325091 h 3574473"/>
              <a:gd name="connsiteX143" fmla="*/ 2410691 w 4142509"/>
              <a:gd name="connsiteY143" fmla="*/ 3311236 h 3574473"/>
              <a:gd name="connsiteX144" fmla="*/ 2978727 w 4142509"/>
              <a:gd name="connsiteY144" fmla="*/ 3283527 h 3574473"/>
              <a:gd name="connsiteX145" fmla="*/ 3131127 w 4142509"/>
              <a:gd name="connsiteY145" fmla="*/ 3255818 h 3574473"/>
              <a:gd name="connsiteX146" fmla="*/ 3283527 w 4142509"/>
              <a:gd name="connsiteY146" fmla="*/ 3241964 h 3574473"/>
              <a:gd name="connsiteX147" fmla="*/ 3408218 w 4142509"/>
              <a:gd name="connsiteY147" fmla="*/ 3200400 h 3574473"/>
              <a:gd name="connsiteX148" fmla="*/ 3491345 w 4142509"/>
              <a:gd name="connsiteY148" fmla="*/ 3172691 h 3574473"/>
              <a:gd name="connsiteX149" fmla="*/ 3574472 w 4142509"/>
              <a:gd name="connsiteY149" fmla="*/ 3117273 h 3574473"/>
              <a:gd name="connsiteX150" fmla="*/ 3685309 w 4142509"/>
              <a:gd name="connsiteY150" fmla="*/ 3075709 h 3574473"/>
              <a:gd name="connsiteX151" fmla="*/ 3726872 w 4142509"/>
              <a:gd name="connsiteY151" fmla="*/ 3061855 h 3574473"/>
              <a:gd name="connsiteX152" fmla="*/ 3768436 w 4142509"/>
              <a:gd name="connsiteY152" fmla="*/ 3034146 h 3574473"/>
              <a:gd name="connsiteX153" fmla="*/ 3865418 w 4142509"/>
              <a:gd name="connsiteY153" fmla="*/ 3006436 h 3574473"/>
              <a:gd name="connsiteX154" fmla="*/ 3990109 w 4142509"/>
              <a:gd name="connsiteY154" fmla="*/ 2937164 h 3574473"/>
              <a:gd name="connsiteX155" fmla="*/ 4073236 w 4142509"/>
              <a:gd name="connsiteY155" fmla="*/ 2854036 h 3574473"/>
              <a:gd name="connsiteX156" fmla="*/ 4114800 w 4142509"/>
              <a:gd name="connsiteY156" fmla="*/ 2840182 h 3574473"/>
              <a:gd name="connsiteX0" fmla="*/ 4142509 w 4142509"/>
              <a:gd name="connsiteY0" fmla="*/ 2618509 h 3574473"/>
              <a:gd name="connsiteX1" fmla="*/ 4100945 w 4142509"/>
              <a:gd name="connsiteY1" fmla="*/ 2507673 h 3574473"/>
              <a:gd name="connsiteX2" fmla="*/ 4073236 w 4142509"/>
              <a:gd name="connsiteY2" fmla="*/ 2424546 h 3574473"/>
              <a:gd name="connsiteX3" fmla="*/ 4059381 w 4142509"/>
              <a:gd name="connsiteY3" fmla="*/ 2382982 h 3574473"/>
              <a:gd name="connsiteX4" fmla="*/ 4045527 w 4142509"/>
              <a:gd name="connsiteY4" fmla="*/ 2258291 h 3574473"/>
              <a:gd name="connsiteX5" fmla="*/ 4003963 w 4142509"/>
              <a:gd name="connsiteY5" fmla="*/ 2161309 h 3574473"/>
              <a:gd name="connsiteX6" fmla="*/ 3990109 w 4142509"/>
              <a:gd name="connsiteY6" fmla="*/ 2092036 h 3574473"/>
              <a:gd name="connsiteX7" fmla="*/ 3962400 w 4142509"/>
              <a:gd name="connsiteY7" fmla="*/ 2036618 h 3574473"/>
              <a:gd name="connsiteX8" fmla="*/ 3934691 w 4142509"/>
              <a:gd name="connsiteY8" fmla="*/ 1953491 h 3574473"/>
              <a:gd name="connsiteX9" fmla="*/ 3906981 w 4142509"/>
              <a:gd name="connsiteY9" fmla="*/ 1856509 h 3574473"/>
              <a:gd name="connsiteX10" fmla="*/ 3893127 w 4142509"/>
              <a:gd name="connsiteY10" fmla="*/ 1814946 h 3574473"/>
              <a:gd name="connsiteX11" fmla="*/ 3879272 w 4142509"/>
              <a:gd name="connsiteY11" fmla="*/ 1745673 h 3574473"/>
              <a:gd name="connsiteX12" fmla="*/ 3865418 w 4142509"/>
              <a:gd name="connsiteY12" fmla="*/ 1704109 h 3574473"/>
              <a:gd name="connsiteX13" fmla="*/ 3837709 w 4142509"/>
              <a:gd name="connsiteY13" fmla="*/ 1593273 h 3574473"/>
              <a:gd name="connsiteX14" fmla="*/ 3810000 w 4142509"/>
              <a:gd name="connsiteY14" fmla="*/ 1537855 h 3574473"/>
              <a:gd name="connsiteX15" fmla="*/ 3782291 w 4142509"/>
              <a:gd name="connsiteY15" fmla="*/ 1454727 h 3574473"/>
              <a:gd name="connsiteX16" fmla="*/ 3754581 w 4142509"/>
              <a:gd name="connsiteY16" fmla="*/ 1274618 h 3574473"/>
              <a:gd name="connsiteX17" fmla="*/ 3726872 w 4142509"/>
              <a:gd name="connsiteY17" fmla="*/ 1233055 h 3574473"/>
              <a:gd name="connsiteX18" fmla="*/ 3713018 w 4142509"/>
              <a:gd name="connsiteY18" fmla="*/ 1177636 h 3574473"/>
              <a:gd name="connsiteX19" fmla="*/ 3699163 w 4142509"/>
              <a:gd name="connsiteY19" fmla="*/ 1136073 h 3574473"/>
              <a:gd name="connsiteX20" fmla="*/ 3488047 w 4142509"/>
              <a:gd name="connsiteY20" fmla="*/ 1811079 h 3574473"/>
              <a:gd name="connsiteX21" fmla="*/ 3657600 w 4142509"/>
              <a:gd name="connsiteY21" fmla="*/ 1025236 h 3574473"/>
              <a:gd name="connsiteX22" fmla="*/ 3616036 w 4142509"/>
              <a:gd name="connsiteY22" fmla="*/ 886691 h 3574473"/>
              <a:gd name="connsiteX23" fmla="*/ 3602181 w 4142509"/>
              <a:gd name="connsiteY23" fmla="*/ 845127 h 3574473"/>
              <a:gd name="connsiteX24" fmla="*/ 3574472 w 4142509"/>
              <a:gd name="connsiteY24" fmla="*/ 803564 h 3574473"/>
              <a:gd name="connsiteX25" fmla="*/ 3532909 w 4142509"/>
              <a:gd name="connsiteY25" fmla="*/ 706582 h 3574473"/>
              <a:gd name="connsiteX26" fmla="*/ 3505200 w 4142509"/>
              <a:gd name="connsiteY26" fmla="*/ 623455 h 3574473"/>
              <a:gd name="connsiteX27" fmla="*/ 3491345 w 4142509"/>
              <a:gd name="connsiteY27" fmla="*/ 581891 h 3574473"/>
              <a:gd name="connsiteX28" fmla="*/ 3449781 w 4142509"/>
              <a:gd name="connsiteY28" fmla="*/ 568036 h 3574473"/>
              <a:gd name="connsiteX29" fmla="*/ 3422072 w 4142509"/>
              <a:gd name="connsiteY29" fmla="*/ 651164 h 3574473"/>
              <a:gd name="connsiteX30" fmla="*/ 3338945 w 4142509"/>
              <a:gd name="connsiteY30" fmla="*/ 692727 h 3574473"/>
              <a:gd name="connsiteX31" fmla="*/ 3311236 w 4142509"/>
              <a:gd name="connsiteY31" fmla="*/ 554182 h 3574473"/>
              <a:gd name="connsiteX32" fmla="*/ 3255818 w 4142509"/>
              <a:gd name="connsiteY32" fmla="*/ 471055 h 3574473"/>
              <a:gd name="connsiteX33" fmla="*/ 3228109 w 4142509"/>
              <a:gd name="connsiteY33" fmla="*/ 429491 h 3574473"/>
              <a:gd name="connsiteX34" fmla="*/ 3186545 w 4142509"/>
              <a:gd name="connsiteY34" fmla="*/ 387927 h 3574473"/>
              <a:gd name="connsiteX35" fmla="*/ 3131127 w 4142509"/>
              <a:gd name="connsiteY35" fmla="*/ 263236 h 3574473"/>
              <a:gd name="connsiteX36" fmla="*/ 3103418 w 4142509"/>
              <a:gd name="connsiteY36" fmla="*/ 346364 h 3574473"/>
              <a:gd name="connsiteX37" fmla="*/ 3089563 w 4142509"/>
              <a:gd name="connsiteY37" fmla="*/ 387927 h 3574473"/>
              <a:gd name="connsiteX38" fmla="*/ 3048000 w 4142509"/>
              <a:gd name="connsiteY38" fmla="*/ 568036 h 3574473"/>
              <a:gd name="connsiteX39" fmla="*/ 3034145 w 4142509"/>
              <a:gd name="connsiteY39" fmla="*/ 609600 h 3574473"/>
              <a:gd name="connsiteX40" fmla="*/ 3006436 w 4142509"/>
              <a:gd name="connsiteY40" fmla="*/ 651164 h 3574473"/>
              <a:gd name="connsiteX41" fmla="*/ 2992581 w 4142509"/>
              <a:gd name="connsiteY41" fmla="*/ 692727 h 3574473"/>
              <a:gd name="connsiteX42" fmla="*/ 2937163 w 4142509"/>
              <a:gd name="connsiteY42" fmla="*/ 775855 h 3574473"/>
              <a:gd name="connsiteX43" fmla="*/ 2909454 w 4142509"/>
              <a:gd name="connsiteY43" fmla="*/ 858982 h 3574473"/>
              <a:gd name="connsiteX44" fmla="*/ 2895600 w 4142509"/>
              <a:gd name="connsiteY44" fmla="*/ 900546 h 3574473"/>
              <a:gd name="connsiteX45" fmla="*/ 2854036 w 4142509"/>
              <a:gd name="connsiteY45" fmla="*/ 942109 h 3574473"/>
              <a:gd name="connsiteX46" fmla="*/ 2798618 w 4142509"/>
              <a:gd name="connsiteY46" fmla="*/ 1066800 h 3574473"/>
              <a:gd name="connsiteX47" fmla="*/ 2784763 w 4142509"/>
              <a:gd name="connsiteY47" fmla="*/ 1108364 h 3574473"/>
              <a:gd name="connsiteX48" fmla="*/ 2743200 w 4142509"/>
              <a:gd name="connsiteY48" fmla="*/ 1163782 h 3574473"/>
              <a:gd name="connsiteX49" fmla="*/ 2715491 w 4142509"/>
              <a:gd name="connsiteY49" fmla="*/ 1205346 h 3574473"/>
              <a:gd name="connsiteX50" fmla="*/ 2687781 w 4142509"/>
              <a:gd name="connsiteY50" fmla="*/ 1233055 h 3574473"/>
              <a:gd name="connsiteX51" fmla="*/ 2632363 w 4142509"/>
              <a:gd name="connsiteY51" fmla="*/ 1316182 h 3574473"/>
              <a:gd name="connsiteX52" fmla="*/ 2576945 w 4142509"/>
              <a:gd name="connsiteY52" fmla="*/ 1399309 h 3574473"/>
              <a:gd name="connsiteX53" fmla="*/ 2549236 w 4142509"/>
              <a:gd name="connsiteY53" fmla="*/ 1440873 h 3574473"/>
              <a:gd name="connsiteX54" fmla="*/ 2521527 w 4142509"/>
              <a:gd name="connsiteY54" fmla="*/ 1496291 h 3574473"/>
              <a:gd name="connsiteX55" fmla="*/ 2507672 w 4142509"/>
              <a:gd name="connsiteY55" fmla="*/ 1537855 h 3574473"/>
              <a:gd name="connsiteX56" fmla="*/ 2452254 w 4142509"/>
              <a:gd name="connsiteY56" fmla="*/ 1620982 h 3574473"/>
              <a:gd name="connsiteX57" fmla="*/ 2424545 w 4142509"/>
              <a:gd name="connsiteY57" fmla="*/ 1676400 h 3574473"/>
              <a:gd name="connsiteX58" fmla="*/ 2396836 w 4142509"/>
              <a:gd name="connsiteY58" fmla="*/ 1593273 h 3574473"/>
              <a:gd name="connsiteX59" fmla="*/ 2382981 w 4142509"/>
              <a:gd name="connsiteY59" fmla="*/ 1025236 h 3574473"/>
              <a:gd name="connsiteX60" fmla="*/ 2299854 w 4142509"/>
              <a:gd name="connsiteY60" fmla="*/ 969818 h 3574473"/>
              <a:gd name="connsiteX61" fmla="*/ 2216727 w 4142509"/>
              <a:gd name="connsiteY61" fmla="*/ 914400 h 3574473"/>
              <a:gd name="connsiteX62" fmla="*/ 2175163 w 4142509"/>
              <a:gd name="connsiteY62" fmla="*/ 900546 h 3574473"/>
              <a:gd name="connsiteX63" fmla="*/ 2147454 w 4142509"/>
              <a:gd name="connsiteY63" fmla="*/ 942109 h 3574473"/>
              <a:gd name="connsiteX64" fmla="*/ 1934435 w 4142509"/>
              <a:gd name="connsiteY64" fmla="*/ 1443982 h 3574473"/>
              <a:gd name="connsiteX65" fmla="*/ 2008909 w 4142509"/>
              <a:gd name="connsiteY65" fmla="*/ 858982 h 3574473"/>
              <a:gd name="connsiteX66" fmla="*/ 1953491 w 4142509"/>
              <a:gd name="connsiteY66" fmla="*/ 775855 h 3574473"/>
              <a:gd name="connsiteX67" fmla="*/ 1898072 w 4142509"/>
              <a:gd name="connsiteY67" fmla="*/ 706582 h 3574473"/>
              <a:gd name="connsiteX68" fmla="*/ 1870363 w 4142509"/>
              <a:gd name="connsiteY68" fmla="*/ 651164 h 3574473"/>
              <a:gd name="connsiteX69" fmla="*/ 1842654 w 4142509"/>
              <a:gd name="connsiteY69" fmla="*/ 568036 h 3574473"/>
              <a:gd name="connsiteX70" fmla="*/ 1787236 w 4142509"/>
              <a:gd name="connsiteY70" fmla="*/ 484909 h 3574473"/>
              <a:gd name="connsiteX71" fmla="*/ 1745672 w 4142509"/>
              <a:gd name="connsiteY71" fmla="*/ 401782 h 3574473"/>
              <a:gd name="connsiteX72" fmla="*/ 1690254 w 4142509"/>
              <a:gd name="connsiteY72" fmla="*/ 318655 h 3574473"/>
              <a:gd name="connsiteX73" fmla="*/ 1634836 w 4142509"/>
              <a:gd name="connsiteY73" fmla="*/ 401782 h 3574473"/>
              <a:gd name="connsiteX74" fmla="*/ 1607127 w 4142509"/>
              <a:gd name="connsiteY74" fmla="*/ 512618 h 3574473"/>
              <a:gd name="connsiteX75" fmla="*/ 1593272 w 4142509"/>
              <a:gd name="connsiteY75" fmla="*/ 554182 h 3574473"/>
              <a:gd name="connsiteX76" fmla="*/ 1579418 w 4142509"/>
              <a:gd name="connsiteY76" fmla="*/ 678873 h 3574473"/>
              <a:gd name="connsiteX77" fmla="*/ 1551709 w 4142509"/>
              <a:gd name="connsiteY77" fmla="*/ 803564 h 3574473"/>
              <a:gd name="connsiteX78" fmla="*/ 1510145 w 4142509"/>
              <a:gd name="connsiteY78" fmla="*/ 928255 h 3574473"/>
              <a:gd name="connsiteX79" fmla="*/ 1482436 w 4142509"/>
              <a:gd name="connsiteY79" fmla="*/ 1025236 h 3574473"/>
              <a:gd name="connsiteX80" fmla="*/ 1468581 w 4142509"/>
              <a:gd name="connsiteY80" fmla="*/ 1066800 h 3574473"/>
              <a:gd name="connsiteX81" fmla="*/ 1427018 w 4142509"/>
              <a:gd name="connsiteY81" fmla="*/ 1094509 h 3574473"/>
              <a:gd name="connsiteX82" fmla="*/ 1357745 w 4142509"/>
              <a:gd name="connsiteY82" fmla="*/ 1219200 h 3574473"/>
              <a:gd name="connsiteX83" fmla="*/ 1302327 w 4142509"/>
              <a:gd name="connsiteY83" fmla="*/ 1302327 h 3574473"/>
              <a:gd name="connsiteX84" fmla="*/ 1274618 w 4142509"/>
              <a:gd name="connsiteY84" fmla="*/ 1343891 h 3574473"/>
              <a:gd name="connsiteX85" fmla="*/ 1233054 w 4142509"/>
              <a:gd name="connsiteY85" fmla="*/ 1371600 h 3574473"/>
              <a:gd name="connsiteX86" fmla="*/ 1205345 w 4142509"/>
              <a:gd name="connsiteY86" fmla="*/ 1413164 h 3574473"/>
              <a:gd name="connsiteX87" fmla="*/ 1163781 w 4142509"/>
              <a:gd name="connsiteY87" fmla="*/ 1454727 h 3574473"/>
              <a:gd name="connsiteX88" fmla="*/ 1177636 w 4142509"/>
              <a:gd name="connsiteY88" fmla="*/ 1163782 h 3574473"/>
              <a:gd name="connsiteX89" fmla="*/ 1191491 w 4142509"/>
              <a:gd name="connsiteY89" fmla="*/ 1122218 h 3574473"/>
              <a:gd name="connsiteX90" fmla="*/ 1205345 w 4142509"/>
              <a:gd name="connsiteY90" fmla="*/ 1052946 h 3574473"/>
              <a:gd name="connsiteX91" fmla="*/ 1219200 w 4142509"/>
              <a:gd name="connsiteY91" fmla="*/ 1011382 h 3574473"/>
              <a:gd name="connsiteX92" fmla="*/ 1246909 w 4142509"/>
              <a:gd name="connsiteY92" fmla="*/ 872836 h 3574473"/>
              <a:gd name="connsiteX93" fmla="*/ 1260763 w 4142509"/>
              <a:gd name="connsiteY93" fmla="*/ 831273 h 3574473"/>
              <a:gd name="connsiteX94" fmla="*/ 1246909 w 4142509"/>
              <a:gd name="connsiteY94" fmla="*/ 678873 h 3574473"/>
              <a:gd name="connsiteX95" fmla="*/ 1191491 w 4142509"/>
              <a:gd name="connsiteY95" fmla="*/ 623455 h 3574473"/>
              <a:gd name="connsiteX96" fmla="*/ 1136072 w 4142509"/>
              <a:gd name="connsiteY96" fmla="*/ 526473 h 3574473"/>
              <a:gd name="connsiteX97" fmla="*/ 1080654 w 4142509"/>
              <a:gd name="connsiteY97" fmla="*/ 443346 h 3574473"/>
              <a:gd name="connsiteX98" fmla="*/ 1039091 w 4142509"/>
              <a:gd name="connsiteY98" fmla="*/ 387927 h 3574473"/>
              <a:gd name="connsiteX99" fmla="*/ 955963 w 4142509"/>
              <a:gd name="connsiteY99" fmla="*/ 346364 h 3574473"/>
              <a:gd name="connsiteX100" fmla="*/ 900545 w 4142509"/>
              <a:gd name="connsiteY100" fmla="*/ 318655 h 3574473"/>
              <a:gd name="connsiteX101" fmla="*/ 845127 w 4142509"/>
              <a:gd name="connsiteY101" fmla="*/ 304800 h 3574473"/>
              <a:gd name="connsiteX102" fmla="*/ 803563 w 4142509"/>
              <a:gd name="connsiteY102" fmla="*/ 290946 h 3574473"/>
              <a:gd name="connsiteX103" fmla="*/ 720436 w 4142509"/>
              <a:gd name="connsiteY103" fmla="*/ 249382 h 3574473"/>
              <a:gd name="connsiteX104" fmla="*/ 678872 w 4142509"/>
              <a:gd name="connsiteY104" fmla="*/ 221673 h 3574473"/>
              <a:gd name="connsiteX105" fmla="*/ 637309 w 4142509"/>
              <a:gd name="connsiteY105" fmla="*/ 207818 h 3574473"/>
              <a:gd name="connsiteX106" fmla="*/ 526472 w 4142509"/>
              <a:gd name="connsiteY106" fmla="*/ 124691 h 3574473"/>
              <a:gd name="connsiteX107" fmla="*/ 484909 w 4142509"/>
              <a:gd name="connsiteY107" fmla="*/ 96982 h 3574473"/>
              <a:gd name="connsiteX108" fmla="*/ 387927 w 4142509"/>
              <a:gd name="connsiteY108" fmla="*/ 0 h 3574473"/>
              <a:gd name="connsiteX109" fmla="*/ 387927 w 4142509"/>
              <a:gd name="connsiteY109" fmla="*/ 457200 h 3574473"/>
              <a:gd name="connsiteX110" fmla="*/ 415636 w 4142509"/>
              <a:gd name="connsiteY110" fmla="*/ 540327 h 3574473"/>
              <a:gd name="connsiteX111" fmla="*/ 374072 w 4142509"/>
              <a:gd name="connsiteY111" fmla="*/ 914400 h 3574473"/>
              <a:gd name="connsiteX112" fmla="*/ 332509 w 4142509"/>
              <a:gd name="connsiteY112" fmla="*/ 1122218 h 3574473"/>
              <a:gd name="connsiteX113" fmla="*/ 304800 w 4142509"/>
              <a:gd name="connsiteY113" fmla="*/ 1302327 h 3574473"/>
              <a:gd name="connsiteX114" fmla="*/ 277091 w 4142509"/>
              <a:gd name="connsiteY114" fmla="*/ 1385455 h 3574473"/>
              <a:gd name="connsiteX115" fmla="*/ 263236 w 4142509"/>
              <a:gd name="connsiteY115" fmla="*/ 1510146 h 3574473"/>
              <a:gd name="connsiteX116" fmla="*/ 235527 w 4142509"/>
              <a:gd name="connsiteY116" fmla="*/ 1607127 h 3574473"/>
              <a:gd name="connsiteX117" fmla="*/ 221672 w 4142509"/>
              <a:gd name="connsiteY117" fmla="*/ 1690255 h 3574473"/>
              <a:gd name="connsiteX118" fmla="*/ 207818 w 4142509"/>
              <a:gd name="connsiteY118" fmla="*/ 1745673 h 3574473"/>
              <a:gd name="connsiteX119" fmla="*/ 193963 w 4142509"/>
              <a:gd name="connsiteY119" fmla="*/ 1828800 h 3574473"/>
              <a:gd name="connsiteX120" fmla="*/ 180109 w 4142509"/>
              <a:gd name="connsiteY120" fmla="*/ 1898073 h 3574473"/>
              <a:gd name="connsiteX121" fmla="*/ 166254 w 4142509"/>
              <a:gd name="connsiteY121" fmla="*/ 2133600 h 3574473"/>
              <a:gd name="connsiteX122" fmla="*/ 138545 w 4142509"/>
              <a:gd name="connsiteY122" fmla="*/ 2286000 h 3574473"/>
              <a:gd name="connsiteX123" fmla="*/ 110836 w 4142509"/>
              <a:gd name="connsiteY123" fmla="*/ 2369127 h 3574473"/>
              <a:gd name="connsiteX124" fmla="*/ 83127 w 4142509"/>
              <a:gd name="connsiteY124" fmla="*/ 2452255 h 3574473"/>
              <a:gd name="connsiteX125" fmla="*/ 69272 w 4142509"/>
              <a:gd name="connsiteY125" fmla="*/ 2493818 h 3574473"/>
              <a:gd name="connsiteX126" fmla="*/ 55418 w 4142509"/>
              <a:gd name="connsiteY126" fmla="*/ 2535382 h 3574473"/>
              <a:gd name="connsiteX127" fmla="*/ 27709 w 4142509"/>
              <a:gd name="connsiteY127" fmla="*/ 2881746 h 3574473"/>
              <a:gd name="connsiteX128" fmla="*/ 13854 w 4142509"/>
              <a:gd name="connsiteY128" fmla="*/ 2937164 h 3574473"/>
              <a:gd name="connsiteX129" fmla="*/ 0 w 4142509"/>
              <a:gd name="connsiteY129" fmla="*/ 3283527 h 3574473"/>
              <a:gd name="connsiteX130" fmla="*/ 41563 w 4142509"/>
              <a:gd name="connsiteY130" fmla="*/ 3463636 h 3574473"/>
              <a:gd name="connsiteX131" fmla="*/ 69272 w 4142509"/>
              <a:gd name="connsiteY131" fmla="*/ 3519055 h 3574473"/>
              <a:gd name="connsiteX132" fmla="*/ 96981 w 4142509"/>
              <a:gd name="connsiteY132" fmla="*/ 3560618 h 3574473"/>
              <a:gd name="connsiteX133" fmla="*/ 138545 w 4142509"/>
              <a:gd name="connsiteY133" fmla="*/ 3574473 h 3574473"/>
              <a:gd name="connsiteX134" fmla="*/ 277091 w 4142509"/>
              <a:gd name="connsiteY134" fmla="*/ 3519055 h 3574473"/>
              <a:gd name="connsiteX135" fmla="*/ 318654 w 4142509"/>
              <a:gd name="connsiteY135" fmla="*/ 3491346 h 3574473"/>
              <a:gd name="connsiteX136" fmla="*/ 817418 w 4142509"/>
              <a:gd name="connsiteY136" fmla="*/ 3477491 h 3574473"/>
              <a:gd name="connsiteX137" fmla="*/ 1163781 w 4142509"/>
              <a:gd name="connsiteY137" fmla="*/ 3449782 h 3574473"/>
              <a:gd name="connsiteX138" fmla="*/ 1385454 w 4142509"/>
              <a:gd name="connsiteY138" fmla="*/ 3422073 h 3574473"/>
              <a:gd name="connsiteX139" fmla="*/ 1648691 w 4142509"/>
              <a:gd name="connsiteY139" fmla="*/ 3408218 h 3574473"/>
              <a:gd name="connsiteX140" fmla="*/ 1787236 w 4142509"/>
              <a:gd name="connsiteY140" fmla="*/ 3380509 h 3574473"/>
              <a:gd name="connsiteX141" fmla="*/ 1870363 w 4142509"/>
              <a:gd name="connsiteY141" fmla="*/ 3366655 h 3574473"/>
              <a:gd name="connsiteX142" fmla="*/ 2092036 w 4142509"/>
              <a:gd name="connsiteY142" fmla="*/ 3325091 h 3574473"/>
              <a:gd name="connsiteX143" fmla="*/ 2410691 w 4142509"/>
              <a:gd name="connsiteY143" fmla="*/ 3311236 h 3574473"/>
              <a:gd name="connsiteX144" fmla="*/ 2978727 w 4142509"/>
              <a:gd name="connsiteY144" fmla="*/ 3283527 h 3574473"/>
              <a:gd name="connsiteX145" fmla="*/ 3131127 w 4142509"/>
              <a:gd name="connsiteY145" fmla="*/ 3255818 h 3574473"/>
              <a:gd name="connsiteX146" fmla="*/ 3283527 w 4142509"/>
              <a:gd name="connsiteY146" fmla="*/ 3241964 h 3574473"/>
              <a:gd name="connsiteX147" fmla="*/ 3408218 w 4142509"/>
              <a:gd name="connsiteY147" fmla="*/ 3200400 h 3574473"/>
              <a:gd name="connsiteX148" fmla="*/ 3491345 w 4142509"/>
              <a:gd name="connsiteY148" fmla="*/ 3172691 h 3574473"/>
              <a:gd name="connsiteX149" fmla="*/ 3574472 w 4142509"/>
              <a:gd name="connsiteY149" fmla="*/ 3117273 h 3574473"/>
              <a:gd name="connsiteX150" fmla="*/ 3685309 w 4142509"/>
              <a:gd name="connsiteY150" fmla="*/ 3075709 h 3574473"/>
              <a:gd name="connsiteX151" fmla="*/ 3726872 w 4142509"/>
              <a:gd name="connsiteY151" fmla="*/ 3061855 h 3574473"/>
              <a:gd name="connsiteX152" fmla="*/ 3768436 w 4142509"/>
              <a:gd name="connsiteY152" fmla="*/ 3034146 h 3574473"/>
              <a:gd name="connsiteX153" fmla="*/ 3865418 w 4142509"/>
              <a:gd name="connsiteY153" fmla="*/ 3006436 h 3574473"/>
              <a:gd name="connsiteX154" fmla="*/ 3990109 w 4142509"/>
              <a:gd name="connsiteY154" fmla="*/ 2937164 h 3574473"/>
              <a:gd name="connsiteX155" fmla="*/ 4073236 w 4142509"/>
              <a:gd name="connsiteY155" fmla="*/ 2854036 h 3574473"/>
              <a:gd name="connsiteX156" fmla="*/ 4114800 w 4142509"/>
              <a:gd name="connsiteY156" fmla="*/ 2840182 h 3574473"/>
              <a:gd name="connsiteX0" fmla="*/ 4142509 w 4142509"/>
              <a:gd name="connsiteY0" fmla="*/ 2618509 h 3574473"/>
              <a:gd name="connsiteX1" fmla="*/ 4100945 w 4142509"/>
              <a:gd name="connsiteY1" fmla="*/ 2507673 h 3574473"/>
              <a:gd name="connsiteX2" fmla="*/ 4073236 w 4142509"/>
              <a:gd name="connsiteY2" fmla="*/ 2424546 h 3574473"/>
              <a:gd name="connsiteX3" fmla="*/ 4059381 w 4142509"/>
              <a:gd name="connsiteY3" fmla="*/ 2382982 h 3574473"/>
              <a:gd name="connsiteX4" fmla="*/ 4045527 w 4142509"/>
              <a:gd name="connsiteY4" fmla="*/ 2258291 h 3574473"/>
              <a:gd name="connsiteX5" fmla="*/ 4003963 w 4142509"/>
              <a:gd name="connsiteY5" fmla="*/ 2161309 h 3574473"/>
              <a:gd name="connsiteX6" fmla="*/ 3990109 w 4142509"/>
              <a:gd name="connsiteY6" fmla="*/ 2092036 h 3574473"/>
              <a:gd name="connsiteX7" fmla="*/ 3962400 w 4142509"/>
              <a:gd name="connsiteY7" fmla="*/ 2036618 h 3574473"/>
              <a:gd name="connsiteX8" fmla="*/ 3934691 w 4142509"/>
              <a:gd name="connsiteY8" fmla="*/ 1953491 h 3574473"/>
              <a:gd name="connsiteX9" fmla="*/ 3906981 w 4142509"/>
              <a:gd name="connsiteY9" fmla="*/ 1856509 h 3574473"/>
              <a:gd name="connsiteX10" fmla="*/ 3893127 w 4142509"/>
              <a:gd name="connsiteY10" fmla="*/ 1814946 h 3574473"/>
              <a:gd name="connsiteX11" fmla="*/ 3879272 w 4142509"/>
              <a:gd name="connsiteY11" fmla="*/ 1745673 h 3574473"/>
              <a:gd name="connsiteX12" fmla="*/ 3865418 w 4142509"/>
              <a:gd name="connsiteY12" fmla="*/ 1704109 h 3574473"/>
              <a:gd name="connsiteX13" fmla="*/ 3837709 w 4142509"/>
              <a:gd name="connsiteY13" fmla="*/ 1593273 h 3574473"/>
              <a:gd name="connsiteX14" fmla="*/ 3810000 w 4142509"/>
              <a:gd name="connsiteY14" fmla="*/ 1537855 h 3574473"/>
              <a:gd name="connsiteX15" fmla="*/ 3782291 w 4142509"/>
              <a:gd name="connsiteY15" fmla="*/ 1454727 h 3574473"/>
              <a:gd name="connsiteX16" fmla="*/ 3754581 w 4142509"/>
              <a:gd name="connsiteY16" fmla="*/ 1274618 h 3574473"/>
              <a:gd name="connsiteX17" fmla="*/ 3726872 w 4142509"/>
              <a:gd name="connsiteY17" fmla="*/ 1233055 h 3574473"/>
              <a:gd name="connsiteX18" fmla="*/ 3713018 w 4142509"/>
              <a:gd name="connsiteY18" fmla="*/ 1177636 h 3574473"/>
              <a:gd name="connsiteX19" fmla="*/ 3699163 w 4142509"/>
              <a:gd name="connsiteY19" fmla="*/ 1136073 h 3574473"/>
              <a:gd name="connsiteX20" fmla="*/ 3406821 w 4142509"/>
              <a:gd name="connsiteY20" fmla="*/ 1753827 h 3574473"/>
              <a:gd name="connsiteX21" fmla="*/ 3657600 w 4142509"/>
              <a:gd name="connsiteY21" fmla="*/ 1025236 h 3574473"/>
              <a:gd name="connsiteX22" fmla="*/ 3616036 w 4142509"/>
              <a:gd name="connsiteY22" fmla="*/ 886691 h 3574473"/>
              <a:gd name="connsiteX23" fmla="*/ 3602181 w 4142509"/>
              <a:gd name="connsiteY23" fmla="*/ 845127 h 3574473"/>
              <a:gd name="connsiteX24" fmla="*/ 3574472 w 4142509"/>
              <a:gd name="connsiteY24" fmla="*/ 803564 h 3574473"/>
              <a:gd name="connsiteX25" fmla="*/ 3532909 w 4142509"/>
              <a:gd name="connsiteY25" fmla="*/ 706582 h 3574473"/>
              <a:gd name="connsiteX26" fmla="*/ 3505200 w 4142509"/>
              <a:gd name="connsiteY26" fmla="*/ 623455 h 3574473"/>
              <a:gd name="connsiteX27" fmla="*/ 3491345 w 4142509"/>
              <a:gd name="connsiteY27" fmla="*/ 581891 h 3574473"/>
              <a:gd name="connsiteX28" fmla="*/ 3449781 w 4142509"/>
              <a:gd name="connsiteY28" fmla="*/ 568036 h 3574473"/>
              <a:gd name="connsiteX29" fmla="*/ 3422072 w 4142509"/>
              <a:gd name="connsiteY29" fmla="*/ 651164 h 3574473"/>
              <a:gd name="connsiteX30" fmla="*/ 3338945 w 4142509"/>
              <a:gd name="connsiteY30" fmla="*/ 692727 h 3574473"/>
              <a:gd name="connsiteX31" fmla="*/ 3311236 w 4142509"/>
              <a:gd name="connsiteY31" fmla="*/ 554182 h 3574473"/>
              <a:gd name="connsiteX32" fmla="*/ 3255818 w 4142509"/>
              <a:gd name="connsiteY32" fmla="*/ 471055 h 3574473"/>
              <a:gd name="connsiteX33" fmla="*/ 3228109 w 4142509"/>
              <a:gd name="connsiteY33" fmla="*/ 429491 h 3574473"/>
              <a:gd name="connsiteX34" fmla="*/ 3186545 w 4142509"/>
              <a:gd name="connsiteY34" fmla="*/ 387927 h 3574473"/>
              <a:gd name="connsiteX35" fmla="*/ 3131127 w 4142509"/>
              <a:gd name="connsiteY35" fmla="*/ 263236 h 3574473"/>
              <a:gd name="connsiteX36" fmla="*/ 3103418 w 4142509"/>
              <a:gd name="connsiteY36" fmla="*/ 346364 h 3574473"/>
              <a:gd name="connsiteX37" fmla="*/ 3089563 w 4142509"/>
              <a:gd name="connsiteY37" fmla="*/ 387927 h 3574473"/>
              <a:gd name="connsiteX38" fmla="*/ 3048000 w 4142509"/>
              <a:gd name="connsiteY38" fmla="*/ 568036 h 3574473"/>
              <a:gd name="connsiteX39" fmla="*/ 3034145 w 4142509"/>
              <a:gd name="connsiteY39" fmla="*/ 609600 h 3574473"/>
              <a:gd name="connsiteX40" fmla="*/ 3006436 w 4142509"/>
              <a:gd name="connsiteY40" fmla="*/ 651164 h 3574473"/>
              <a:gd name="connsiteX41" fmla="*/ 2992581 w 4142509"/>
              <a:gd name="connsiteY41" fmla="*/ 692727 h 3574473"/>
              <a:gd name="connsiteX42" fmla="*/ 2937163 w 4142509"/>
              <a:gd name="connsiteY42" fmla="*/ 775855 h 3574473"/>
              <a:gd name="connsiteX43" fmla="*/ 2909454 w 4142509"/>
              <a:gd name="connsiteY43" fmla="*/ 858982 h 3574473"/>
              <a:gd name="connsiteX44" fmla="*/ 2895600 w 4142509"/>
              <a:gd name="connsiteY44" fmla="*/ 900546 h 3574473"/>
              <a:gd name="connsiteX45" fmla="*/ 2854036 w 4142509"/>
              <a:gd name="connsiteY45" fmla="*/ 942109 h 3574473"/>
              <a:gd name="connsiteX46" fmla="*/ 2798618 w 4142509"/>
              <a:gd name="connsiteY46" fmla="*/ 1066800 h 3574473"/>
              <a:gd name="connsiteX47" fmla="*/ 2784763 w 4142509"/>
              <a:gd name="connsiteY47" fmla="*/ 1108364 h 3574473"/>
              <a:gd name="connsiteX48" fmla="*/ 2743200 w 4142509"/>
              <a:gd name="connsiteY48" fmla="*/ 1163782 h 3574473"/>
              <a:gd name="connsiteX49" fmla="*/ 2715491 w 4142509"/>
              <a:gd name="connsiteY49" fmla="*/ 1205346 h 3574473"/>
              <a:gd name="connsiteX50" fmla="*/ 2687781 w 4142509"/>
              <a:gd name="connsiteY50" fmla="*/ 1233055 h 3574473"/>
              <a:gd name="connsiteX51" fmla="*/ 2632363 w 4142509"/>
              <a:gd name="connsiteY51" fmla="*/ 1316182 h 3574473"/>
              <a:gd name="connsiteX52" fmla="*/ 2576945 w 4142509"/>
              <a:gd name="connsiteY52" fmla="*/ 1399309 h 3574473"/>
              <a:gd name="connsiteX53" fmla="*/ 2549236 w 4142509"/>
              <a:gd name="connsiteY53" fmla="*/ 1440873 h 3574473"/>
              <a:gd name="connsiteX54" fmla="*/ 2521527 w 4142509"/>
              <a:gd name="connsiteY54" fmla="*/ 1496291 h 3574473"/>
              <a:gd name="connsiteX55" fmla="*/ 2507672 w 4142509"/>
              <a:gd name="connsiteY55" fmla="*/ 1537855 h 3574473"/>
              <a:gd name="connsiteX56" fmla="*/ 2452254 w 4142509"/>
              <a:gd name="connsiteY56" fmla="*/ 1620982 h 3574473"/>
              <a:gd name="connsiteX57" fmla="*/ 2424545 w 4142509"/>
              <a:gd name="connsiteY57" fmla="*/ 1676400 h 3574473"/>
              <a:gd name="connsiteX58" fmla="*/ 2396836 w 4142509"/>
              <a:gd name="connsiteY58" fmla="*/ 1593273 h 3574473"/>
              <a:gd name="connsiteX59" fmla="*/ 2382981 w 4142509"/>
              <a:gd name="connsiteY59" fmla="*/ 1025236 h 3574473"/>
              <a:gd name="connsiteX60" fmla="*/ 2299854 w 4142509"/>
              <a:gd name="connsiteY60" fmla="*/ 969818 h 3574473"/>
              <a:gd name="connsiteX61" fmla="*/ 2216727 w 4142509"/>
              <a:gd name="connsiteY61" fmla="*/ 914400 h 3574473"/>
              <a:gd name="connsiteX62" fmla="*/ 2175163 w 4142509"/>
              <a:gd name="connsiteY62" fmla="*/ 900546 h 3574473"/>
              <a:gd name="connsiteX63" fmla="*/ 2147454 w 4142509"/>
              <a:gd name="connsiteY63" fmla="*/ 942109 h 3574473"/>
              <a:gd name="connsiteX64" fmla="*/ 1934435 w 4142509"/>
              <a:gd name="connsiteY64" fmla="*/ 1443982 h 3574473"/>
              <a:gd name="connsiteX65" fmla="*/ 2008909 w 4142509"/>
              <a:gd name="connsiteY65" fmla="*/ 858982 h 3574473"/>
              <a:gd name="connsiteX66" fmla="*/ 1953491 w 4142509"/>
              <a:gd name="connsiteY66" fmla="*/ 775855 h 3574473"/>
              <a:gd name="connsiteX67" fmla="*/ 1898072 w 4142509"/>
              <a:gd name="connsiteY67" fmla="*/ 706582 h 3574473"/>
              <a:gd name="connsiteX68" fmla="*/ 1870363 w 4142509"/>
              <a:gd name="connsiteY68" fmla="*/ 651164 h 3574473"/>
              <a:gd name="connsiteX69" fmla="*/ 1842654 w 4142509"/>
              <a:gd name="connsiteY69" fmla="*/ 568036 h 3574473"/>
              <a:gd name="connsiteX70" fmla="*/ 1787236 w 4142509"/>
              <a:gd name="connsiteY70" fmla="*/ 484909 h 3574473"/>
              <a:gd name="connsiteX71" fmla="*/ 1745672 w 4142509"/>
              <a:gd name="connsiteY71" fmla="*/ 401782 h 3574473"/>
              <a:gd name="connsiteX72" fmla="*/ 1690254 w 4142509"/>
              <a:gd name="connsiteY72" fmla="*/ 318655 h 3574473"/>
              <a:gd name="connsiteX73" fmla="*/ 1634836 w 4142509"/>
              <a:gd name="connsiteY73" fmla="*/ 401782 h 3574473"/>
              <a:gd name="connsiteX74" fmla="*/ 1607127 w 4142509"/>
              <a:gd name="connsiteY74" fmla="*/ 512618 h 3574473"/>
              <a:gd name="connsiteX75" fmla="*/ 1593272 w 4142509"/>
              <a:gd name="connsiteY75" fmla="*/ 554182 h 3574473"/>
              <a:gd name="connsiteX76" fmla="*/ 1579418 w 4142509"/>
              <a:gd name="connsiteY76" fmla="*/ 678873 h 3574473"/>
              <a:gd name="connsiteX77" fmla="*/ 1551709 w 4142509"/>
              <a:gd name="connsiteY77" fmla="*/ 803564 h 3574473"/>
              <a:gd name="connsiteX78" fmla="*/ 1510145 w 4142509"/>
              <a:gd name="connsiteY78" fmla="*/ 928255 h 3574473"/>
              <a:gd name="connsiteX79" fmla="*/ 1482436 w 4142509"/>
              <a:gd name="connsiteY79" fmla="*/ 1025236 h 3574473"/>
              <a:gd name="connsiteX80" fmla="*/ 1468581 w 4142509"/>
              <a:gd name="connsiteY80" fmla="*/ 1066800 h 3574473"/>
              <a:gd name="connsiteX81" fmla="*/ 1427018 w 4142509"/>
              <a:gd name="connsiteY81" fmla="*/ 1094509 h 3574473"/>
              <a:gd name="connsiteX82" fmla="*/ 1357745 w 4142509"/>
              <a:gd name="connsiteY82" fmla="*/ 1219200 h 3574473"/>
              <a:gd name="connsiteX83" fmla="*/ 1302327 w 4142509"/>
              <a:gd name="connsiteY83" fmla="*/ 1302327 h 3574473"/>
              <a:gd name="connsiteX84" fmla="*/ 1274618 w 4142509"/>
              <a:gd name="connsiteY84" fmla="*/ 1343891 h 3574473"/>
              <a:gd name="connsiteX85" fmla="*/ 1233054 w 4142509"/>
              <a:gd name="connsiteY85" fmla="*/ 1371600 h 3574473"/>
              <a:gd name="connsiteX86" fmla="*/ 1205345 w 4142509"/>
              <a:gd name="connsiteY86" fmla="*/ 1413164 h 3574473"/>
              <a:gd name="connsiteX87" fmla="*/ 1163781 w 4142509"/>
              <a:gd name="connsiteY87" fmla="*/ 1454727 h 3574473"/>
              <a:gd name="connsiteX88" fmla="*/ 1177636 w 4142509"/>
              <a:gd name="connsiteY88" fmla="*/ 1163782 h 3574473"/>
              <a:gd name="connsiteX89" fmla="*/ 1191491 w 4142509"/>
              <a:gd name="connsiteY89" fmla="*/ 1122218 h 3574473"/>
              <a:gd name="connsiteX90" fmla="*/ 1205345 w 4142509"/>
              <a:gd name="connsiteY90" fmla="*/ 1052946 h 3574473"/>
              <a:gd name="connsiteX91" fmla="*/ 1219200 w 4142509"/>
              <a:gd name="connsiteY91" fmla="*/ 1011382 h 3574473"/>
              <a:gd name="connsiteX92" fmla="*/ 1246909 w 4142509"/>
              <a:gd name="connsiteY92" fmla="*/ 872836 h 3574473"/>
              <a:gd name="connsiteX93" fmla="*/ 1260763 w 4142509"/>
              <a:gd name="connsiteY93" fmla="*/ 831273 h 3574473"/>
              <a:gd name="connsiteX94" fmla="*/ 1246909 w 4142509"/>
              <a:gd name="connsiteY94" fmla="*/ 678873 h 3574473"/>
              <a:gd name="connsiteX95" fmla="*/ 1191491 w 4142509"/>
              <a:gd name="connsiteY95" fmla="*/ 623455 h 3574473"/>
              <a:gd name="connsiteX96" fmla="*/ 1136072 w 4142509"/>
              <a:gd name="connsiteY96" fmla="*/ 526473 h 3574473"/>
              <a:gd name="connsiteX97" fmla="*/ 1080654 w 4142509"/>
              <a:gd name="connsiteY97" fmla="*/ 443346 h 3574473"/>
              <a:gd name="connsiteX98" fmla="*/ 1039091 w 4142509"/>
              <a:gd name="connsiteY98" fmla="*/ 387927 h 3574473"/>
              <a:gd name="connsiteX99" fmla="*/ 955963 w 4142509"/>
              <a:gd name="connsiteY99" fmla="*/ 346364 h 3574473"/>
              <a:gd name="connsiteX100" fmla="*/ 900545 w 4142509"/>
              <a:gd name="connsiteY100" fmla="*/ 318655 h 3574473"/>
              <a:gd name="connsiteX101" fmla="*/ 845127 w 4142509"/>
              <a:gd name="connsiteY101" fmla="*/ 304800 h 3574473"/>
              <a:gd name="connsiteX102" fmla="*/ 803563 w 4142509"/>
              <a:gd name="connsiteY102" fmla="*/ 290946 h 3574473"/>
              <a:gd name="connsiteX103" fmla="*/ 720436 w 4142509"/>
              <a:gd name="connsiteY103" fmla="*/ 249382 h 3574473"/>
              <a:gd name="connsiteX104" fmla="*/ 678872 w 4142509"/>
              <a:gd name="connsiteY104" fmla="*/ 221673 h 3574473"/>
              <a:gd name="connsiteX105" fmla="*/ 637309 w 4142509"/>
              <a:gd name="connsiteY105" fmla="*/ 207818 h 3574473"/>
              <a:gd name="connsiteX106" fmla="*/ 526472 w 4142509"/>
              <a:gd name="connsiteY106" fmla="*/ 124691 h 3574473"/>
              <a:gd name="connsiteX107" fmla="*/ 484909 w 4142509"/>
              <a:gd name="connsiteY107" fmla="*/ 96982 h 3574473"/>
              <a:gd name="connsiteX108" fmla="*/ 387927 w 4142509"/>
              <a:gd name="connsiteY108" fmla="*/ 0 h 3574473"/>
              <a:gd name="connsiteX109" fmla="*/ 387927 w 4142509"/>
              <a:gd name="connsiteY109" fmla="*/ 457200 h 3574473"/>
              <a:gd name="connsiteX110" fmla="*/ 415636 w 4142509"/>
              <a:gd name="connsiteY110" fmla="*/ 540327 h 3574473"/>
              <a:gd name="connsiteX111" fmla="*/ 374072 w 4142509"/>
              <a:gd name="connsiteY111" fmla="*/ 914400 h 3574473"/>
              <a:gd name="connsiteX112" fmla="*/ 332509 w 4142509"/>
              <a:gd name="connsiteY112" fmla="*/ 1122218 h 3574473"/>
              <a:gd name="connsiteX113" fmla="*/ 304800 w 4142509"/>
              <a:gd name="connsiteY113" fmla="*/ 1302327 h 3574473"/>
              <a:gd name="connsiteX114" fmla="*/ 277091 w 4142509"/>
              <a:gd name="connsiteY114" fmla="*/ 1385455 h 3574473"/>
              <a:gd name="connsiteX115" fmla="*/ 263236 w 4142509"/>
              <a:gd name="connsiteY115" fmla="*/ 1510146 h 3574473"/>
              <a:gd name="connsiteX116" fmla="*/ 235527 w 4142509"/>
              <a:gd name="connsiteY116" fmla="*/ 1607127 h 3574473"/>
              <a:gd name="connsiteX117" fmla="*/ 221672 w 4142509"/>
              <a:gd name="connsiteY117" fmla="*/ 1690255 h 3574473"/>
              <a:gd name="connsiteX118" fmla="*/ 207818 w 4142509"/>
              <a:gd name="connsiteY118" fmla="*/ 1745673 h 3574473"/>
              <a:gd name="connsiteX119" fmla="*/ 193963 w 4142509"/>
              <a:gd name="connsiteY119" fmla="*/ 1828800 h 3574473"/>
              <a:gd name="connsiteX120" fmla="*/ 180109 w 4142509"/>
              <a:gd name="connsiteY120" fmla="*/ 1898073 h 3574473"/>
              <a:gd name="connsiteX121" fmla="*/ 166254 w 4142509"/>
              <a:gd name="connsiteY121" fmla="*/ 2133600 h 3574473"/>
              <a:gd name="connsiteX122" fmla="*/ 138545 w 4142509"/>
              <a:gd name="connsiteY122" fmla="*/ 2286000 h 3574473"/>
              <a:gd name="connsiteX123" fmla="*/ 110836 w 4142509"/>
              <a:gd name="connsiteY123" fmla="*/ 2369127 h 3574473"/>
              <a:gd name="connsiteX124" fmla="*/ 83127 w 4142509"/>
              <a:gd name="connsiteY124" fmla="*/ 2452255 h 3574473"/>
              <a:gd name="connsiteX125" fmla="*/ 69272 w 4142509"/>
              <a:gd name="connsiteY125" fmla="*/ 2493818 h 3574473"/>
              <a:gd name="connsiteX126" fmla="*/ 55418 w 4142509"/>
              <a:gd name="connsiteY126" fmla="*/ 2535382 h 3574473"/>
              <a:gd name="connsiteX127" fmla="*/ 27709 w 4142509"/>
              <a:gd name="connsiteY127" fmla="*/ 2881746 h 3574473"/>
              <a:gd name="connsiteX128" fmla="*/ 13854 w 4142509"/>
              <a:gd name="connsiteY128" fmla="*/ 2937164 h 3574473"/>
              <a:gd name="connsiteX129" fmla="*/ 0 w 4142509"/>
              <a:gd name="connsiteY129" fmla="*/ 3283527 h 3574473"/>
              <a:gd name="connsiteX130" fmla="*/ 41563 w 4142509"/>
              <a:gd name="connsiteY130" fmla="*/ 3463636 h 3574473"/>
              <a:gd name="connsiteX131" fmla="*/ 69272 w 4142509"/>
              <a:gd name="connsiteY131" fmla="*/ 3519055 h 3574473"/>
              <a:gd name="connsiteX132" fmla="*/ 96981 w 4142509"/>
              <a:gd name="connsiteY132" fmla="*/ 3560618 h 3574473"/>
              <a:gd name="connsiteX133" fmla="*/ 138545 w 4142509"/>
              <a:gd name="connsiteY133" fmla="*/ 3574473 h 3574473"/>
              <a:gd name="connsiteX134" fmla="*/ 277091 w 4142509"/>
              <a:gd name="connsiteY134" fmla="*/ 3519055 h 3574473"/>
              <a:gd name="connsiteX135" fmla="*/ 318654 w 4142509"/>
              <a:gd name="connsiteY135" fmla="*/ 3491346 h 3574473"/>
              <a:gd name="connsiteX136" fmla="*/ 817418 w 4142509"/>
              <a:gd name="connsiteY136" fmla="*/ 3477491 h 3574473"/>
              <a:gd name="connsiteX137" fmla="*/ 1163781 w 4142509"/>
              <a:gd name="connsiteY137" fmla="*/ 3449782 h 3574473"/>
              <a:gd name="connsiteX138" fmla="*/ 1385454 w 4142509"/>
              <a:gd name="connsiteY138" fmla="*/ 3422073 h 3574473"/>
              <a:gd name="connsiteX139" fmla="*/ 1648691 w 4142509"/>
              <a:gd name="connsiteY139" fmla="*/ 3408218 h 3574473"/>
              <a:gd name="connsiteX140" fmla="*/ 1787236 w 4142509"/>
              <a:gd name="connsiteY140" fmla="*/ 3380509 h 3574473"/>
              <a:gd name="connsiteX141" fmla="*/ 1870363 w 4142509"/>
              <a:gd name="connsiteY141" fmla="*/ 3366655 h 3574473"/>
              <a:gd name="connsiteX142" fmla="*/ 2092036 w 4142509"/>
              <a:gd name="connsiteY142" fmla="*/ 3325091 h 3574473"/>
              <a:gd name="connsiteX143" fmla="*/ 2410691 w 4142509"/>
              <a:gd name="connsiteY143" fmla="*/ 3311236 h 3574473"/>
              <a:gd name="connsiteX144" fmla="*/ 2978727 w 4142509"/>
              <a:gd name="connsiteY144" fmla="*/ 3283527 h 3574473"/>
              <a:gd name="connsiteX145" fmla="*/ 3131127 w 4142509"/>
              <a:gd name="connsiteY145" fmla="*/ 3255818 h 3574473"/>
              <a:gd name="connsiteX146" fmla="*/ 3283527 w 4142509"/>
              <a:gd name="connsiteY146" fmla="*/ 3241964 h 3574473"/>
              <a:gd name="connsiteX147" fmla="*/ 3408218 w 4142509"/>
              <a:gd name="connsiteY147" fmla="*/ 3200400 h 3574473"/>
              <a:gd name="connsiteX148" fmla="*/ 3491345 w 4142509"/>
              <a:gd name="connsiteY148" fmla="*/ 3172691 h 3574473"/>
              <a:gd name="connsiteX149" fmla="*/ 3574472 w 4142509"/>
              <a:gd name="connsiteY149" fmla="*/ 3117273 h 3574473"/>
              <a:gd name="connsiteX150" fmla="*/ 3685309 w 4142509"/>
              <a:gd name="connsiteY150" fmla="*/ 3075709 h 3574473"/>
              <a:gd name="connsiteX151" fmla="*/ 3726872 w 4142509"/>
              <a:gd name="connsiteY151" fmla="*/ 3061855 h 3574473"/>
              <a:gd name="connsiteX152" fmla="*/ 3768436 w 4142509"/>
              <a:gd name="connsiteY152" fmla="*/ 3034146 h 3574473"/>
              <a:gd name="connsiteX153" fmla="*/ 3865418 w 4142509"/>
              <a:gd name="connsiteY153" fmla="*/ 3006436 h 3574473"/>
              <a:gd name="connsiteX154" fmla="*/ 3990109 w 4142509"/>
              <a:gd name="connsiteY154" fmla="*/ 2937164 h 3574473"/>
              <a:gd name="connsiteX155" fmla="*/ 4073236 w 4142509"/>
              <a:gd name="connsiteY155" fmla="*/ 2854036 h 3574473"/>
              <a:gd name="connsiteX156" fmla="*/ 4114800 w 4142509"/>
              <a:gd name="connsiteY156" fmla="*/ 2840182 h 3574473"/>
              <a:gd name="connsiteX0" fmla="*/ 4142509 w 4142509"/>
              <a:gd name="connsiteY0" fmla="*/ 2618509 h 3574473"/>
              <a:gd name="connsiteX1" fmla="*/ 4100945 w 4142509"/>
              <a:gd name="connsiteY1" fmla="*/ 2507673 h 3574473"/>
              <a:gd name="connsiteX2" fmla="*/ 4073236 w 4142509"/>
              <a:gd name="connsiteY2" fmla="*/ 2424546 h 3574473"/>
              <a:gd name="connsiteX3" fmla="*/ 4059381 w 4142509"/>
              <a:gd name="connsiteY3" fmla="*/ 2382982 h 3574473"/>
              <a:gd name="connsiteX4" fmla="*/ 4045527 w 4142509"/>
              <a:gd name="connsiteY4" fmla="*/ 2258291 h 3574473"/>
              <a:gd name="connsiteX5" fmla="*/ 4003963 w 4142509"/>
              <a:gd name="connsiteY5" fmla="*/ 2161309 h 3574473"/>
              <a:gd name="connsiteX6" fmla="*/ 3990109 w 4142509"/>
              <a:gd name="connsiteY6" fmla="*/ 2092036 h 3574473"/>
              <a:gd name="connsiteX7" fmla="*/ 3962400 w 4142509"/>
              <a:gd name="connsiteY7" fmla="*/ 2036618 h 3574473"/>
              <a:gd name="connsiteX8" fmla="*/ 3644600 w 4142509"/>
              <a:gd name="connsiteY8" fmla="*/ 2239752 h 3574473"/>
              <a:gd name="connsiteX9" fmla="*/ 3906981 w 4142509"/>
              <a:gd name="connsiteY9" fmla="*/ 1856509 h 3574473"/>
              <a:gd name="connsiteX10" fmla="*/ 3893127 w 4142509"/>
              <a:gd name="connsiteY10" fmla="*/ 1814946 h 3574473"/>
              <a:gd name="connsiteX11" fmla="*/ 3879272 w 4142509"/>
              <a:gd name="connsiteY11" fmla="*/ 1745673 h 3574473"/>
              <a:gd name="connsiteX12" fmla="*/ 3865418 w 4142509"/>
              <a:gd name="connsiteY12" fmla="*/ 1704109 h 3574473"/>
              <a:gd name="connsiteX13" fmla="*/ 3837709 w 4142509"/>
              <a:gd name="connsiteY13" fmla="*/ 1593273 h 3574473"/>
              <a:gd name="connsiteX14" fmla="*/ 3810000 w 4142509"/>
              <a:gd name="connsiteY14" fmla="*/ 1537855 h 3574473"/>
              <a:gd name="connsiteX15" fmla="*/ 3782291 w 4142509"/>
              <a:gd name="connsiteY15" fmla="*/ 1454727 h 3574473"/>
              <a:gd name="connsiteX16" fmla="*/ 3754581 w 4142509"/>
              <a:gd name="connsiteY16" fmla="*/ 1274618 h 3574473"/>
              <a:gd name="connsiteX17" fmla="*/ 3726872 w 4142509"/>
              <a:gd name="connsiteY17" fmla="*/ 1233055 h 3574473"/>
              <a:gd name="connsiteX18" fmla="*/ 3713018 w 4142509"/>
              <a:gd name="connsiteY18" fmla="*/ 1177636 h 3574473"/>
              <a:gd name="connsiteX19" fmla="*/ 3699163 w 4142509"/>
              <a:gd name="connsiteY19" fmla="*/ 1136073 h 3574473"/>
              <a:gd name="connsiteX20" fmla="*/ 3406821 w 4142509"/>
              <a:gd name="connsiteY20" fmla="*/ 1753827 h 3574473"/>
              <a:gd name="connsiteX21" fmla="*/ 3657600 w 4142509"/>
              <a:gd name="connsiteY21" fmla="*/ 1025236 h 3574473"/>
              <a:gd name="connsiteX22" fmla="*/ 3616036 w 4142509"/>
              <a:gd name="connsiteY22" fmla="*/ 886691 h 3574473"/>
              <a:gd name="connsiteX23" fmla="*/ 3602181 w 4142509"/>
              <a:gd name="connsiteY23" fmla="*/ 845127 h 3574473"/>
              <a:gd name="connsiteX24" fmla="*/ 3574472 w 4142509"/>
              <a:gd name="connsiteY24" fmla="*/ 803564 h 3574473"/>
              <a:gd name="connsiteX25" fmla="*/ 3532909 w 4142509"/>
              <a:gd name="connsiteY25" fmla="*/ 706582 h 3574473"/>
              <a:gd name="connsiteX26" fmla="*/ 3505200 w 4142509"/>
              <a:gd name="connsiteY26" fmla="*/ 623455 h 3574473"/>
              <a:gd name="connsiteX27" fmla="*/ 3491345 w 4142509"/>
              <a:gd name="connsiteY27" fmla="*/ 581891 h 3574473"/>
              <a:gd name="connsiteX28" fmla="*/ 3449781 w 4142509"/>
              <a:gd name="connsiteY28" fmla="*/ 568036 h 3574473"/>
              <a:gd name="connsiteX29" fmla="*/ 3422072 w 4142509"/>
              <a:gd name="connsiteY29" fmla="*/ 651164 h 3574473"/>
              <a:gd name="connsiteX30" fmla="*/ 3338945 w 4142509"/>
              <a:gd name="connsiteY30" fmla="*/ 692727 h 3574473"/>
              <a:gd name="connsiteX31" fmla="*/ 3311236 w 4142509"/>
              <a:gd name="connsiteY31" fmla="*/ 554182 h 3574473"/>
              <a:gd name="connsiteX32" fmla="*/ 3255818 w 4142509"/>
              <a:gd name="connsiteY32" fmla="*/ 471055 h 3574473"/>
              <a:gd name="connsiteX33" fmla="*/ 3228109 w 4142509"/>
              <a:gd name="connsiteY33" fmla="*/ 429491 h 3574473"/>
              <a:gd name="connsiteX34" fmla="*/ 3186545 w 4142509"/>
              <a:gd name="connsiteY34" fmla="*/ 387927 h 3574473"/>
              <a:gd name="connsiteX35" fmla="*/ 3131127 w 4142509"/>
              <a:gd name="connsiteY35" fmla="*/ 263236 h 3574473"/>
              <a:gd name="connsiteX36" fmla="*/ 3103418 w 4142509"/>
              <a:gd name="connsiteY36" fmla="*/ 346364 h 3574473"/>
              <a:gd name="connsiteX37" fmla="*/ 3089563 w 4142509"/>
              <a:gd name="connsiteY37" fmla="*/ 387927 h 3574473"/>
              <a:gd name="connsiteX38" fmla="*/ 3048000 w 4142509"/>
              <a:gd name="connsiteY38" fmla="*/ 568036 h 3574473"/>
              <a:gd name="connsiteX39" fmla="*/ 3034145 w 4142509"/>
              <a:gd name="connsiteY39" fmla="*/ 609600 h 3574473"/>
              <a:gd name="connsiteX40" fmla="*/ 3006436 w 4142509"/>
              <a:gd name="connsiteY40" fmla="*/ 651164 h 3574473"/>
              <a:gd name="connsiteX41" fmla="*/ 2992581 w 4142509"/>
              <a:gd name="connsiteY41" fmla="*/ 692727 h 3574473"/>
              <a:gd name="connsiteX42" fmla="*/ 2937163 w 4142509"/>
              <a:gd name="connsiteY42" fmla="*/ 775855 h 3574473"/>
              <a:gd name="connsiteX43" fmla="*/ 2909454 w 4142509"/>
              <a:gd name="connsiteY43" fmla="*/ 858982 h 3574473"/>
              <a:gd name="connsiteX44" fmla="*/ 2895600 w 4142509"/>
              <a:gd name="connsiteY44" fmla="*/ 900546 h 3574473"/>
              <a:gd name="connsiteX45" fmla="*/ 2854036 w 4142509"/>
              <a:gd name="connsiteY45" fmla="*/ 942109 h 3574473"/>
              <a:gd name="connsiteX46" fmla="*/ 2798618 w 4142509"/>
              <a:gd name="connsiteY46" fmla="*/ 1066800 h 3574473"/>
              <a:gd name="connsiteX47" fmla="*/ 2784763 w 4142509"/>
              <a:gd name="connsiteY47" fmla="*/ 1108364 h 3574473"/>
              <a:gd name="connsiteX48" fmla="*/ 2743200 w 4142509"/>
              <a:gd name="connsiteY48" fmla="*/ 1163782 h 3574473"/>
              <a:gd name="connsiteX49" fmla="*/ 2715491 w 4142509"/>
              <a:gd name="connsiteY49" fmla="*/ 1205346 h 3574473"/>
              <a:gd name="connsiteX50" fmla="*/ 2687781 w 4142509"/>
              <a:gd name="connsiteY50" fmla="*/ 1233055 h 3574473"/>
              <a:gd name="connsiteX51" fmla="*/ 2632363 w 4142509"/>
              <a:gd name="connsiteY51" fmla="*/ 1316182 h 3574473"/>
              <a:gd name="connsiteX52" fmla="*/ 2576945 w 4142509"/>
              <a:gd name="connsiteY52" fmla="*/ 1399309 h 3574473"/>
              <a:gd name="connsiteX53" fmla="*/ 2549236 w 4142509"/>
              <a:gd name="connsiteY53" fmla="*/ 1440873 h 3574473"/>
              <a:gd name="connsiteX54" fmla="*/ 2521527 w 4142509"/>
              <a:gd name="connsiteY54" fmla="*/ 1496291 h 3574473"/>
              <a:gd name="connsiteX55" fmla="*/ 2507672 w 4142509"/>
              <a:gd name="connsiteY55" fmla="*/ 1537855 h 3574473"/>
              <a:gd name="connsiteX56" fmla="*/ 2452254 w 4142509"/>
              <a:gd name="connsiteY56" fmla="*/ 1620982 h 3574473"/>
              <a:gd name="connsiteX57" fmla="*/ 2424545 w 4142509"/>
              <a:gd name="connsiteY57" fmla="*/ 1676400 h 3574473"/>
              <a:gd name="connsiteX58" fmla="*/ 2396836 w 4142509"/>
              <a:gd name="connsiteY58" fmla="*/ 1593273 h 3574473"/>
              <a:gd name="connsiteX59" fmla="*/ 2382981 w 4142509"/>
              <a:gd name="connsiteY59" fmla="*/ 1025236 h 3574473"/>
              <a:gd name="connsiteX60" fmla="*/ 2299854 w 4142509"/>
              <a:gd name="connsiteY60" fmla="*/ 969818 h 3574473"/>
              <a:gd name="connsiteX61" fmla="*/ 2216727 w 4142509"/>
              <a:gd name="connsiteY61" fmla="*/ 914400 h 3574473"/>
              <a:gd name="connsiteX62" fmla="*/ 2175163 w 4142509"/>
              <a:gd name="connsiteY62" fmla="*/ 900546 h 3574473"/>
              <a:gd name="connsiteX63" fmla="*/ 2147454 w 4142509"/>
              <a:gd name="connsiteY63" fmla="*/ 942109 h 3574473"/>
              <a:gd name="connsiteX64" fmla="*/ 1934435 w 4142509"/>
              <a:gd name="connsiteY64" fmla="*/ 1443982 h 3574473"/>
              <a:gd name="connsiteX65" fmla="*/ 2008909 w 4142509"/>
              <a:gd name="connsiteY65" fmla="*/ 858982 h 3574473"/>
              <a:gd name="connsiteX66" fmla="*/ 1953491 w 4142509"/>
              <a:gd name="connsiteY66" fmla="*/ 775855 h 3574473"/>
              <a:gd name="connsiteX67" fmla="*/ 1898072 w 4142509"/>
              <a:gd name="connsiteY67" fmla="*/ 706582 h 3574473"/>
              <a:gd name="connsiteX68" fmla="*/ 1870363 w 4142509"/>
              <a:gd name="connsiteY68" fmla="*/ 651164 h 3574473"/>
              <a:gd name="connsiteX69" fmla="*/ 1842654 w 4142509"/>
              <a:gd name="connsiteY69" fmla="*/ 568036 h 3574473"/>
              <a:gd name="connsiteX70" fmla="*/ 1787236 w 4142509"/>
              <a:gd name="connsiteY70" fmla="*/ 484909 h 3574473"/>
              <a:gd name="connsiteX71" fmla="*/ 1745672 w 4142509"/>
              <a:gd name="connsiteY71" fmla="*/ 401782 h 3574473"/>
              <a:gd name="connsiteX72" fmla="*/ 1690254 w 4142509"/>
              <a:gd name="connsiteY72" fmla="*/ 318655 h 3574473"/>
              <a:gd name="connsiteX73" fmla="*/ 1634836 w 4142509"/>
              <a:gd name="connsiteY73" fmla="*/ 401782 h 3574473"/>
              <a:gd name="connsiteX74" fmla="*/ 1607127 w 4142509"/>
              <a:gd name="connsiteY74" fmla="*/ 512618 h 3574473"/>
              <a:gd name="connsiteX75" fmla="*/ 1593272 w 4142509"/>
              <a:gd name="connsiteY75" fmla="*/ 554182 h 3574473"/>
              <a:gd name="connsiteX76" fmla="*/ 1579418 w 4142509"/>
              <a:gd name="connsiteY76" fmla="*/ 678873 h 3574473"/>
              <a:gd name="connsiteX77" fmla="*/ 1551709 w 4142509"/>
              <a:gd name="connsiteY77" fmla="*/ 803564 h 3574473"/>
              <a:gd name="connsiteX78" fmla="*/ 1510145 w 4142509"/>
              <a:gd name="connsiteY78" fmla="*/ 928255 h 3574473"/>
              <a:gd name="connsiteX79" fmla="*/ 1482436 w 4142509"/>
              <a:gd name="connsiteY79" fmla="*/ 1025236 h 3574473"/>
              <a:gd name="connsiteX80" fmla="*/ 1468581 w 4142509"/>
              <a:gd name="connsiteY80" fmla="*/ 1066800 h 3574473"/>
              <a:gd name="connsiteX81" fmla="*/ 1427018 w 4142509"/>
              <a:gd name="connsiteY81" fmla="*/ 1094509 h 3574473"/>
              <a:gd name="connsiteX82" fmla="*/ 1357745 w 4142509"/>
              <a:gd name="connsiteY82" fmla="*/ 1219200 h 3574473"/>
              <a:gd name="connsiteX83" fmla="*/ 1302327 w 4142509"/>
              <a:gd name="connsiteY83" fmla="*/ 1302327 h 3574473"/>
              <a:gd name="connsiteX84" fmla="*/ 1274618 w 4142509"/>
              <a:gd name="connsiteY84" fmla="*/ 1343891 h 3574473"/>
              <a:gd name="connsiteX85" fmla="*/ 1233054 w 4142509"/>
              <a:gd name="connsiteY85" fmla="*/ 1371600 h 3574473"/>
              <a:gd name="connsiteX86" fmla="*/ 1205345 w 4142509"/>
              <a:gd name="connsiteY86" fmla="*/ 1413164 h 3574473"/>
              <a:gd name="connsiteX87" fmla="*/ 1163781 w 4142509"/>
              <a:gd name="connsiteY87" fmla="*/ 1454727 h 3574473"/>
              <a:gd name="connsiteX88" fmla="*/ 1177636 w 4142509"/>
              <a:gd name="connsiteY88" fmla="*/ 1163782 h 3574473"/>
              <a:gd name="connsiteX89" fmla="*/ 1191491 w 4142509"/>
              <a:gd name="connsiteY89" fmla="*/ 1122218 h 3574473"/>
              <a:gd name="connsiteX90" fmla="*/ 1205345 w 4142509"/>
              <a:gd name="connsiteY90" fmla="*/ 1052946 h 3574473"/>
              <a:gd name="connsiteX91" fmla="*/ 1219200 w 4142509"/>
              <a:gd name="connsiteY91" fmla="*/ 1011382 h 3574473"/>
              <a:gd name="connsiteX92" fmla="*/ 1246909 w 4142509"/>
              <a:gd name="connsiteY92" fmla="*/ 872836 h 3574473"/>
              <a:gd name="connsiteX93" fmla="*/ 1260763 w 4142509"/>
              <a:gd name="connsiteY93" fmla="*/ 831273 h 3574473"/>
              <a:gd name="connsiteX94" fmla="*/ 1246909 w 4142509"/>
              <a:gd name="connsiteY94" fmla="*/ 678873 h 3574473"/>
              <a:gd name="connsiteX95" fmla="*/ 1191491 w 4142509"/>
              <a:gd name="connsiteY95" fmla="*/ 623455 h 3574473"/>
              <a:gd name="connsiteX96" fmla="*/ 1136072 w 4142509"/>
              <a:gd name="connsiteY96" fmla="*/ 526473 h 3574473"/>
              <a:gd name="connsiteX97" fmla="*/ 1080654 w 4142509"/>
              <a:gd name="connsiteY97" fmla="*/ 443346 h 3574473"/>
              <a:gd name="connsiteX98" fmla="*/ 1039091 w 4142509"/>
              <a:gd name="connsiteY98" fmla="*/ 387927 h 3574473"/>
              <a:gd name="connsiteX99" fmla="*/ 955963 w 4142509"/>
              <a:gd name="connsiteY99" fmla="*/ 346364 h 3574473"/>
              <a:gd name="connsiteX100" fmla="*/ 900545 w 4142509"/>
              <a:gd name="connsiteY100" fmla="*/ 318655 h 3574473"/>
              <a:gd name="connsiteX101" fmla="*/ 845127 w 4142509"/>
              <a:gd name="connsiteY101" fmla="*/ 304800 h 3574473"/>
              <a:gd name="connsiteX102" fmla="*/ 803563 w 4142509"/>
              <a:gd name="connsiteY102" fmla="*/ 290946 h 3574473"/>
              <a:gd name="connsiteX103" fmla="*/ 720436 w 4142509"/>
              <a:gd name="connsiteY103" fmla="*/ 249382 h 3574473"/>
              <a:gd name="connsiteX104" fmla="*/ 678872 w 4142509"/>
              <a:gd name="connsiteY104" fmla="*/ 221673 h 3574473"/>
              <a:gd name="connsiteX105" fmla="*/ 637309 w 4142509"/>
              <a:gd name="connsiteY105" fmla="*/ 207818 h 3574473"/>
              <a:gd name="connsiteX106" fmla="*/ 526472 w 4142509"/>
              <a:gd name="connsiteY106" fmla="*/ 124691 h 3574473"/>
              <a:gd name="connsiteX107" fmla="*/ 484909 w 4142509"/>
              <a:gd name="connsiteY107" fmla="*/ 96982 h 3574473"/>
              <a:gd name="connsiteX108" fmla="*/ 387927 w 4142509"/>
              <a:gd name="connsiteY108" fmla="*/ 0 h 3574473"/>
              <a:gd name="connsiteX109" fmla="*/ 387927 w 4142509"/>
              <a:gd name="connsiteY109" fmla="*/ 457200 h 3574473"/>
              <a:gd name="connsiteX110" fmla="*/ 415636 w 4142509"/>
              <a:gd name="connsiteY110" fmla="*/ 540327 h 3574473"/>
              <a:gd name="connsiteX111" fmla="*/ 374072 w 4142509"/>
              <a:gd name="connsiteY111" fmla="*/ 914400 h 3574473"/>
              <a:gd name="connsiteX112" fmla="*/ 332509 w 4142509"/>
              <a:gd name="connsiteY112" fmla="*/ 1122218 h 3574473"/>
              <a:gd name="connsiteX113" fmla="*/ 304800 w 4142509"/>
              <a:gd name="connsiteY113" fmla="*/ 1302327 h 3574473"/>
              <a:gd name="connsiteX114" fmla="*/ 277091 w 4142509"/>
              <a:gd name="connsiteY114" fmla="*/ 1385455 h 3574473"/>
              <a:gd name="connsiteX115" fmla="*/ 263236 w 4142509"/>
              <a:gd name="connsiteY115" fmla="*/ 1510146 h 3574473"/>
              <a:gd name="connsiteX116" fmla="*/ 235527 w 4142509"/>
              <a:gd name="connsiteY116" fmla="*/ 1607127 h 3574473"/>
              <a:gd name="connsiteX117" fmla="*/ 221672 w 4142509"/>
              <a:gd name="connsiteY117" fmla="*/ 1690255 h 3574473"/>
              <a:gd name="connsiteX118" fmla="*/ 207818 w 4142509"/>
              <a:gd name="connsiteY118" fmla="*/ 1745673 h 3574473"/>
              <a:gd name="connsiteX119" fmla="*/ 193963 w 4142509"/>
              <a:gd name="connsiteY119" fmla="*/ 1828800 h 3574473"/>
              <a:gd name="connsiteX120" fmla="*/ 180109 w 4142509"/>
              <a:gd name="connsiteY120" fmla="*/ 1898073 h 3574473"/>
              <a:gd name="connsiteX121" fmla="*/ 166254 w 4142509"/>
              <a:gd name="connsiteY121" fmla="*/ 2133600 h 3574473"/>
              <a:gd name="connsiteX122" fmla="*/ 138545 w 4142509"/>
              <a:gd name="connsiteY122" fmla="*/ 2286000 h 3574473"/>
              <a:gd name="connsiteX123" fmla="*/ 110836 w 4142509"/>
              <a:gd name="connsiteY123" fmla="*/ 2369127 h 3574473"/>
              <a:gd name="connsiteX124" fmla="*/ 83127 w 4142509"/>
              <a:gd name="connsiteY124" fmla="*/ 2452255 h 3574473"/>
              <a:gd name="connsiteX125" fmla="*/ 69272 w 4142509"/>
              <a:gd name="connsiteY125" fmla="*/ 2493818 h 3574473"/>
              <a:gd name="connsiteX126" fmla="*/ 55418 w 4142509"/>
              <a:gd name="connsiteY126" fmla="*/ 2535382 h 3574473"/>
              <a:gd name="connsiteX127" fmla="*/ 27709 w 4142509"/>
              <a:gd name="connsiteY127" fmla="*/ 2881746 h 3574473"/>
              <a:gd name="connsiteX128" fmla="*/ 13854 w 4142509"/>
              <a:gd name="connsiteY128" fmla="*/ 2937164 h 3574473"/>
              <a:gd name="connsiteX129" fmla="*/ 0 w 4142509"/>
              <a:gd name="connsiteY129" fmla="*/ 3283527 h 3574473"/>
              <a:gd name="connsiteX130" fmla="*/ 41563 w 4142509"/>
              <a:gd name="connsiteY130" fmla="*/ 3463636 h 3574473"/>
              <a:gd name="connsiteX131" fmla="*/ 69272 w 4142509"/>
              <a:gd name="connsiteY131" fmla="*/ 3519055 h 3574473"/>
              <a:gd name="connsiteX132" fmla="*/ 96981 w 4142509"/>
              <a:gd name="connsiteY132" fmla="*/ 3560618 h 3574473"/>
              <a:gd name="connsiteX133" fmla="*/ 138545 w 4142509"/>
              <a:gd name="connsiteY133" fmla="*/ 3574473 h 3574473"/>
              <a:gd name="connsiteX134" fmla="*/ 277091 w 4142509"/>
              <a:gd name="connsiteY134" fmla="*/ 3519055 h 3574473"/>
              <a:gd name="connsiteX135" fmla="*/ 318654 w 4142509"/>
              <a:gd name="connsiteY135" fmla="*/ 3491346 h 3574473"/>
              <a:gd name="connsiteX136" fmla="*/ 817418 w 4142509"/>
              <a:gd name="connsiteY136" fmla="*/ 3477491 h 3574473"/>
              <a:gd name="connsiteX137" fmla="*/ 1163781 w 4142509"/>
              <a:gd name="connsiteY137" fmla="*/ 3449782 h 3574473"/>
              <a:gd name="connsiteX138" fmla="*/ 1385454 w 4142509"/>
              <a:gd name="connsiteY138" fmla="*/ 3422073 h 3574473"/>
              <a:gd name="connsiteX139" fmla="*/ 1648691 w 4142509"/>
              <a:gd name="connsiteY139" fmla="*/ 3408218 h 3574473"/>
              <a:gd name="connsiteX140" fmla="*/ 1787236 w 4142509"/>
              <a:gd name="connsiteY140" fmla="*/ 3380509 h 3574473"/>
              <a:gd name="connsiteX141" fmla="*/ 1870363 w 4142509"/>
              <a:gd name="connsiteY141" fmla="*/ 3366655 h 3574473"/>
              <a:gd name="connsiteX142" fmla="*/ 2092036 w 4142509"/>
              <a:gd name="connsiteY142" fmla="*/ 3325091 h 3574473"/>
              <a:gd name="connsiteX143" fmla="*/ 2410691 w 4142509"/>
              <a:gd name="connsiteY143" fmla="*/ 3311236 h 3574473"/>
              <a:gd name="connsiteX144" fmla="*/ 2978727 w 4142509"/>
              <a:gd name="connsiteY144" fmla="*/ 3283527 h 3574473"/>
              <a:gd name="connsiteX145" fmla="*/ 3131127 w 4142509"/>
              <a:gd name="connsiteY145" fmla="*/ 3255818 h 3574473"/>
              <a:gd name="connsiteX146" fmla="*/ 3283527 w 4142509"/>
              <a:gd name="connsiteY146" fmla="*/ 3241964 h 3574473"/>
              <a:gd name="connsiteX147" fmla="*/ 3408218 w 4142509"/>
              <a:gd name="connsiteY147" fmla="*/ 3200400 h 3574473"/>
              <a:gd name="connsiteX148" fmla="*/ 3491345 w 4142509"/>
              <a:gd name="connsiteY148" fmla="*/ 3172691 h 3574473"/>
              <a:gd name="connsiteX149" fmla="*/ 3574472 w 4142509"/>
              <a:gd name="connsiteY149" fmla="*/ 3117273 h 3574473"/>
              <a:gd name="connsiteX150" fmla="*/ 3685309 w 4142509"/>
              <a:gd name="connsiteY150" fmla="*/ 3075709 h 3574473"/>
              <a:gd name="connsiteX151" fmla="*/ 3726872 w 4142509"/>
              <a:gd name="connsiteY151" fmla="*/ 3061855 h 3574473"/>
              <a:gd name="connsiteX152" fmla="*/ 3768436 w 4142509"/>
              <a:gd name="connsiteY152" fmla="*/ 3034146 h 3574473"/>
              <a:gd name="connsiteX153" fmla="*/ 3865418 w 4142509"/>
              <a:gd name="connsiteY153" fmla="*/ 3006436 h 3574473"/>
              <a:gd name="connsiteX154" fmla="*/ 3990109 w 4142509"/>
              <a:gd name="connsiteY154" fmla="*/ 2937164 h 3574473"/>
              <a:gd name="connsiteX155" fmla="*/ 4073236 w 4142509"/>
              <a:gd name="connsiteY155" fmla="*/ 2854036 h 3574473"/>
              <a:gd name="connsiteX156" fmla="*/ 4114800 w 4142509"/>
              <a:gd name="connsiteY156" fmla="*/ 2840182 h 3574473"/>
              <a:gd name="connsiteX0" fmla="*/ 4528207 w 4528207"/>
              <a:gd name="connsiteY0" fmla="*/ 2618509 h 3574473"/>
              <a:gd name="connsiteX1" fmla="*/ 4486643 w 4528207"/>
              <a:gd name="connsiteY1" fmla="*/ 2507673 h 3574473"/>
              <a:gd name="connsiteX2" fmla="*/ 4458934 w 4528207"/>
              <a:gd name="connsiteY2" fmla="*/ 2424546 h 3574473"/>
              <a:gd name="connsiteX3" fmla="*/ 4445079 w 4528207"/>
              <a:gd name="connsiteY3" fmla="*/ 2382982 h 3574473"/>
              <a:gd name="connsiteX4" fmla="*/ 4431225 w 4528207"/>
              <a:gd name="connsiteY4" fmla="*/ 2258291 h 3574473"/>
              <a:gd name="connsiteX5" fmla="*/ 4389661 w 4528207"/>
              <a:gd name="connsiteY5" fmla="*/ 2161309 h 3574473"/>
              <a:gd name="connsiteX6" fmla="*/ 4375807 w 4528207"/>
              <a:gd name="connsiteY6" fmla="*/ 2092036 h 3574473"/>
              <a:gd name="connsiteX7" fmla="*/ 4348098 w 4528207"/>
              <a:gd name="connsiteY7" fmla="*/ 2036618 h 3574473"/>
              <a:gd name="connsiteX8" fmla="*/ 4030298 w 4528207"/>
              <a:gd name="connsiteY8" fmla="*/ 2239752 h 3574473"/>
              <a:gd name="connsiteX9" fmla="*/ 4292679 w 4528207"/>
              <a:gd name="connsiteY9" fmla="*/ 1856509 h 3574473"/>
              <a:gd name="connsiteX10" fmla="*/ 4278825 w 4528207"/>
              <a:gd name="connsiteY10" fmla="*/ 1814946 h 3574473"/>
              <a:gd name="connsiteX11" fmla="*/ 4264970 w 4528207"/>
              <a:gd name="connsiteY11" fmla="*/ 1745673 h 3574473"/>
              <a:gd name="connsiteX12" fmla="*/ 4251116 w 4528207"/>
              <a:gd name="connsiteY12" fmla="*/ 1704109 h 3574473"/>
              <a:gd name="connsiteX13" fmla="*/ 4223407 w 4528207"/>
              <a:gd name="connsiteY13" fmla="*/ 1593273 h 3574473"/>
              <a:gd name="connsiteX14" fmla="*/ 4195698 w 4528207"/>
              <a:gd name="connsiteY14" fmla="*/ 1537855 h 3574473"/>
              <a:gd name="connsiteX15" fmla="*/ 4167989 w 4528207"/>
              <a:gd name="connsiteY15" fmla="*/ 1454727 h 3574473"/>
              <a:gd name="connsiteX16" fmla="*/ 4140279 w 4528207"/>
              <a:gd name="connsiteY16" fmla="*/ 1274618 h 3574473"/>
              <a:gd name="connsiteX17" fmla="*/ 4112570 w 4528207"/>
              <a:gd name="connsiteY17" fmla="*/ 1233055 h 3574473"/>
              <a:gd name="connsiteX18" fmla="*/ 4098716 w 4528207"/>
              <a:gd name="connsiteY18" fmla="*/ 1177636 h 3574473"/>
              <a:gd name="connsiteX19" fmla="*/ 4084861 w 4528207"/>
              <a:gd name="connsiteY19" fmla="*/ 1136073 h 3574473"/>
              <a:gd name="connsiteX20" fmla="*/ 3792519 w 4528207"/>
              <a:gd name="connsiteY20" fmla="*/ 1753827 h 3574473"/>
              <a:gd name="connsiteX21" fmla="*/ 4043298 w 4528207"/>
              <a:gd name="connsiteY21" fmla="*/ 1025236 h 3574473"/>
              <a:gd name="connsiteX22" fmla="*/ 4001734 w 4528207"/>
              <a:gd name="connsiteY22" fmla="*/ 886691 h 3574473"/>
              <a:gd name="connsiteX23" fmla="*/ 3987879 w 4528207"/>
              <a:gd name="connsiteY23" fmla="*/ 845127 h 3574473"/>
              <a:gd name="connsiteX24" fmla="*/ 3960170 w 4528207"/>
              <a:gd name="connsiteY24" fmla="*/ 803564 h 3574473"/>
              <a:gd name="connsiteX25" fmla="*/ 3918607 w 4528207"/>
              <a:gd name="connsiteY25" fmla="*/ 706582 h 3574473"/>
              <a:gd name="connsiteX26" fmla="*/ 3890898 w 4528207"/>
              <a:gd name="connsiteY26" fmla="*/ 623455 h 3574473"/>
              <a:gd name="connsiteX27" fmla="*/ 3877043 w 4528207"/>
              <a:gd name="connsiteY27" fmla="*/ 581891 h 3574473"/>
              <a:gd name="connsiteX28" fmla="*/ 3835479 w 4528207"/>
              <a:gd name="connsiteY28" fmla="*/ 568036 h 3574473"/>
              <a:gd name="connsiteX29" fmla="*/ 3807770 w 4528207"/>
              <a:gd name="connsiteY29" fmla="*/ 651164 h 3574473"/>
              <a:gd name="connsiteX30" fmla="*/ 3724643 w 4528207"/>
              <a:gd name="connsiteY30" fmla="*/ 692727 h 3574473"/>
              <a:gd name="connsiteX31" fmla="*/ 3696934 w 4528207"/>
              <a:gd name="connsiteY31" fmla="*/ 554182 h 3574473"/>
              <a:gd name="connsiteX32" fmla="*/ 3641516 w 4528207"/>
              <a:gd name="connsiteY32" fmla="*/ 471055 h 3574473"/>
              <a:gd name="connsiteX33" fmla="*/ 3613807 w 4528207"/>
              <a:gd name="connsiteY33" fmla="*/ 429491 h 3574473"/>
              <a:gd name="connsiteX34" fmla="*/ 3572243 w 4528207"/>
              <a:gd name="connsiteY34" fmla="*/ 387927 h 3574473"/>
              <a:gd name="connsiteX35" fmla="*/ 3516825 w 4528207"/>
              <a:gd name="connsiteY35" fmla="*/ 263236 h 3574473"/>
              <a:gd name="connsiteX36" fmla="*/ 3489116 w 4528207"/>
              <a:gd name="connsiteY36" fmla="*/ 346364 h 3574473"/>
              <a:gd name="connsiteX37" fmla="*/ 3475261 w 4528207"/>
              <a:gd name="connsiteY37" fmla="*/ 387927 h 3574473"/>
              <a:gd name="connsiteX38" fmla="*/ 3433698 w 4528207"/>
              <a:gd name="connsiteY38" fmla="*/ 568036 h 3574473"/>
              <a:gd name="connsiteX39" fmla="*/ 3419843 w 4528207"/>
              <a:gd name="connsiteY39" fmla="*/ 609600 h 3574473"/>
              <a:gd name="connsiteX40" fmla="*/ 3392134 w 4528207"/>
              <a:gd name="connsiteY40" fmla="*/ 651164 h 3574473"/>
              <a:gd name="connsiteX41" fmla="*/ 3378279 w 4528207"/>
              <a:gd name="connsiteY41" fmla="*/ 692727 h 3574473"/>
              <a:gd name="connsiteX42" fmla="*/ 3322861 w 4528207"/>
              <a:gd name="connsiteY42" fmla="*/ 775855 h 3574473"/>
              <a:gd name="connsiteX43" fmla="*/ 3295152 w 4528207"/>
              <a:gd name="connsiteY43" fmla="*/ 858982 h 3574473"/>
              <a:gd name="connsiteX44" fmla="*/ 3281298 w 4528207"/>
              <a:gd name="connsiteY44" fmla="*/ 900546 h 3574473"/>
              <a:gd name="connsiteX45" fmla="*/ 3239734 w 4528207"/>
              <a:gd name="connsiteY45" fmla="*/ 942109 h 3574473"/>
              <a:gd name="connsiteX46" fmla="*/ 3184316 w 4528207"/>
              <a:gd name="connsiteY46" fmla="*/ 1066800 h 3574473"/>
              <a:gd name="connsiteX47" fmla="*/ 3170461 w 4528207"/>
              <a:gd name="connsiteY47" fmla="*/ 1108364 h 3574473"/>
              <a:gd name="connsiteX48" fmla="*/ 3128898 w 4528207"/>
              <a:gd name="connsiteY48" fmla="*/ 1163782 h 3574473"/>
              <a:gd name="connsiteX49" fmla="*/ 3101189 w 4528207"/>
              <a:gd name="connsiteY49" fmla="*/ 1205346 h 3574473"/>
              <a:gd name="connsiteX50" fmla="*/ 3073479 w 4528207"/>
              <a:gd name="connsiteY50" fmla="*/ 1233055 h 3574473"/>
              <a:gd name="connsiteX51" fmla="*/ 3018061 w 4528207"/>
              <a:gd name="connsiteY51" fmla="*/ 1316182 h 3574473"/>
              <a:gd name="connsiteX52" fmla="*/ 2962643 w 4528207"/>
              <a:gd name="connsiteY52" fmla="*/ 1399309 h 3574473"/>
              <a:gd name="connsiteX53" fmla="*/ 2934934 w 4528207"/>
              <a:gd name="connsiteY53" fmla="*/ 1440873 h 3574473"/>
              <a:gd name="connsiteX54" fmla="*/ 2907225 w 4528207"/>
              <a:gd name="connsiteY54" fmla="*/ 1496291 h 3574473"/>
              <a:gd name="connsiteX55" fmla="*/ 2893370 w 4528207"/>
              <a:gd name="connsiteY55" fmla="*/ 1537855 h 3574473"/>
              <a:gd name="connsiteX56" fmla="*/ 2837952 w 4528207"/>
              <a:gd name="connsiteY56" fmla="*/ 1620982 h 3574473"/>
              <a:gd name="connsiteX57" fmla="*/ 2810243 w 4528207"/>
              <a:gd name="connsiteY57" fmla="*/ 1676400 h 3574473"/>
              <a:gd name="connsiteX58" fmla="*/ 2782534 w 4528207"/>
              <a:gd name="connsiteY58" fmla="*/ 1593273 h 3574473"/>
              <a:gd name="connsiteX59" fmla="*/ 2768679 w 4528207"/>
              <a:gd name="connsiteY59" fmla="*/ 1025236 h 3574473"/>
              <a:gd name="connsiteX60" fmla="*/ 2685552 w 4528207"/>
              <a:gd name="connsiteY60" fmla="*/ 969818 h 3574473"/>
              <a:gd name="connsiteX61" fmla="*/ 2602425 w 4528207"/>
              <a:gd name="connsiteY61" fmla="*/ 914400 h 3574473"/>
              <a:gd name="connsiteX62" fmla="*/ 2560861 w 4528207"/>
              <a:gd name="connsiteY62" fmla="*/ 900546 h 3574473"/>
              <a:gd name="connsiteX63" fmla="*/ 2533152 w 4528207"/>
              <a:gd name="connsiteY63" fmla="*/ 942109 h 3574473"/>
              <a:gd name="connsiteX64" fmla="*/ 2320133 w 4528207"/>
              <a:gd name="connsiteY64" fmla="*/ 1443982 h 3574473"/>
              <a:gd name="connsiteX65" fmla="*/ 2394607 w 4528207"/>
              <a:gd name="connsiteY65" fmla="*/ 858982 h 3574473"/>
              <a:gd name="connsiteX66" fmla="*/ 2339189 w 4528207"/>
              <a:gd name="connsiteY66" fmla="*/ 775855 h 3574473"/>
              <a:gd name="connsiteX67" fmla="*/ 2283770 w 4528207"/>
              <a:gd name="connsiteY67" fmla="*/ 706582 h 3574473"/>
              <a:gd name="connsiteX68" fmla="*/ 2256061 w 4528207"/>
              <a:gd name="connsiteY68" fmla="*/ 651164 h 3574473"/>
              <a:gd name="connsiteX69" fmla="*/ 2228352 w 4528207"/>
              <a:gd name="connsiteY69" fmla="*/ 568036 h 3574473"/>
              <a:gd name="connsiteX70" fmla="*/ 2172934 w 4528207"/>
              <a:gd name="connsiteY70" fmla="*/ 484909 h 3574473"/>
              <a:gd name="connsiteX71" fmla="*/ 2131370 w 4528207"/>
              <a:gd name="connsiteY71" fmla="*/ 401782 h 3574473"/>
              <a:gd name="connsiteX72" fmla="*/ 2075952 w 4528207"/>
              <a:gd name="connsiteY72" fmla="*/ 318655 h 3574473"/>
              <a:gd name="connsiteX73" fmla="*/ 2020534 w 4528207"/>
              <a:gd name="connsiteY73" fmla="*/ 401782 h 3574473"/>
              <a:gd name="connsiteX74" fmla="*/ 1992825 w 4528207"/>
              <a:gd name="connsiteY74" fmla="*/ 512618 h 3574473"/>
              <a:gd name="connsiteX75" fmla="*/ 1978970 w 4528207"/>
              <a:gd name="connsiteY75" fmla="*/ 554182 h 3574473"/>
              <a:gd name="connsiteX76" fmla="*/ 1965116 w 4528207"/>
              <a:gd name="connsiteY76" fmla="*/ 678873 h 3574473"/>
              <a:gd name="connsiteX77" fmla="*/ 1937407 w 4528207"/>
              <a:gd name="connsiteY77" fmla="*/ 803564 h 3574473"/>
              <a:gd name="connsiteX78" fmla="*/ 1895843 w 4528207"/>
              <a:gd name="connsiteY78" fmla="*/ 928255 h 3574473"/>
              <a:gd name="connsiteX79" fmla="*/ 1868134 w 4528207"/>
              <a:gd name="connsiteY79" fmla="*/ 1025236 h 3574473"/>
              <a:gd name="connsiteX80" fmla="*/ 1854279 w 4528207"/>
              <a:gd name="connsiteY80" fmla="*/ 1066800 h 3574473"/>
              <a:gd name="connsiteX81" fmla="*/ 1812716 w 4528207"/>
              <a:gd name="connsiteY81" fmla="*/ 1094509 h 3574473"/>
              <a:gd name="connsiteX82" fmla="*/ 1743443 w 4528207"/>
              <a:gd name="connsiteY82" fmla="*/ 1219200 h 3574473"/>
              <a:gd name="connsiteX83" fmla="*/ 1688025 w 4528207"/>
              <a:gd name="connsiteY83" fmla="*/ 1302327 h 3574473"/>
              <a:gd name="connsiteX84" fmla="*/ 1660316 w 4528207"/>
              <a:gd name="connsiteY84" fmla="*/ 1343891 h 3574473"/>
              <a:gd name="connsiteX85" fmla="*/ 1618752 w 4528207"/>
              <a:gd name="connsiteY85" fmla="*/ 1371600 h 3574473"/>
              <a:gd name="connsiteX86" fmla="*/ 1591043 w 4528207"/>
              <a:gd name="connsiteY86" fmla="*/ 1413164 h 3574473"/>
              <a:gd name="connsiteX87" fmla="*/ 1549479 w 4528207"/>
              <a:gd name="connsiteY87" fmla="*/ 1454727 h 3574473"/>
              <a:gd name="connsiteX88" fmla="*/ 1563334 w 4528207"/>
              <a:gd name="connsiteY88" fmla="*/ 1163782 h 3574473"/>
              <a:gd name="connsiteX89" fmla="*/ 1577189 w 4528207"/>
              <a:gd name="connsiteY89" fmla="*/ 1122218 h 3574473"/>
              <a:gd name="connsiteX90" fmla="*/ 1591043 w 4528207"/>
              <a:gd name="connsiteY90" fmla="*/ 1052946 h 3574473"/>
              <a:gd name="connsiteX91" fmla="*/ 1604898 w 4528207"/>
              <a:gd name="connsiteY91" fmla="*/ 1011382 h 3574473"/>
              <a:gd name="connsiteX92" fmla="*/ 1632607 w 4528207"/>
              <a:gd name="connsiteY92" fmla="*/ 872836 h 3574473"/>
              <a:gd name="connsiteX93" fmla="*/ 1646461 w 4528207"/>
              <a:gd name="connsiteY93" fmla="*/ 831273 h 3574473"/>
              <a:gd name="connsiteX94" fmla="*/ 1632607 w 4528207"/>
              <a:gd name="connsiteY94" fmla="*/ 678873 h 3574473"/>
              <a:gd name="connsiteX95" fmla="*/ 1577189 w 4528207"/>
              <a:gd name="connsiteY95" fmla="*/ 623455 h 3574473"/>
              <a:gd name="connsiteX96" fmla="*/ 1521770 w 4528207"/>
              <a:gd name="connsiteY96" fmla="*/ 526473 h 3574473"/>
              <a:gd name="connsiteX97" fmla="*/ 1466352 w 4528207"/>
              <a:gd name="connsiteY97" fmla="*/ 443346 h 3574473"/>
              <a:gd name="connsiteX98" fmla="*/ 1424789 w 4528207"/>
              <a:gd name="connsiteY98" fmla="*/ 387927 h 3574473"/>
              <a:gd name="connsiteX99" fmla="*/ 1341661 w 4528207"/>
              <a:gd name="connsiteY99" fmla="*/ 346364 h 3574473"/>
              <a:gd name="connsiteX100" fmla="*/ 1286243 w 4528207"/>
              <a:gd name="connsiteY100" fmla="*/ 318655 h 3574473"/>
              <a:gd name="connsiteX101" fmla="*/ 1230825 w 4528207"/>
              <a:gd name="connsiteY101" fmla="*/ 304800 h 3574473"/>
              <a:gd name="connsiteX102" fmla="*/ 1189261 w 4528207"/>
              <a:gd name="connsiteY102" fmla="*/ 290946 h 3574473"/>
              <a:gd name="connsiteX103" fmla="*/ 1106134 w 4528207"/>
              <a:gd name="connsiteY103" fmla="*/ 249382 h 3574473"/>
              <a:gd name="connsiteX104" fmla="*/ 1064570 w 4528207"/>
              <a:gd name="connsiteY104" fmla="*/ 221673 h 3574473"/>
              <a:gd name="connsiteX105" fmla="*/ 1023007 w 4528207"/>
              <a:gd name="connsiteY105" fmla="*/ 207818 h 3574473"/>
              <a:gd name="connsiteX106" fmla="*/ 912170 w 4528207"/>
              <a:gd name="connsiteY106" fmla="*/ 124691 h 3574473"/>
              <a:gd name="connsiteX107" fmla="*/ 870607 w 4528207"/>
              <a:gd name="connsiteY107" fmla="*/ 96982 h 3574473"/>
              <a:gd name="connsiteX108" fmla="*/ 773625 w 4528207"/>
              <a:gd name="connsiteY108" fmla="*/ 0 h 3574473"/>
              <a:gd name="connsiteX109" fmla="*/ 773625 w 4528207"/>
              <a:gd name="connsiteY109" fmla="*/ 457200 h 3574473"/>
              <a:gd name="connsiteX110" fmla="*/ 801334 w 4528207"/>
              <a:gd name="connsiteY110" fmla="*/ 540327 h 3574473"/>
              <a:gd name="connsiteX111" fmla="*/ 759770 w 4528207"/>
              <a:gd name="connsiteY111" fmla="*/ 914400 h 3574473"/>
              <a:gd name="connsiteX112" fmla="*/ 718207 w 4528207"/>
              <a:gd name="connsiteY112" fmla="*/ 1122218 h 3574473"/>
              <a:gd name="connsiteX113" fmla="*/ 690498 w 4528207"/>
              <a:gd name="connsiteY113" fmla="*/ 1302327 h 3574473"/>
              <a:gd name="connsiteX114" fmla="*/ 662789 w 4528207"/>
              <a:gd name="connsiteY114" fmla="*/ 1385455 h 3574473"/>
              <a:gd name="connsiteX115" fmla="*/ 648934 w 4528207"/>
              <a:gd name="connsiteY115" fmla="*/ 1510146 h 3574473"/>
              <a:gd name="connsiteX116" fmla="*/ 621225 w 4528207"/>
              <a:gd name="connsiteY116" fmla="*/ 1607127 h 3574473"/>
              <a:gd name="connsiteX117" fmla="*/ 607370 w 4528207"/>
              <a:gd name="connsiteY117" fmla="*/ 1690255 h 3574473"/>
              <a:gd name="connsiteX118" fmla="*/ 593516 w 4528207"/>
              <a:gd name="connsiteY118" fmla="*/ 1745673 h 3574473"/>
              <a:gd name="connsiteX119" fmla="*/ 579661 w 4528207"/>
              <a:gd name="connsiteY119" fmla="*/ 1828800 h 3574473"/>
              <a:gd name="connsiteX120" fmla="*/ 565807 w 4528207"/>
              <a:gd name="connsiteY120" fmla="*/ 1898073 h 3574473"/>
              <a:gd name="connsiteX121" fmla="*/ 551952 w 4528207"/>
              <a:gd name="connsiteY121" fmla="*/ 2133600 h 3574473"/>
              <a:gd name="connsiteX122" fmla="*/ 524243 w 4528207"/>
              <a:gd name="connsiteY122" fmla="*/ 2286000 h 3574473"/>
              <a:gd name="connsiteX123" fmla="*/ 496534 w 4528207"/>
              <a:gd name="connsiteY123" fmla="*/ 2369127 h 3574473"/>
              <a:gd name="connsiteX124" fmla="*/ 468825 w 4528207"/>
              <a:gd name="connsiteY124" fmla="*/ 2452255 h 3574473"/>
              <a:gd name="connsiteX125" fmla="*/ 454970 w 4528207"/>
              <a:gd name="connsiteY125" fmla="*/ 2493818 h 3574473"/>
              <a:gd name="connsiteX126" fmla="*/ 176 w 4528207"/>
              <a:gd name="connsiteY126" fmla="*/ 3480042 h 3574473"/>
              <a:gd name="connsiteX127" fmla="*/ 413407 w 4528207"/>
              <a:gd name="connsiteY127" fmla="*/ 2881746 h 3574473"/>
              <a:gd name="connsiteX128" fmla="*/ 399552 w 4528207"/>
              <a:gd name="connsiteY128" fmla="*/ 2937164 h 3574473"/>
              <a:gd name="connsiteX129" fmla="*/ 385698 w 4528207"/>
              <a:gd name="connsiteY129" fmla="*/ 3283527 h 3574473"/>
              <a:gd name="connsiteX130" fmla="*/ 427261 w 4528207"/>
              <a:gd name="connsiteY130" fmla="*/ 3463636 h 3574473"/>
              <a:gd name="connsiteX131" fmla="*/ 454970 w 4528207"/>
              <a:gd name="connsiteY131" fmla="*/ 3519055 h 3574473"/>
              <a:gd name="connsiteX132" fmla="*/ 482679 w 4528207"/>
              <a:gd name="connsiteY132" fmla="*/ 3560618 h 3574473"/>
              <a:gd name="connsiteX133" fmla="*/ 524243 w 4528207"/>
              <a:gd name="connsiteY133" fmla="*/ 3574473 h 3574473"/>
              <a:gd name="connsiteX134" fmla="*/ 662789 w 4528207"/>
              <a:gd name="connsiteY134" fmla="*/ 3519055 h 3574473"/>
              <a:gd name="connsiteX135" fmla="*/ 704352 w 4528207"/>
              <a:gd name="connsiteY135" fmla="*/ 3491346 h 3574473"/>
              <a:gd name="connsiteX136" fmla="*/ 1203116 w 4528207"/>
              <a:gd name="connsiteY136" fmla="*/ 3477491 h 3574473"/>
              <a:gd name="connsiteX137" fmla="*/ 1549479 w 4528207"/>
              <a:gd name="connsiteY137" fmla="*/ 3449782 h 3574473"/>
              <a:gd name="connsiteX138" fmla="*/ 1771152 w 4528207"/>
              <a:gd name="connsiteY138" fmla="*/ 3422073 h 3574473"/>
              <a:gd name="connsiteX139" fmla="*/ 2034389 w 4528207"/>
              <a:gd name="connsiteY139" fmla="*/ 3408218 h 3574473"/>
              <a:gd name="connsiteX140" fmla="*/ 2172934 w 4528207"/>
              <a:gd name="connsiteY140" fmla="*/ 3380509 h 3574473"/>
              <a:gd name="connsiteX141" fmla="*/ 2256061 w 4528207"/>
              <a:gd name="connsiteY141" fmla="*/ 3366655 h 3574473"/>
              <a:gd name="connsiteX142" fmla="*/ 2477734 w 4528207"/>
              <a:gd name="connsiteY142" fmla="*/ 3325091 h 3574473"/>
              <a:gd name="connsiteX143" fmla="*/ 2796389 w 4528207"/>
              <a:gd name="connsiteY143" fmla="*/ 3311236 h 3574473"/>
              <a:gd name="connsiteX144" fmla="*/ 3364425 w 4528207"/>
              <a:gd name="connsiteY144" fmla="*/ 3283527 h 3574473"/>
              <a:gd name="connsiteX145" fmla="*/ 3516825 w 4528207"/>
              <a:gd name="connsiteY145" fmla="*/ 3255818 h 3574473"/>
              <a:gd name="connsiteX146" fmla="*/ 3669225 w 4528207"/>
              <a:gd name="connsiteY146" fmla="*/ 3241964 h 3574473"/>
              <a:gd name="connsiteX147" fmla="*/ 3793916 w 4528207"/>
              <a:gd name="connsiteY147" fmla="*/ 3200400 h 3574473"/>
              <a:gd name="connsiteX148" fmla="*/ 3877043 w 4528207"/>
              <a:gd name="connsiteY148" fmla="*/ 3172691 h 3574473"/>
              <a:gd name="connsiteX149" fmla="*/ 3960170 w 4528207"/>
              <a:gd name="connsiteY149" fmla="*/ 3117273 h 3574473"/>
              <a:gd name="connsiteX150" fmla="*/ 4071007 w 4528207"/>
              <a:gd name="connsiteY150" fmla="*/ 3075709 h 3574473"/>
              <a:gd name="connsiteX151" fmla="*/ 4112570 w 4528207"/>
              <a:gd name="connsiteY151" fmla="*/ 3061855 h 3574473"/>
              <a:gd name="connsiteX152" fmla="*/ 4154134 w 4528207"/>
              <a:gd name="connsiteY152" fmla="*/ 3034146 h 3574473"/>
              <a:gd name="connsiteX153" fmla="*/ 4251116 w 4528207"/>
              <a:gd name="connsiteY153" fmla="*/ 3006436 h 3574473"/>
              <a:gd name="connsiteX154" fmla="*/ 4375807 w 4528207"/>
              <a:gd name="connsiteY154" fmla="*/ 2937164 h 3574473"/>
              <a:gd name="connsiteX155" fmla="*/ 4458934 w 4528207"/>
              <a:gd name="connsiteY155" fmla="*/ 2854036 h 3574473"/>
              <a:gd name="connsiteX156" fmla="*/ 4500498 w 4528207"/>
              <a:gd name="connsiteY156" fmla="*/ 2840182 h 3574473"/>
              <a:gd name="connsiteX0" fmla="*/ 4528207 w 4528207"/>
              <a:gd name="connsiteY0" fmla="*/ 2618509 h 3697568"/>
              <a:gd name="connsiteX1" fmla="*/ 4486643 w 4528207"/>
              <a:gd name="connsiteY1" fmla="*/ 2507673 h 3697568"/>
              <a:gd name="connsiteX2" fmla="*/ 4458934 w 4528207"/>
              <a:gd name="connsiteY2" fmla="*/ 2424546 h 3697568"/>
              <a:gd name="connsiteX3" fmla="*/ 4445079 w 4528207"/>
              <a:gd name="connsiteY3" fmla="*/ 2382982 h 3697568"/>
              <a:gd name="connsiteX4" fmla="*/ 4431225 w 4528207"/>
              <a:gd name="connsiteY4" fmla="*/ 2258291 h 3697568"/>
              <a:gd name="connsiteX5" fmla="*/ 4389661 w 4528207"/>
              <a:gd name="connsiteY5" fmla="*/ 2161309 h 3697568"/>
              <a:gd name="connsiteX6" fmla="*/ 4375807 w 4528207"/>
              <a:gd name="connsiteY6" fmla="*/ 2092036 h 3697568"/>
              <a:gd name="connsiteX7" fmla="*/ 4348098 w 4528207"/>
              <a:gd name="connsiteY7" fmla="*/ 2036618 h 3697568"/>
              <a:gd name="connsiteX8" fmla="*/ 4030298 w 4528207"/>
              <a:gd name="connsiteY8" fmla="*/ 2239752 h 3697568"/>
              <a:gd name="connsiteX9" fmla="*/ 4292679 w 4528207"/>
              <a:gd name="connsiteY9" fmla="*/ 1856509 h 3697568"/>
              <a:gd name="connsiteX10" fmla="*/ 4278825 w 4528207"/>
              <a:gd name="connsiteY10" fmla="*/ 1814946 h 3697568"/>
              <a:gd name="connsiteX11" fmla="*/ 4264970 w 4528207"/>
              <a:gd name="connsiteY11" fmla="*/ 1745673 h 3697568"/>
              <a:gd name="connsiteX12" fmla="*/ 4251116 w 4528207"/>
              <a:gd name="connsiteY12" fmla="*/ 1704109 h 3697568"/>
              <a:gd name="connsiteX13" fmla="*/ 4223407 w 4528207"/>
              <a:gd name="connsiteY13" fmla="*/ 1593273 h 3697568"/>
              <a:gd name="connsiteX14" fmla="*/ 4195698 w 4528207"/>
              <a:gd name="connsiteY14" fmla="*/ 1537855 h 3697568"/>
              <a:gd name="connsiteX15" fmla="*/ 4167989 w 4528207"/>
              <a:gd name="connsiteY15" fmla="*/ 1454727 h 3697568"/>
              <a:gd name="connsiteX16" fmla="*/ 4140279 w 4528207"/>
              <a:gd name="connsiteY16" fmla="*/ 1274618 h 3697568"/>
              <a:gd name="connsiteX17" fmla="*/ 4112570 w 4528207"/>
              <a:gd name="connsiteY17" fmla="*/ 1233055 h 3697568"/>
              <a:gd name="connsiteX18" fmla="*/ 4098716 w 4528207"/>
              <a:gd name="connsiteY18" fmla="*/ 1177636 h 3697568"/>
              <a:gd name="connsiteX19" fmla="*/ 4084861 w 4528207"/>
              <a:gd name="connsiteY19" fmla="*/ 1136073 h 3697568"/>
              <a:gd name="connsiteX20" fmla="*/ 3792519 w 4528207"/>
              <a:gd name="connsiteY20" fmla="*/ 1753827 h 3697568"/>
              <a:gd name="connsiteX21" fmla="*/ 4043298 w 4528207"/>
              <a:gd name="connsiteY21" fmla="*/ 1025236 h 3697568"/>
              <a:gd name="connsiteX22" fmla="*/ 4001734 w 4528207"/>
              <a:gd name="connsiteY22" fmla="*/ 886691 h 3697568"/>
              <a:gd name="connsiteX23" fmla="*/ 3987879 w 4528207"/>
              <a:gd name="connsiteY23" fmla="*/ 845127 h 3697568"/>
              <a:gd name="connsiteX24" fmla="*/ 3960170 w 4528207"/>
              <a:gd name="connsiteY24" fmla="*/ 803564 h 3697568"/>
              <a:gd name="connsiteX25" fmla="*/ 3918607 w 4528207"/>
              <a:gd name="connsiteY25" fmla="*/ 706582 h 3697568"/>
              <a:gd name="connsiteX26" fmla="*/ 3890898 w 4528207"/>
              <a:gd name="connsiteY26" fmla="*/ 623455 h 3697568"/>
              <a:gd name="connsiteX27" fmla="*/ 3877043 w 4528207"/>
              <a:gd name="connsiteY27" fmla="*/ 581891 h 3697568"/>
              <a:gd name="connsiteX28" fmla="*/ 3835479 w 4528207"/>
              <a:gd name="connsiteY28" fmla="*/ 568036 h 3697568"/>
              <a:gd name="connsiteX29" fmla="*/ 3807770 w 4528207"/>
              <a:gd name="connsiteY29" fmla="*/ 651164 h 3697568"/>
              <a:gd name="connsiteX30" fmla="*/ 3724643 w 4528207"/>
              <a:gd name="connsiteY30" fmla="*/ 692727 h 3697568"/>
              <a:gd name="connsiteX31" fmla="*/ 3696934 w 4528207"/>
              <a:gd name="connsiteY31" fmla="*/ 554182 h 3697568"/>
              <a:gd name="connsiteX32" fmla="*/ 3641516 w 4528207"/>
              <a:gd name="connsiteY32" fmla="*/ 471055 h 3697568"/>
              <a:gd name="connsiteX33" fmla="*/ 3613807 w 4528207"/>
              <a:gd name="connsiteY33" fmla="*/ 429491 h 3697568"/>
              <a:gd name="connsiteX34" fmla="*/ 3572243 w 4528207"/>
              <a:gd name="connsiteY34" fmla="*/ 387927 h 3697568"/>
              <a:gd name="connsiteX35" fmla="*/ 3516825 w 4528207"/>
              <a:gd name="connsiteY35" fmla="*/ 263236 h 3697568"/>
              <a:gd name="connsiteX36" fmla="*/ 3489116 w 4528207"/>
              <a:gd name="connsiteY36" fmla="*/ 346364 h 3697568"/>
              <a:gd name="connsiteX37" fmla="*/ 3475261 w 4528207"/>
              <a:gd name="connsiteY37" fmla="*/ 387927 h 3697568"/>
              <a:gd name="connsiteX38" fmla="*/ 3433698 w 4528207"/>
              <a:gd name="connsiteY38" fmla="*/ 568036 h 3697568"/>
              <a:gd name="connsiteX39" fmla="*/ 3419843 w 4528207"/>
              <a:gd name="connsiteY39" fmla="*/ 609600 h 3697568"/>
              <a:gd name="connsiteX40" fmla="*/ 3392134 w 4528207"/>
              <a:gd name="connsiteY40" fmla="*/ 651164 h 3697568"/>
              <a:gd name="connsiteX41" fmla="*/ 3378279 w 4528207"/>
              <a:gd name="connsiteY41" fmla="*/ 692727 h 3697568"/>
              <a:gd name="connsiteX42" fmla="*/ 3322861 w 4528207"/>
              <a:gd name="connsiteY42" fmla="*/ 775855 h 3697568"/>
              <a:gd name="connsiteX43" fmla="*/ 3295152 w 4528207"/>
              <a:gd name="connsiteY43" fmla="*/ 858982 h 3697568"/>
              <a:gd name="connsiteX44" fmla="*/ 3281298 w 4528207"/>
              <a:gd name="connsiteY44" fmla="*/ 900546 h 3697568"/>
              <a:gd name="connsiteX45" fmla="*/ 3239734 w 4528207"/>
              <a:gd name="connsiteY45" fmla="*/ 942109 h 3697568"/>
              <a:gd name="connsiteX46" fmla="*/ 3184316 w 4528207"/>
              <a:gd name="connsiteY46" fmla="*/ 1066800 h 3697568"/>
              <a:gd name="connsiteX47" fmla="*/ 3170461 w 4528207"/>
              <a:gd name="connsiteY47" fmla="*/ 1108364 h 3697568"/>
              <a:gd name="connsiteX48" fmla="*/ 3128898 w 4528207"/>
              <a:gd name="connsiteY48" fmla="*/ 1163782 h 3697568"/>
              <a:gd name="connsiteX49" fmla="*/ 3101189 w 4528207"/>
              <a:gd name="connsiteY49" fmla="*/ 1205346 h 3697568"/>
              <a:gd name="connsiteX50" fmla="*/ 3073479 w 4528207"/>
              <a:gd name="connsiteY50" fmla="*/ 1233055 h 3697568"/>
              <a:gd name="connsiteX51" fmla="*/ 3018061 w 4528207"/>
              <a:gd name="connsiteY51" fmla="*/ 1316182 h 3697568"/>
              <a:gd name="connsiteX52" fmla="*/ 2962643 w 4528207"/>
              <a:gd name="connsiteY52" fmla="*/ 1399309 h 3697568"/>
              <a:gd name="connsiteX53" fmla="*/ 2934934 w 4528207"/>
              <a:gd name="connsiteY53" fmla="*/ 1440873 h 3697568"/>
              <a:gd name="connsiteX54" fmla="*/ 2907225 w 4528207"/>
              <a:gd name="connsiteY54" fmla="*/ 1496291 h 3697568"/>
              <a:gd name="connsiteX55" fmla="*/ 2893370 w 4528207"/>
              <a:gd name="connsiteY55" fmla="*/ 1537855 h 3697568"/>
              <a:gd name="connsiteX56" fmla="*/ 2837952 w 4528207"/>
              <a:gd name="connsiteY56" fmla="*/ 1620982 h 3697568"/>
              <a:gd name="connsiteX57" fmla="*/ 2810243 w 4528207"/>
              <a:gd name="connsiteY57" fmla="*/ 1676400 h 3697568"/>
              <a:gd name="connsiteX58" fmla="*/ 2782534 w 4528207"/>
              <a:gd name="connsiteY58" fmla="*/ 1593273 h 3697568"/>
              <a:gd name="connsiteX59" fmla="*/ 2768679 w 4528207"/>
              <a:gd name="connsiteY59" fmla="*/ 1025236 h 3697568"/>
              <a:gd name="connsiteX60" fmla="*/ 2685552 w 4528207"/>
              <a:gd name="connsiteY60" fmla="*/ 969818 h 3697568"/>
              <a:gd name="connsiteX61" fmla="*/ 2602425 w 4528207"/>
              <a:gd name="connsiteY61" fmla="*/ 914400 h 3697568"/>
              <a:gd name="connsiteX62" fmla="*/ 2560861 w 4528207"/>
              <a:gd name="connsiteY62" fmla="*/ 900546 h 3697568"/>
              <a:gd name="connsiteX63" fmla="*/ 2533152 w 4528207"/>
              <a:gd name="connsiteY63" fmla="*/ 942109 h 3697568"/>
              <a:gd name="connsiteX64" fmla="*/ 2320133 w 4528207"/>
              <a:gd name="connsiteY64" fmla="*/ 1443982 h 3697568"/>
              <a:gd name="connsiteX65" fmla="*/ 2394607 w 4528207"/>
              <a:gd name="connsiteY65" fmla="*/ 858982 h 3697568"/>
              <a:gd name="connsiteX66" fmla="*/ 2339189 w 4528207"/>
              <a:gd name="connsiteY66" fmla="*/ 775855 h 3697568"/>
              <a:gd name="connsiteX67" fmla="*/ 2283770 w 4528207"/>
              <a:gd name="connsiteY67" fmla="*/ 706582 h 3697568"/>
              <a:gd name="connsiteX68" fmla="*/ 2256061 w 4528207"/>
              <a:gd name="connsiteY68" fmla="*/ 651164 h 3697568"/>
              <a:gd name="connsiteX69" fmla="*/ 2228352 w 4528207"/>
              <a:gd name="connsiteY69" fmla="*/ 568036 h 3697568"/>
              <a:gd name="connsiteX70" fmla="*/ 2172934 w 4528207"/>
              <a:gd name="connsiteY70" fmla="*/ 484909 h 3697568"/>
              <a:gd name="connsiteX71" fmla="*/ 2131370 w 4528207"/>
              <a:gd name="connsiteY71" fmla="*/ 401782 h 3697568"/>
              <a:gd name="connsiteX72" fmla="*/ 2075952 w 4528207"/>
              <a:gd name="connsiteY72" fmla="*/ 318655 h 3697568"/>
              <a:gd name="connsiteX73" fmla="*/ 2020534 w 4528207"/>
              <a:gd name="connsiteY73" fmla="*/ 401782 h 3697568"/>
              <a:gd name="connsiteX74" fmla="*/ 1992825 w 4528207"/>
              <a:gd name="connsiteY74" fmla="*/ 512618 h 3697568"/>
              <a:gd name="connsiteX75" fmla="*/ 1978970 w 4528207"/>
              <a:gd name="connsiteY75" fmla="*/ 554182 h 3697568"/>
              <a:gd name="connsiteX76" fmla="*/ 1965116 w 4528207"/>
              <a:gd name="connsiteY76" fmla="*/ 678873 h 3697568"/>
              <a:gd name="connsiteX77" fmla="*/ 1937407 w 4528207"/>
              <a:gd name="connsiteY77" fmla="*/ 803564 h 3697568"/>
              <a:gd name="connsiteX78" fmla="*/ 1895843 w 4528207"/>
              <a:gd name="connsiteY78" fmla="*/ 928255 h 3697568"/>
              <a:gd name="connsiteX79" fmla="*/ 1868134 w 4528207"/>
              <a:gd name="connsiteY79" fmla="*/ 1025236 h 3697568"/>
              <a:gd name="connsiteX80" fmla="*/ 1854279 w 4528207"/>
              <a:gd name="connsiteY80" fmla="*/ 1066800 h 3697568"/>
              <a:gd name="connsiteX81" fmla="*/ 1812716 w 4528207"/>
              <a:gd name="connsiteY81" fmla="*/ 1094509 h 3697568"/>
              <a:gd name="connsiteX82" fmla="*/ 1743443 w 4528207"/>
              <a:gd name="connsiteY82" fmla="*/ 1219200 h 3697568"/>
              <a:gd name="connsiteX83" fmla="*/ 1688025 w 4528207"/>
              <a:gd name="connsiteY83" fmla="*/ 1302327 h 3697568"/>
              <a:gd name="connsiteX84" fmla="*/ 1660316 w 4528207"/>
              <a:gd name="connsiteY84" fmla="*/ 1343891 h 3697568"/>
              <a:gd name="connsiteX85" fmla="*/ 1618752 w 4528207"/>
              <a:gd name="connsiteY85" fmla="*/ 1371600 h 3697568"/>
              <a:gd name="connsiteX86" fmla="*/ 1591043 w 4528207"/>
              <a:gd name="connsiteY86" fmla="*/ 1413164 h 3697568"/>
              <a:gd name="connsiteX87" fmla="*/ 1549479 w 4528207"/>
              <a:gd name="connsiteY87" fmla="*/ 1454727 h 3697568"/>
              <a:gd name="connsiteX88" fmla="*/ 1563334 w 4528207"/>
              <a:gd name="connsiteY88" fmla="*/ 1163782 h 3697568"/>
              <a:gd name="connsiteX89" fmla="*/ 1577189 w 4528207"/>
              <a:gd name="connsiteY89" fmla="*/ 1122218 h 3697568"/>
              <a:gd name="connsiteX90" fmla="*/ 1591043 w 4528207"/>
              <a:gd name="connsiteY90" fmla="*/ 1052946 h 3697568"/>
              <a:gd name="connsiteX91" fmla="*/ 1604898 w 4528207"/>
              <a:gd name="connsiteY91" fmla="*/ 1011382 h 3697568"/>
              <a:gd name="connsiteX92" fmla="*/ 1632607 w 4528207"/>
              <a:gd name="connsiteY92" fmla="*/ 872836 h 3697568"/>
              <a:gd name="connsiteX93" fmla="*/ 1646461 w 4528207"/>
              <a:gd name="connsiteY93" fmla="*/ 831273 h 3697568"/>
              <a:gd name="connsiteX94" fmla="*/ 1632607 w 4528207"/>
              <a:gd name="connsiteY94" fmla="*/ 678873 h 3697568"/>
              <a:gd name="connsiteX95" fmla="*/ 1577189 w 4528207"/>
              <a:gd name="connsiteY95" fmla="*/ 623455 h 3697568"/>
              <a:gd name="connsiteX96" fmla="*/ 1521770 w 4528207"/>
              <a:gd name="connsiteY96" fmla="*/ 526473 h 3697568"/>
              <a:gd name="connsiteX97" fmla="*/ 1466352 w 4528207"/>
              <a:gd name="connsiteY97" fmla="*/ 443346 h 3697568"/>
              <a:gd name="connsiteX98" fmla="*/ 1424789 w 4528207"/>
              <a:gd name="connsiteY98" fmla="*/ 387927 h 3697568"/>
              <a:gd name="connsiteX99" fmla="*/ 1341661 w 4528207"/>
              <a:gd name="connsiteY99" fmla="*/ 346364 h 3697568"/>
              <a:gd name="connsiteX100" fmla="*/ 1286243 w 4528207"/>
              <a:gd name="connsiteY100" fmla="*/ 318655 h 3697568"/>
              <a:gd name="connsiteX101" fmla="*/ 1230825 w 4528207"/>
              <a:gd name="connsiteY101" fmla="*/ 304800 h 3697568"/>
              <a:gd name="connsiteX102" fmla="*/ 1189261 w 4528207"/>
              <a:gd name="connsiteY102" fmla="*/ 290946 h 3697568"/>
              <a:gd name="connsiteX103" fmla="*/ 1106134 w 4528207"/>
              <a:gd name="connsiteY103" fmla="*/ 249382 h 3697568"/>
              <a:gd name="connsiteX104" fmla="*/ 1064570 w 4528207"/>
              <a:gd name="connsiteY104" fmla="*/ 221673 h 3697568"/>
              <a:gd name="connsiteX105" fmla="*/ 1023007 w 4528207"/>
              <a:gd name="connsiteY105" fmla="*/ 207818 h 3697568"/>
              <a:gd name="connsiteX106" fmla="*/ 912170 w 4528207"/>
              <a:gd name="connsiteY106" fmla="*/ 124691 h 3697568"/>
              <a:gd name="connsiteX107" fmla="*/ 870607 w 4528207"/>
              <a:gd name="connsiteY107" fmla="*/ 96982 h 3697568"/>
              <a:gd name="connsiteX108" fmla="*/ 773625 w 4528207"/>
              <a:gd name="connsiteY108" fmla="*/ 0 h 3697568"/>
              <a:gd name="connsiteX109" fmla="*/ 773625 w 4528207"/>
              <a:gd name="connsiteY109" fmla="*/ 457200 h 3697568"/>
              <a:gd name="connsiteX110" fmla="*/ 801334 w 4528207"/>
              <a:gd name="connsiteY110" fmla="*/ 540327 h 3697568"/>
              <a:gd name="connsiteX111" fmla="*/ 759770 w 4528207"/>
              <a:gd name="connsiteY111" fmla="*/ 914400 h 3697568"/>
              <a:gd name="connsiteX112" fmla="*/ 718207 w 4528207"/>
              <a:gd name="connsiteY112" fmla="*/ 1122218 h 3697568"/>
              <a:gd name="connsiteX113" fmla="*/ 690498 w 4528207"/>
              <a:gd name="connsiteY113" fmla="*/ 1302327 h 3697568"/>
              <a:gd name="connsiteX114" fmla="*/ 662789 w 4528207"/>
              <a:gd name="connsiteY114" fmla="*/ 1385455 h 3697568"/>
              <a:gd name="connsiteX115" fmla="*/ 648934 w 4528207"/>
              <a:gd name="connsiteY115" fmla="*/ 1510146 h 3697568"/>
              <a:gd name="connsiteX116" fmla="*/ 621225 w 4528207"/>
              <a:gd name="connsiteY116" fmla="*/ 1607127 h 3697568"/>
              <a:gd name="connsiteX117" fmla="*/ 607370 w 4528207"/>
              <a:gd name="connsiteY117" fmla="*/ 1690255 h 3697568"/>
              <a:gd name="connsiteX118" fmla="*/ 593516 w 4528207"/>
              <a:gd name="connsiteY118" fmla="*/ 1745673 h 3697568"/>
              <a:gd name="connsiteX119" fmla="*/ 579661 w 4528207"/>
              <a:gd name="connsiteY119" fmla="*/ 1828800 h 3697568"/>
              <a:gd name="connsiteX120" fmla="*/ 565807 w 4528207"/>
              <a:gd name="connsiteY120" fmla="*/ 1898073 h 3697568"/>
              <a:gd name="connsiteX121" fmla="*/ 551952 w 4528207"/>
              <a:gd name="connsiteY121" fmla="*/ 2133600 h 3697568"/>
              <a:gd name="connsiteX122" fmla="*/ 524243 w 4528207"/>
              <a:gd name="connsiteY122" fmla="*/ 2286000 h 3697568"/>
              <a:gd name="connsiteX123" fmla="*/ 496534 w 4528207"/>
              <a:gd name="connsiteY123" fmla="*/ 2369127 h 3697568"/>
              <a:gd name="connsiteX124" fmla="*/ 468825 w 4528207"/>
              <a:gd name="connsiteY124" fmla="*/ 2452255 h 3697568"/>
              <a:gd name="connsiteX125" fmla="*/ 454970 w 4528207"/>
              <a:gd name="connsiteY125" fmla="*/ 2493818 h 3697568"/>
              <a:gd name="connsiteX126" fmla="*/ 176 w 4528207"/>
              <a:gd name="connsiteY126" fmla="*/ 3480042 h 3697568"/>
              <a:gd name="connsiteX127" fmla="*/ 413407 w 4528207"/>
              <a:gd name="connsiteY127" fmla="*/ 2881746 h 3697568"/>
              <a:gd name="connsiteX128" fmla="*/ 399552 w 4528207"/>
              <a:gd name="connsiteY128" fmla="*/ 2937164 h 3697568"/>
              <a:gd name="connsiteX129" fmla="*/ 188435 w 4528207"/>
              <a:gd name="connsiteY129" fmla="*/ 3684292 h 3697568"/>
              <a:gd name="connsiteX130" fmla="*/ 427261 w 4528207"/>
              <a:gd name="connsiteY130" fmla="*/ 3463636 h 3697568"/>
              <a:gd name="connsiteX131" fmla="*/ 454970 w 4528207"/>
              <a:gd name="connsiteY131" fmla="*/ 3519055 h 3697568"/>
              <a:gd name="connsiteX132" fmla="*/ 482679 w 4528207"/>
              <a:gd name="connsiteY132" fmla="*/ 3560618 h 3697568"/>
              <a:gd name="connsiteX133" fmla="*/ 524243 w 4528207"/>
              <a:gd name="connsiteY133" fmla="*/ 3574473 h 3697568"/>
              <a:gd name="connsiteX134" fmla="*/ 662789 w 4528207"/>
              <a:gd name="connsiteY134" fmla="*/ 3519055 h 3697568"/>
              <a:gd name="connsiteX135" fmla="*/ 704352 w 4528207"/>
              <a:gd name="connsiteY135" fmla="*/ 3491346 h 3697568"/>
              <a:gd name="connsiteX136" fmla="*/ 1203116 w 4528207"/>
              <a:gd name="connsiteY136" fmla="*/ 3477491 h 3697568"/>
              <a:gd name="connsiteX137" fmla="*/ 1549479 w 4528207"/>
              <a:gd name="connsiteY137" fmla="*/ 3449782 h 3697568"/>
              <a:gd name="connsiteX138" fmla="*/ 1771152 w 4528207"/>
              <a:gd name="connsiteY138" fmla="*/ 3422073 h 3697568"/>
              <a:gd name="connsiteX139" fmla="*/ 2034389 w 4528207"/>
              <a:gd name="connsiteY139" fmla="*/ 3408218 h 3697568"/>
              <a:gd name="connsiteX140" fmla="*/ 2172934 w 4528207"/>
              <a:gd name="connsiteY140" fmla="*/ 3380509 h 3697568"/>
              <a:gd name="connsiteX141" fmla="*/ 2256061 w 4528207"/>
              <a:gd name="connsiteY141" fmla="*/ 3366655 h 3697568"/>
              <a:gd name="connsiteX142" fmla="*/ 2477734 w 4528207"/>
              <a:gd name="connsiteY142" fmla="*/ 3325091 h 3697568"/>
              <a:gd name="connsiteX143" fmla="*/ 2796389 w 4528207"/>
              <a:gd name="connsiteY143" fmla="*/ 3311236 h 3697568"/>
              <a:gd name="connsiteX144" fmla="*/ 3364425 w 4528207"/>
              <a:gd name="connsiteY144" fmla="*/ 3283527 h 3697568"/>
              <a:gd name="connsiteX145" fmla="*/ 3516825 w 4528207"/>
              <a:gd name="connsiteY145" fmla="*/ 3255818 h 3697568"/>
              <a:gd name="connsiteX146" fmla="*/ 3669225 w 4528207"/>
              <a:gd name="connsiteY146" fmla="*/ 3241964 h 3697568"/>
              <a:gd name="connsiteX147" fmla="*/ 3793916 w 4528207"/>
              <a:gd name="connsiteY147" fmla="*/ 3200400 h 3697568"/>
              <a:gd name="connsiteX148" fmla="*/ 3877043 w 4528207"/>
              <a:gd name="connsiteY148" fmla="*/ 3172691 h 3697568"/>
              <a:gd name="connsiteX149" fmla="*/ 3960170 w 4528207"/>
              <a:gd name="connsiteY149" fmla="*/ 3117273 h 3697568"/>
              <a:gd name="connsiteX150" fmla="*/ 4071007 w 4528207"/>
              <a:gd name="connsiteY150" fmla="*/ 3075709 h 3697568"/>
              <a:gd name="connsiteX151" fmla="*/ 4112570 w 4528207"/>
              <a:gd name="connsiteY151" fmla="*/ 3061855 h 3697568"/>
              <a:gd name="connsiteX152" fmla="*/ 4154134 w 4528207"/>
              <a:gd name="connsiteY152" fmla="*/ 3034146 h 3697568"/>
              <a:gd name="connsiteX153" fmla="*/ 4251116 w 4528207"/>
              <a:gd name="connsiteY153" fmla="*/ 3006436 h 3697568"/>
              <a:gd name="connsiteX154" fmla="*/ 4375807 w 4528207"/>
              <a:gd name="connsiteY154" fmla="*/ 2937164 h 3697568"/>
              <a:gd name="connsiteX155" fmla="*/ 4458934 w 4528207"/>
              <a:gd name="connsiteY155" fmla="*/ 2854036 h 3697568"/>
              <a:gd name="connsiteX156" fmla="*/ 4500498 w 4528207"/>
              <a:gd name="connsiteY156" fmla="*/ 2840182 h 369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4528207" h="3697568">
                <a:moveTo>
                  <a:pt x="4528207" y="2618509"/>
                </a:moveTo>
                <a:cubicBezTo>
                  <a:pt x="4495360" y="2454278"/>
                  <a:pt x="4538535" y="2624428"/>
                  <a:pt x="4486643" y="2507673"/>
                </a:cubicBezTo>
                <a:cubicBezTo>
                  <a:pt x="4474781" y="2480983"/>
                  <a:pt x="4468170" y="2452255"/>
                  <a:pt x="4458934" y="2424546"/>
                </a:cubicBezTo>
                <a:lnTo>
                  <a:pt x="4445079" y="2382982"/>
                </a:lnTo>
                <a:cubicBezTo>
                  <a:pt x="4440461" y="2341418"/>
                  <a:pt x="4438100" y="2299541"/>
                  <a:pt x="4431225" y="2258291"/>
                </a:cubicBezTo>
                <a:cubicBezTo>
                  <a:pt x="4426129" y="2227714"/>
                  <a:pt x="4402278" y="2186543"/>
                  <a:pt x="4389661" y="2161309"/>
                </a:cubicBezTo>
                <a:cubicBezTo>
                  <a:pt x="4385043" y="2138218"/>
                  <a:pt x="4383254" y="2114376"/>
                  <a:pt x="4375807" y="2092036"/>
                </a:cubicBezTo>
                <a:cubicBezTo>
                  <a:pt x="4369276" y="2072443"/>
                  <a:pt x="4405683" y="2011999"/>
                  <a:pt x="4348098" y="2036618"/>
                </a:cubicBezTo>
                <a:cubicBezTo>
                  <a:pt x="4290513" y="2061237"/>
                  <a:pt x="4039534" y="2267461"/>
                  <a:pt x="4030298" y="2239752"/>
                </a:cubicBezTo>
                <a:cubicBezTo>
                  <a:pt x="3997080" y="2140099"/>
                  <a:pt x="4251258" y="1927310"/>
                  <a:pt x="4292679" y="1856509"/>
                </a:cubicBezTo>
                <a:cubicBezTo>
                  <a:pt x="4334100" y="1785708"/>
                  <a:pt x="4282367" y="1829114"/>
                  <a:pt x="4278825" y="1814946"/>
                </a:cubicBezTo>
                <a:cubicBezTo>
                  <a:pt x="4273114" y="1792101"/>
                  <a:pt x="4270681" y="1768518"/>
                  <a:pt x="4264970" y="1745673"/>
                </a:cubicBezTo>
                <a:cubicBezTo>
                  <a:pt x="4261428" y="1731505"/>
                  <a:pt x="4254959" y="1718198"/>
                  <a:pt x="4251116" y="1704109"/>
                </a:cubicBezTo>
                <a:cubicBezTo>
                  <a:pt x="4241096" y="1667368"/>
                  <a:pt x="4240438" y="1627335"/>
                  <a:pt x="4223407" y="1593273"/>
                </a:cubicBezTo>
                <a:cubicBezTo>
                  <a:pt x="4214171" y="1574800"/>
                  <a:pt x="4203368" y="1557031"/>
                  <a:pt x="4195698" y="1537855"/>
                </a:cubicBezTo>
                <a:cubicBezTo>
                  <a:pt x="4184850" y="1510736"/>
                  <a:pt x="4167989" y="1454727"/>
                  <a:pt x="4167989" y="1454727"/>
                </a:cubicBezTo>
                <a:cubicBezTo>
                  <a:pt x="4165207" y="1429693"/>
                  <a:pt x="4158278" y="1316614"/>
                  <a:pt x="4140279" y="1274618"/>
                </a:cubicBezTo>
                <a:cubicBezTo>
                  <a:pt x="4133720" y="1259313"/>
                  <a:pt x="4121806" y="1246909"/>
                  <a:pt x="4112570" y="1233055"/>
                </a:cubicBezTo>
                <a:cubicBezTo>
                  <a:pt x="4107952" y="1214582"/>
                  <a:pt x="4103947" y="1195945"/>
                  <a:pt x="4098716" y="1177636"/>
                </a:cubicBezTo>
                <a:cubicBezTo>
                  <a:pt x="4094704" y="1163594"/>
                  <a:pt x="4135894" y="1040041"/>
                  <a:pt x="4084861" y="1136073"/>
                </a:cubicBezTo>
                <a:cubicBezTo>
                  <a:pt x="4033828" y="1232105"/>
                  <a:pt x="3800787" y="1775876"/>
                  <a:pt x="3792519" y="1753827"/>
                </a:cubicBezTo>
                <a:cubicBezTo>
                  <a:pt x="3786672" y="1738236"/>
                  <a:pt x="4052534" y="1039091"/>
                  <a:pt x="4043298" y="1025236"/>
                </a:cubicBezTo>
                <a:cubicBezTo>
                  <a:pt x="4022359" y="941484"/>
                  <a:pt x="4035464" y="987879"/>
                  <a:pt x="4001734" y="886691"/>
                </a:cubicBezTo>
                <a:cubicBezTo>
                  <a:pt x="3997116" y="872836"/>
                  <a:pt x="3995980" y="857278"/>
                  <a:pt x="3987879" y="845127"/>
                </a:cubicBezTo>
                <a:lnTo>
                  <a:pt x="3960170" y="803564"/>
                </a:lnTo>
                <a:cubicBezTo>
                  <a:pt x="3923523" y="656972"/>
                  <a:pt x="3973278" y="829593"/>
                  <a:pt x="3918607" y="706582"/>
                </a:cubicBezTo>
                <a:cubicBezTo>
                  <a:pt x="3906745" y="679892"/>
                  <a:pt x="3900134" y="651164"/>
                  <a:pt x="3890898" y="623455"/>
                </a:cubicBezTo>
                <a:cubicBezTo>
                  <a:pt x="3886280" y="609600"/>
                  <a:pt x="3890898" y="586509"/>
                  <a:pt x="3877043" y="581891"/>
                </a:cubicBezTo>
                <a:lnTo>
                  <a:pt x="3835479" y="568036"/>
                </a:lnTo>
                <a:cubicBezTo>
                  <a:pt x="3826243" y="595745"/>
                  <a:pt x="3823250" y="626395"/>
                  <a:pt x="3807770" y="651164"/>
                </a:cubicBezTo>
                <a:cubicBezTo>
                  <a:pt x="3793634" y="673782"/>
                  <a:pt x="3747290" y="685178"/>
                  <a:pt x="3724643" y="692727"/>
                </a:cubicBezTo>
                <a:cubicBezTo>
                  <a:pt x="3721200" y="668628"/>
                  <a:pt x="3715536" y="587665"/>
                  <a:pt x="3696934" y="554182"/>
                </a:cubicBezTo>
                <a:cubicBezTo>
                  <a:pt x="3680761" y="525071"/>
                  <a:pt x="3659989" y="498764"/>
                  <a:pt x="3641516" y="471055"/>
                </a:cubicBezTo>
                <a:cubicBezTo>
                  <a:pt x="3632280" y="457200"/>
                  <a:pt x="3625581" y="441265"/>
                  <a:pt x="3613807" y="429491"/>
                </a:cubicBezTo>
                <a:lnTo>
                  <a:pt x="3572243" y="387927"/>
                </a:lnTo>
                <a:cubicBezTo>
                  <a:pt x="3539268" y="289003"/>
                  <a:pt x="3560735" y="329102"/>
                  <a:pt x="3516825" y="263236"/>
                </a:cubicBezTo>
                <a:lnTo>
                  <a:pt x="3489116" y="346364"/>
                </a:lnTo>
                <a:lnTo>
                  <a:pt x="3475261" y="387927"/>
                </a:lnTo>
                <a:cubicBezTo>
                  <a:pt x="3457277" y="513822"/>
                  <a:pt x="3471733" y="453931"/>
                  <a:pt x="3433698" y="568036"/>
                </a:cubicBezTo>
                <a:cubicBezTo>
                  <a:pt x="3429080" y="581891"/>
                  <a:pt x="3427944" y="597449"/>
                  <a:pt x="3419843" y="609600"/>
                </a:cubicBezTo>
                <a:cubicBezTo>
                  <a:pt x="3410607" y="623455"/>
                  <a:pt x="3399581" y="636271"/>
                  <a:pt x="3392134" y="651164"/>
                </a:cubicBezTo>
                <a:cubicBezTo>
                  <a:pt x="3385603" y="664226"/>
                  <a:pt x="3385371" y="679961"/>
                  <a:pt x="3378279" y="692727"/>
                </a:cubicBezTo>
                <a:cubicBezTo>
                  <a:pt x="3362106" y="721838"/>
                  <a:pt x="3322861" y="775855"/>
                  <a:pt x="3322861" y="775855"/>
                </a:cubicBezTo>
                <a:lnTo>
                  <a:pt x="3295152" y="858982"/>
                </a:lnTo>
                <a:cubicBezTo>
                  <a:pt x="3290534" y="872837"/>
                  <a:pt x="3291625" y="890220"/>
                  <a:pt x="3281298" y="900546"/>
                </a:cubicBezTo>
                <a:lnTo>
                  <a:pt x="3239734" y="942109"/>
                </a:lnTo>
                <a:cubicBezTo>
                  <a:pt x="3168249" y="1156564"/>
                  <a:pt x="3250181" y="935070"/>
                  <a:pt x="3184316" y="1066800"/>
                </a:cubicBezTo>
                <a:cubicBezTo>
                  <a:pt x="3177785" y="1079862"/>
                  <a:pt x="3177707" y="1095684"/>
                  <a:pt x="3170461" y="1108364"/>
                </a:cubicBezTo>
                <a:cubicBezTo>
                  <a:pt x="3159005" y="1128412"/>
                  <a:pt x="3142319" y="1144992"/>
                  <a:pt x="3128898" y="1163782"/>
                </a:cubicBezTo>
                <a:cubicBezTo>
                  <a:pt x="3119220" y="1177332"/>
                  <a:pt x="3111591" y="1192344"/>
                  <a:pt x="3101189" y="1205346"/>
                </a:cubicBezTo>
                <a:cubicBezTo>
                  <a:pt x="3093029" y="1215546"/>
                  <a:pt x="3081316" y="1222605"/>
                  <a:pt x="3073479" y="1233055"/>
                </a:cubicBezTo>
                <a:cubicBezTo>
                  <a:pt x="3053498" y="1259697"/>
                  <a:pt x="3036534" y="1288473"/>
                  <a:pt x="3018061" y="1316182"/>
                </a:cubicBezTo>
                <a:lnTo>
                  <a:pt x="2962643" y="1399309"/>
                </a:lnTo>
                <a:cubicBezTo>
                  <a:pt x="2953407" y="1413164"/>
                  <a:pt x="2942381" y="1425980"/>
                  <a:pt x="2934934" y="1440873"/>
                </a:cubicBezTo>
                <a:cubicBezTo>
                  <a:pt x="2925698" y="1459346"/>
                  <a:pt x="2915361" y="1477308"/>
                  <a:pt x="2907225" y="1496291"/>
                </a:cubicBezTo>
                <a:cubicBezTo>
                  <a:pt x="2901472" y="1509714"/>
                  <a:pt x="2900462" y="1525089"/>
                  <a:pt x="2893370" y="1537855"/>
                </a:cubicBezTo>
                <a:cubicBezTo>
                  <a:pt x="2877197" y="1566966"/>
                  <a:pt x="2852845" y="1591196"/>
                  <a:pt x="2837952" y="1620982"/>
                </a:cubicBezTo>
                <a:lnTo>
                  <a:pt x="2810243" y="1676400"/>
                </a:lnTo>
                <a:cubicBezTo>
                  <a:pt x="2801007" y="1648691"/>
                  <a:pt x="2783246" y="1622472"/>
                  <a:pt x="2782534" y="1593273"/>
                </a:cubicBezTo>
                <a:cubicBezTo>
                  <a:pt x="2777916" y="1403927"/>
                  <a:pt x="2797791" y="1212387"/>
                  <a:pt x="2768679" y="1025236"/>
                </a:cubicBezTo>
                <a:cubicBezTo>
                  <a:pt x="2763560" y="992330"/>
                  <a:pt x="2713261" y="988291"/>
                  <a:pt x="2685552" y="969818"/>
                </a:cubicBezTo>
                <a:lnTo>
                  <a:pt x="2602425" y="914400"/>
                </a:lnTo>
                <a:lnTo>
                  <a:pt x="2560861" y="900546"/>
                </a:lnTo>
                <a:cubicBezTo>
                  <a:pt x="2551625" y="914400"/>
                  <a:pt x="2573273" y="851536"/>
                  <a:pt x="2533152" y="942109"/>
                </a:cubicBezTo>
                <a:cubicBezTo>
                  <a:pt x="2493031" y="1032682"/>
                  <a:pt x="2351898" y="1475747"/>
                  <a:pt x="2320133" y="1443982"/>
                </a:cubicBezTo>
                <a:cubicBezTo>
                  <a:pt x="2303805" y="1427654"/>
                  <a:pt x="2391431" y="970337"/>
                  <a:pt x="2394607" y="858982"/>
                </a:cubicBezTo>
                <a:cubicBezTo>
                  <a:pt x="2397783" y="747628"/>
                  <a:pt x="2362738" y="799403"/>
                  <a:pt x="2339189" y="775855"/>
                </a:cubicBezTo>
                <a:cubicBezTo>
                  <a:pt x="2308844" y="745511"/>
                  <a:pt x="2307074" y="747365"/>
                  <a:pt x="2283770" y="706582"/>
                </a:cubicBezTo>
                <a:cubicBezTo>
                  <a:pt x="2273523" y="688650"/>
                  <a:pt x="2263731" y="670340"/>
                  <a:pt x="2256061" y="651164"/>
                </a:cubicBezTo>
                <a:cubicBezTo>
                  <a:pt x="2245213" y="624045"/>
                  <a:pt x="2244554" y="592339"/>
                  <a:pt x="2228352" y="568036"/>
                </a:cubicBezTo>
                <a:cubicBezTo>
                  <a:pt x="2209879" y="540327"/>
                  <a:pt x="2189714" y="513675"/>
                  <a:pt x="2172934" y="484909"/>
                </a:cubicBezTo>
                <a:cubicBezTo>
                  <a:pt x="2157324" y="458149"/>
                  <a:pt x="2146980" y="428542"/>
                  <a:pt x="2131370" y="401782"/>
                </a:cubicBezTo>
                <a:cubicBezTo>
                  <a:pt x="2114590" y="373016"/>
                  <a:pt x="2075952" y="318655"/>
                  <a:pt x="2075952" y="318655"/>
                </a:cubicBezTo>
                <a:cubicBezTo>
                  <a:pt x="2057479" y="346364"/>
                  <a:pt x="2031065" y="370189"/>
                  <a:pt x="2020534" y="401782"/>
                </a:cubicBezTo>
                <a:cubicBezTo>
                  <a:pt x="1988863" y="496792"/>
                  <a:pt x="2026262" y="378869"/>
                  <a:pt x="1992825" y="512618"/>
                </a:cubicBezTo>
                <a:cubicBezTo>
                  <a:pt x="1989283" y="526786"/>
                  <a:pt x="1983588" y="540327"/>
                  <a:pt x="1978970" y="554182"/>
                </a:cubicBezTo>
                <a:cubicBezTo>
                  <a:pt x="1974352" y="595746"/>
                  <a:pt x="1971030" y="637474"/>
                  <a:pt x="1965116" y="678873"/>
                </a:cubicBezTo>
                <a:cubicBezTo>
                  <a:pt x="1961522" y="704033"/>
                  <a:pt x="1945656" y="776068"/>
                  <a:pt x="1937407" y="803564"/>
                </a:cubicBezTo>
                <a:cubicBezTo>
                  <a:pt x="1937397" y="803597"/>
                  <a:pt x="1902776" y="907457"/>
                  <a:pt x="1895843" y="928255"/>
                </a:cubicBezTo>
                <a:cubicBezTo>
                  <a:pt x="1862626" y="1027906"/>
                  <a:pt x="1902927" y="903465"/>
                  <a:pt x="1868134" y="1025236"/>
                </a:cubicBezTo>
                <a:cubicBezTo>
                  <a:pt x="1864122" y="1039278"/>
                  <a:pt x="1863402" y="1055396"/>
                  <a:pt x="1854279" y="1066800"/>
                </a:cubicBezTo>
                <a:cubicBezTo>
                  <a:pt x="1843877" y="1079802"/>
                  <a:pt x="1826570" y="1085273"/>
                  <a:pt x="1812716" y="1094509"/>
                </a:cubicBezTo>
                <a:cubicBezTo>
                  <a:pt x="1788330" y="1167666"/>
                  <a:pt x="1806962" y="1123921"/>
                  <a:pt x="1743443" y="1219200"/>
                </a:cubicBezTo>
                <a:lnTo>
                  <a:pt x="1688025" y="1302327"/>
                </a:lnTo>
                <a:cubicBezTo>
                  <a:pt x="1678789" y="1316182"/>
                  <a:pt x="1674171" y="1334655"/>
                  <a:pt x="1660316" y="1343891"/>
                </a:cubicBezTo>
                <a:lnTo>
                  <a:pt x="1618752" y="1371600"/>
                </a:lnTo>
                <a:cubicBezTo>
                  <a:pt x="1609516" y="1385455"/>
                  <a:pt x="1601703" y="1400372"/>
                  <a:pt x="1591043" y="1413164"/>
                </a:cubicBezTo>
                <a:cubicBezTo>
                  <a:pt x="1578500" y="1428216"/>
                  <a:pt x="1551643" y="1474200"/>
                  <a:pt x="1549479" y="1454727"/>
                </a:cubicBezTo>
                <a:cubicBezTo>
                  <a:pt x="1538757" y="1358229"/>
                  <a:pt x="1555271" y="1260538"/>
                  <a:pt x="1563334" y="1163782"/>
                </a:cubicBezTo>
                <a:cubicBezTo>
                  <a:pt x="1564547" y="1149228"/>
                  <a:pt x="1573647" y="1136386"/>
                  <a:pt x="1577189" y="1122218"/>
                </a:cubicBezTo>
                <a:cubicBezTo>
                  <a:pt x="1582900" y="1099373"/>
                  <a:pt x="1585332" y="1075791"/>
                  <a:pt x="1591043" y="1052946"/>
                </a:cubicBezTo>
                <a:cubicBezTo>
                  <a:pt x="1594585" y="1038778"/>
                  <a:pt x="1600886" y="1025424"/>
                  <a:pt x="1604898" y="1011382"/>
                </a:cubicBezTo>
                <a:cubicBezTo>
                  <a:pt x="1632497" y="914786"/>
                  <a:pt x="1605395" y="995290"/>
                  <a:pt x="1632607" y="872836"/>
                </a:cubicBezTo>
                <a:cubicBezTo>
                  <a:pt x="1635775" y="858580"/>
                  <a:pt x="1641843" y="845127"/>
                  <a:pt x="1646461" y="831273"/>
                </a:cubicBezTo>
                <a:cubicBezTo>
                  <a:pt x="1641843" y="780473"/>
                  <a:pt x="1648737" y="727265"/>
                  <a:pt x="1632607" y="678873"/>
                </a:cubicBezTo>
                <a:cubicBezTo>
                  <a:pt x="1624346" y="654089"/>
                  <a:pt x="1594191" y="643290"/>
                  <a:pt x="1577189" y="623455"/>
                </a:cubicBezTo>
                <a:cubicBezTo>
                  <a:pt x="1553688" y="596037"/>
                  <a:pt x="1537496" y="557925"/>
                  <a:pt x="1521770" y="526473"/>
                </a:cubicBezTo>
                <a:cubicBezTo>
                  <a:pt x="1496583" y="425723"/>
                  <a:pt x="1530138" y="507133"/>
                  <a:pt x="1466352" y="443346"/>
                </a:cubicBezTo>
                <a:cubicBezTo>
                  <a:pt x="1450024" y="427018"/>
                  <a:pt x="1441117" y="404255"/>
                  <a:pt x="1424789" y="387927"/>
                </a:cubicBezTo>
                <a:cubicBezTo>
                  <a:pt x="1391508" y="354645"/>
                  <a:pt x="1381100" y="363266"/>
                  <a:pt x="1341661" y="346364"/>
                </a:cubicBezTo>
                <a:cubicBezTo>
                  <a:pt x="1322678" y="338228"/>
                  <a:pt x="1305581" y="325907"/>
                  <a:pt x="1286243" y="318655"/>
                </a:cubicBezTo>
                <a:cubicBezTo>
                  <a:pt x="1268414" y="311969"/>
                  <a:pt x="1249134" y="310031"/>
                  <a:pt x="1230825" y="304800"/>
                </a:cubicBezTo>
                <a:cubicBezTo>
                  <a:pt x="1216783" y="300788"/>
                  <a:pt x="1203116" y="295564"/>
                  <a:pt x="1189261" y="290946"/>
                </a:cubicBezTo>
                <a:cubicBezTo>
                  <a:pt x="1070162" y="211543"/>
                  <a:pt x="1220842" y="306734"/>
                  <a:pt x="1106134" y="249382"/>
                </a:cubicBezTo>
                <a:cubicBezTo>
                  <a:pt x="1091241" y="241936"/>
                  <a:pt x="1079463" y="229120"/>
                  <a:pt x="1064570" y="221673"/>
                </a:cubicBezTo>
                <a:cubicBezTo>
                  <a:pt x="1051508" y="215142"/>
                  <a:pt x="1036069" y="214349"/>
                  <a:pt x="1023007" y="207818"/>
                </a:cubicBezTo>
                <a:cubicBezTo>
                  <a:pt x="991683" y="192156"/>
                  <a:pt x="932565" y="139987"/>
                  <a:pt x="912170" y="124691"/>
                </a:cubicBezTo>
                <a:cubicBezTo>
                  <a:pt x="898849" y="114700"/>
                  <a:pt x="882983" y="108121"/>
                  <a:pt x="870607" y="96982"/>
                </a:cubicBezTo>
                <a:cubicBezTo>
                  <a:pt x="836625" y="66398"/>
                  <a:pt x="773625" y="0"/>
                  <a:pt x="773625" y="0"/>
                </a:cubicBezTo>
                <a:cubicBezTo>
                  <a:pt x="717746" y="167633"/>
                  <a:pt x="742074" y="78594"/>
                  <a:pt x="773625" y="457200"/>
                </a:cubicBezTo>
                <a:cubicBezTo>
                  <a:pt x="776051" y="486307"/>
                  <a:pt x="801334" y="540327"/>
                  <a:pt x="801334" y="540327"/>
                </a:cubicBezTo>
                <a:cubicBezTo>
                  <a:pt x="790819" y="677012"/>
                  <a:pt x="786938" y="778558"/>
                  <a:pt x="759770" y="914400"/>
                </a:cubicBezTo>
                <a:cubicBezTo>
                  <a:pt x="745916" y="983673"/>
                  <a:pt x="726970" y="1052119"/>
                  <a:pt x="718207" y="1122218"/>
                </a:cubicBezTo>
                <a:cubicBezTo>
                  <a:pt x="711725" y="1174072"/>
                  <a:pt x="705144" y="1248626"/>
                  <a:pt x="690498" y="1302327"/>
                </a:cubicBezTo>
                <a:cubicBezTo>
                  <a:pt x="682813" y="1330506"/>
                  <a:pt x="662789" y="1385455"/>
                  <a:pt x="662789" y="1385455"/>
                </a:cubicBezTo>
                <a:cubicBezTo>
                  <a:pt x="658171" y="1427019"/>
                  <a:pt x="655293" y="1468813"/>
                  <a:pt x="648934" y="1510146"/>
                </a:cubicBezTo>
                <a:cubicBezTo>
                  <a:pt x="633848" y="1608204"/>
                  <a:pt x="639328" y="1525663"/>
                  <a:pt x="621225" y="1607127"/>
                </a:cubicBezTo>
                <a:cubicBezTo>
                  <a:pt x="615131" y="1634550"/>
                  <a:pt x="612879" y="1662709"/>
                  <a:pt x="607370" y="1690255"/>
                </a:cubicBezTo>
                <a:cubicBezTo>
                  <a:pt x="603636" y="1708926"/>
                  <a:pt x="597250" y="1727002"/>
                  <a:pt x="593516" y="1745673"/>
                </a:cubicBezTo>
                <a:cubicBezTo>
                  <a:pt x="588007" y="1773219"/>
                  <a:pt x="584686" y="1801162"/>
                  <a:pt x="579661" y="1828800"/>
                </a:cubicBezTo>
                <a:cubicBezTo>
                  <a:pt x="575449" y="1851968"/>
                  <a:pt x="570425" y="1874982"/>
                  <a:pt x="565807" y="1898073"/>
                </a:cubicBezTo>
                <a:cubicBezTo>
                  <a:pt x="561189" y="1976582"/>
                  <a:pt x="558483" y="2055227"/>
                  <a:pt x="551952" y="2133600"/>
                </a:cubicBezTo>
                <a:cubicBezTo>
                  <a:pt x="547823" y="2183147"/>
                  <a:pt x="538778" y="2237552"/>
                  <a:pt x="524243" y="2286000"/>
                </a:cubicBezTo>
                <a:cubicBezTo>
                  <a:pt x="515850" y="2313976"/>
                  <a:pt x="505770" y="2341418"/>
                  <a:pt x="496534" y="2369127"/>
                </a:cubicBezTo>
                <a:lnTo>
                  <a:pt x="468825" y="2452255"/>
                </a:lnTo>
                <a:lnTo>
                  <a:pt x="454970" y="2493818"/>
                </a:lnTo>
                <a:lnTo>
                  <a:pt x="176" y="3480042"/>
                </a:lnTo>
                <a:cubicBezTo>
                  <a:pt x="-9060" y="3595497"/>
                  <a:pt x="346844" y="2972226"/>
                  <a:pt x="413407" y="2881746"/>
                </a:cubicBezTo>
                <a:cubicBezTo>
                  <a:pt x="479970" y="2791266"/>
                  <a:pt x="437047" y="2803406"/>
                  <a:pt x="399552" y="2937164"/>
                </a:cubicBezTo>
                <a:cubicBezTo>
                  <a:pt x="362057" y="3070922"/>
                  <a:pt x="193053" y="3568838"/>
                  <a:pt x="188435" y="3684292"/>
                </a:cubicBezTo>
                <a:cubicBezTo>
                  <a:pt x="200986" y="3759601"/>
                  <a:pt x="382839" y="3491175"/>
                  <a:pt x="427261" y="3463636"/>
                </a:cubicBezTo>
                <a:cubicBezTo>
                  <a:pt x="471683" y="3436097"/>
                  <a:pt x="444723" y="3501123"/>
                  <a:pt x="454970" y="3519055"/>
                </a:cubicBezTo>
                <a:cubicBezTo>
                  <a:pt x="463231" y="3533512"/>
                  <a:pt x="469677" y="3550216"/>
                  <a:pt x="482679" y="3560618"/>
                </a:cubicBezTo>
                <a:cubicBezTo>
                  <a:pt x="494083" y="3569741"/>
                  <a:pt x="510388" y="3569855"/>
                  <a:pt x="524243" y="3574473"/>
                </a:cubicBezTo>
                <a:cubicBezTo>
                  <a:pt x="592365" y="3551766"/>
                  <a:pt x="605711" y="3551671"/>
                  <a:pt x="662789" y="3519055"/>
                </a:cubicBezTo>
                <a:cubicBezTo>
                  <a:pt x="677246" y="3510794"/>
                  <a:pt x="687750" y="3492623"/>
                  <a:pt x="704352" y="3491346"/>
                </a:cubicBezTo>
                <a:cubicBezTo>
                  <a:pt x="870181" y="3478590"/>
                  <a:pt x="1036861" y="3482109"/>
                  <a:pt x="1203116" y="3477491"/>
                </a:cubicBezTo>
                <a:cubicBezTo>
                  <a:pt x="1410969" y="3442848"/>
                  <a:pt x="1139158" y="3484952"/>
                  <a:pt x="1549479" y="3449782"/>
                </a:cubicBezTo>
                <a:cubicBezTo>
                  <a:pt x="1623673" y="3443423"/>
                  <a:pt x="1697261" y="3431309"/>
                  <a:pt x="1771152" y="3422073"/>
                </a:cubicBezTo>
                <a:cubicBezTo>
                  <a:pt x="1858341" y="3411174"/>
                  <a:pt x="1946643" y="3412836"/>
                  <a:pt x="2034389" y="3408218"/>
                </a:cubicBezTo>
                <a:cubicBezTo>
                  <a:pt x="2319241" y="3360744"/>
                  <a:pt x="1966258" y="3421844"/>
                  <a:pt x="2172934" y="3380509"/>
                </a:cubicBezTo>
                <a:cubicBezTo>
                  <a:pt x="2200480" y="3375000"/>
                  <a:pt x="2228423" y="3371680"/>
                  <a:pt x="2256061" y="3366655"/>
                </a:cubicBezTo>
                <a:cubicBezTo>
                  <a:pt x="2330027" y="3353207"/>
                  <a:pt x="2402626" y="3328357"/>
                  <a:pt x="2477734" y="3325091"/>
                </a:cubicBezTo>
                <a:lnTo>
                  <a:pt x="2796389" y="3311236"/>
                </a:lnTo>
                <a:cubicBezTo>
                  <a:pt x="3143782" y="3276498"/>
                  <a:pt x="2683865" y="3319346"/>
                  <a:pt x="3364425" y="3283527"/>
                </a:cubicBezTo>
                <a:cubicBezTo>
                  <a:pt x="3566722" y="3272880"/>
                  <a:pt x="3379309" y="3274153"/>
                  <a:pt x="3516825" y="3255818"/>
                </a:cubicBezTo>
                <a:cubicBezTo>
                  <a:pt x="3567387" y="3249076"/>
                  <a:pt x="3618425" y="3246582"/>
                  <a:pt x="3669225" y="3241964"/>
                </a:cubicBezTo>
                <a:cubicBezTo>
                  <a:pt x="3770075" y="3216751"/>
                  <a:pt x="3679138" y="3242137"/>
                  <a:pt x="3793916" y="3200400"/>
                </a:cubicBezTo>
                <a:cubicBezTo>
                  <a:pt x="3821365" y="3190418"/>
                  <a:pt x="3852741" y="3188893"/>
                  <a:pt x="3877043" y="3172691"/>
                </a:cubicBezTo>
                <a:cubicBezTo>
                  <a:pt x="3904752" y="3154218"/>
                  <a:pt x="3928577" y="3127804"/>
                  <a:pt x="3960170" y="3117273"/>
                </a:cubicBezTo>
                <a:cubicBezTo>
                  <a:pt x="4054523" y="3085821"/>
                  <a:pt x="3938457" y="3125415"/>
                  <a:pt x="4071007" y="3075709"/>
                </a:cubicBezTo>
                <a:cubicBezTo>
                  <a:pt x="4084681" y="3070581"/>
                  <a:pt x="4098716" y="3066473"/>
                  <a:pt x="4112570" y="3061855"/>
                </a:cubicBezTo>
                <a:cubicBezTo>
                  <a:pt x="4126425" y="3052619"/>
                  <a:pt x="4139241" y="3041593"/>
                  <a:pt x="4154134" y="3034146"/>
                </a:cubicBezTo>
                <a:cubicBezTo>
                  <a:pt x="4174010" y="3024208"/>
                  <a:pt x="4233359" y="3010875"/>
                  <a:pt x="4251116" y="3006436"/>
                </a:cubicBezTo>
                <a:cubicBezTo>
                  <a:pt x="4346394" y="2942917"/>
                  <a:pt x="4302650" y="2961549"/>
                  <a:pt x="4375807" y="2937164"/>
                </a:cubicBezTo>
                <a:cubicBezTo>
                  <a:pt x="4403516" y="2909455"/>
                  <a:pt x="4421758" y="2866427"/>
                  <a:pt x="4458934" y="2854036"/>
                </a:cubicBezTo>
                <a:lnTo>
                  <a:pt x="4500498" y="2840182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1564" y="5320143"/>
            <a:ext cx="9116291" cy="1607130"/>
          </a:xfrm>
          <a:custGeom>
            <a:avLst/>
            <a:gdLst>
              <a:gd name="connsiteX0" fmla="*/ 110836 w 9116291"/>
              <a:gd name="connsiteY0" fmla="*/ 595748 h 1607130"/>
              <a:gd name="connsiteX1" fmla="*/ 180109 w 9116291"/>
              <a:gd name="connsiteY1" fmla="*/ 568039 h 1607130"/>
              <a:gd name="connsiteX2" fmla="*/ 304800 w 9116291"/>
              <a:gd name="connsiteY2" fmla="*/ 526475 h 1607130"/>
              <a:gd name="connsiteX3" fmla="*/ 360218 w 9116291"/>
              <a:gd name="connsiteY3" fmla="*/ 498766 h 1607130"/>
              <a:gd name="connsiteX4" fmla="*/ 512618 w 9116291"/>
              <a:gd name="connsiteY4" fmla="*/ 443348 h 1607130"/>
              <a:gd name="connsiteX5" fmla="*/ 568036 w 9116291"/>
              <a:gd name="connsiteY5" fmla="*/ 415639 h 1607130"/>
              <a:gd name="connsiteX6" fmla="*/ 762000 w 9116291"/>
              <a:gd name="connsiteY6" fmla="*/ 360221 h 1607130"/>
              <a:gd name="connsiteX7" fmla="*/ 845127 w 9116291"/>
              <a:gd name="connsiteY7" fmla="*/ 318657 h 1607130"/>
              <a:gd name="connsiteX8" fmla="*/ 983672 w 9116291"/>
              <a:gd name="connsiteY8" fmla="*/ 277093 h 1607130"/>
              <a:gd name="connsiteX9" fmla="*/ 1039091 w 9116291"/>
              <a:gd name="connsiteY9" fmla="*/ 290948 h 1607130"/>
              <a:gd name="connsiteX10" fmla="*/ 1011381 w 9116291"/>
              <a:gd name="connsiteY10" fmla="*/ 360221 h 1607130"/>
              <a:gd name="connsiteX11" fmla="*/ 997527 w 9116291"/>
              <a:gd name="connsiteY11" fmla="*/ 401784 h 1607130"/>
              <a:gd name="connsiteX12" fmla="*/ 1025236 w 9116291"/>
              <a:gd name="connsiteY12" fmla="*/ 443348 h 1607130"/>
              <a:gd name="connsiteX13" fmla="*/ 1094509 w 9116291"/>
              <a:gd name="connsiteY13" fmla="*/ 457202 h 1607130"/>
              <a:gd name="connsiteX14" fmla="*/ 1496291 w 9116291"/>
              <a:gd name="connsiteY14" fmla="*/ 471057 h 1607130"/>
              <a:gd name="connsiteX15" fmla="*/ 1607127 w 9116291"/>
              <a:gd name="connsiteY15" fmla="*/ 429493 h 1607130"/>
              <a:gd name="connsiteX16" fmla="*/ 1676400 w 9116291"/>
              <a:gd name="connsiteY16" fmla="*/ 401784 h 1607130"/>
              <a:gd name="connsiteX17" fmla="*/ 1731818 w 9116291"/>
              <a:gd name="connsiteY17" fmla="*/ 360221 h 1607130"/>
              <a:gd name="connsiteX18" fmla="*/ 1801091 w 9116291"/>
              <a:gd name="connsiteY18" fmla="*/ 346366 h 1607130"/>
              <a:gd name="connsiteX19" fmla="*/ 1842654 w 9116291"/>
              <a:gd name="connsiteY19" fmla="*/ 332512 h 1607130"/>
              <a:gd name="connsiteX20" fmla="*/ 1898072 w 9116291"/>
              <a:gd name="connsiteY20" fmla="*/ 263239 h 1607130"/>
              <a:gd name="connsiteX21" fmla="*/ 1911927 w 9116291"/>
              <a:gd name="connsiteY21" fmla="*/ 221675 h 1607130"/>
              <a:gd name="connsiteX22" fmla="*/ 1898072 w 9116291"/>
              <a:gd name="connsiteY22" fmla="*/ 152402 h 1607130"/>
              <a:gd name="connsiteX23" fmla="*/ 1842654 w 9116291"/>
              <a:gd name="connsiteY23" fmla="*/ 138548 h 1607130"/>
              <a:gd name="connsiteX24" fmla="*/ 1801091 w 9116291"/>
              <a:gd name="connsiteY24" fmla="*/ 124693 h 1607130"/>
              <a:gd name="connsiteX25" fmla="*/ 1814945 w 9116291"/>
              <a:gd name="connsiteY25" fmla="*/ 83130 h 1607130"/>
              <a:gd name="connsiteX26" fmla="*/ 1884218 w 9116291"/>
              <a:gd name="connsiteY26" fmla="*/ 55421 h 1607130"/>
              <a:gd name="connsiteX27" fmla="*/ 1939636 w 9116291"/>
              <a:gd name="connsiteY27" fmla="*/ 41566 h 1607130"/>
              <a:gd name="connsiteX28" fmla="*/ 2189018 w 9116291"/>
              <a:gd name="connsiteY28" fmla="*/ 13857 h 1607130"/>
              <a:gd name="connsiteX29" fmla="*/ 2299854 w 9116291"/>
              <a:gd name="connsiteY29" fmla="*/ 27712 h 1607130"/>
              <a:gd name="connsiteX30" fmla="*/ 2258291 w 9116291"/>
              <a:gd name="connsiteY30" fmla="*/ 207821 h 1607130"/>
              <a:gd name="connsiteX31" fmla="*/ 2230581 w 9116291"/>
              <a:gd name="connsiteY31" fmla="*/ 290948 h 1607130"/>
              <a:gd name="connsiteX32" fmla="*/ 2244436 w 9116291"/>
              <a:gd name="connsiteY32" fmla="*/ 360221 h 1607130"/>
              <a:gd name="connsiteX33" fmla="*/ 2286000 w 9116291"/>
              <a:gd name="connsiteY33" fmla="*/ 374075 h 1607130"/>
              <a:gd name="connsiteX34" fmla="*/ 2369127 w 9116291"/>
              <a:gd name="connsiteY34" fmla="*/ 387930 h 1607130"/>
              <a:gd name="connsiteX35" fmla="*/ 2424545 w 9116291"/>
              <a:gd name="connsiteY35" fmla="*/ 401784 h 1607130"/>
              <a:gd name="connsiteX36" fmla="*/ 2576945 w 9116291"/>
              <a:gd name="connsiteY36" fmla="*/ 415639 h 1607130"/>
              <a:gd name="connsiteX37" fmla="*/ 2743200 w 9116291"/>
              <a:gd name="connsiteY37" fmla="*/ 415639 h 1607130"/>
              <a:gd name="connsiteX38" fmla="*/ 2770909 w 9116291"/>
              <a:gd name="connsiteY38" fmla="*/ 374075 h 1607130"/>
              <a:gd name="connsiteX39" fmla="*/ 2784763 w 9116291"/>
              <a:gd name="connsiteY39" fmla="*/ 318657 h 1607130"/>
              <a:gd name="connsiteX40" fmla="*/ 2798618 w 9116291"/>
              <a:gd name="connsiteY40" fmla="*/ 166257 h 1607130"/>
              <a:gd name="connsiteX41" fmla="*/ 2840181 w 9116291"/>
              <a:gd name="connsiteY41" fmla="*/ 138548 h 1607130"/>
              <a:gd name="connsiteX42" fmla="*/ 2951018 w 9116291"/>
              <a:gd name="connsiteY42" fmla="*/ 152402 h 1607130"/>
              <a:gd name="connsiteX43" fmla="*/ 3061854 w 9116291"/>
              <a:gd name="connsiteY43" fmla="*/ 207821 h 1607130"/>
              <a:gd name="connsiteX44" fmla="*/ 3089563 w 9116291"/>
              <a:gd name="connsiteY44" fmla="*/ 443348 h 1607130"/>
              <a:gd name="connsiteX45" fmla="*/ 3117272 w 9116291"/>
              <a:gd name="connsiteY45" fmla="*/ 484912 h 1607130"/>
              <a:gd name="connsiteX46" fmla="*/ 3200400 w 9116291"/>
              <a:gd name="connsiteY46" fmla="*/ 471057 h 1607130"/>
              <a:gd name="connsiteX47" fmla="*/ 3283527 w 9116291"/>
              <a:gd name="connsiteY47" fmla="*/ 415639 h 1607130"/>
              <a:gd name="connsiteX48" fmla="*/ 3325091 w 9116291"/>
              <a:gd name="connsiteY48" fmla="*/ 401784 h 1607130"/>
              <a:gd name="connsiteX49" fmla="*/ 3366654 w 9116291"/>
              <a:gd name="connsiteY49" fmla="*/ 374075 h 1607130"/>
              <a:gd name="connsiteX50" fmla="*/ 3449781 w 9116291"/>
              <a:gd name="connsiteY50" fmla="*/ 346366 h 1607130"/>
              <a:gd name="connsiteX51" fmla="*/ 3519054 w 9116291"/>
              <a:gd name="connsiteY51" fmla="*/ 290948 h 1607130"/>
              <a:gd name="connsiteX52" fmla="*/ 3560618 w 9116291"/>
              <a:gd name="connsiteY52" fmla="*/ 249384 h 1607130"/>
              <a:gd name="connsiteX53" fmla="*/ 3602181 w 9116291"/>
              <a:gd name="connsiteY53" fmla="*/ 277093 h 1607130"/>
              <a:gd name="connsiteX54" fmla="*/ 3629891 w 9116291"/>
              <a:gd name="connsiteY54" fmla="*/ 332512 h 1607130"/>
              <a:gd name="connsiteX55" fmla="*/ 3671454 w 9116291"/>
              <a:gd name="connsiteY55" fmla="*/ 374075 h 1607130"/>
              <a:gd name="connsiteX56" fmla="*/ 3699163 w 9116291"/>
              <a:gd name="connsiteY56" fmla="*/ 457202 h 1607130"/>
              <a:gd name="connsiteX57" fmla="*/ 3810000 w 9116291"/>
              <a:gd name="connsiteY57" fmla="*/ 387930 h 1607130"/>
              <a:gd name="connsiteX58" fmla="*/ 3906981 w 9116291"/>
              <a:gd name="connsiteY58" fmla="*/ 332512 h 1607130"/>
              <a:gd name="connsiteX59" fmla="*/ 4059381 w 9116291"/>
              <a:gd name="connsiteY59" fmla="*/ 318657 h 1607130"/>
              <a:gd name="connsiteX60" fmla="*/ 4170218 w 9116291"/>
              <a:gd name="connsiteY60" fmla="*/ 332512 h 1607130"/>
              <a:gd name="connsiteX61" fmla="*/ 4253345 w 9116291"/>
              <a:gd name="connsiteY61" fmla="*/ 387930 h 1607130"/>
              <a:gd name="connsiteX62" fmla="*/ 4322618 w 9116291"/>
              <a:gd name="connsiteY62" fmla="*/ 512621 h 1607130"/>
              <a:gd name="connsiteX63" fmla="*/ 4350327 w 9116291"/>
              <a:gd name="connsiteY63" fmla="*/ 554184 h 1607130"/>
              <a:gd name="connsiteX64" fmla="*/ 4391891 w 9116291"/>
              <a:gd name="connsiteY64" fmla="*/ 568039 h 1607130"/>
              <a:gd name="connsiteX65" fmla="*/ 4613563 w 9116291"/>
              <a:gd name="connsiteY65" fmla="*/ 581893 h 1607130"/>
              <a:gd name="connsiteX66" fmla="*/ 4779818 w 9116291"/>
              <a:gd name="connsiteY66" fmla="*/ 595748 h 1607130"/>
              <a:gd name="connsiteX67" fmla="*/ 4821381 w 9116291"/>
              <a:gd name="connsiteY67" fmla="*/ 609602 h 1607130"/>
              <a:gd name="connsiteX68" fmla="*/ 4918363 w 9116291"/>
              <a:gd name="connsiteY68" fmla="*/ 720439 h 1607130"/>
              <a:gd name="connsiteX69" fmla="*/ 4959927 w 9116291"/>
              <a:gd name="connsiteY69" fmla="*/ 789712 h 1607130"/>
              <a:gd name="connsiteX70" fmla="*/ 4849091 w 9116291"/>
              <a:gd name="connsiteY70" fmla="*/ 831275 h 1607130"/>
              <a:gd name="connsiteX71" fmla="*/ 4655127 w 9116291"/>
              <a:gd name="connsiteY71" fmla="*/ 845130 h 1607130"/>
              <a:gd name="connsiteX72" fmla="*/ 4419600 w 9116291"/>
              <a:gd name="connsiteY72" fmla="*/ 872839 h 1607130"/>
              <a:gd name="connsiteX73" fmla="*/ 4502727 w 9116291"/>
              <a:gd name="connsiteY73" fmla="*/ 914402 h 1607130"/>
              <a:gd name="connsiteX74" fmla="*/ 5153891 w 9116291"/>
              <a:gd name="connsiteY74" fmla="*/ 872839 h 1607130"/>
              <a:gd name="connsiteX75" fmla="*/ 5195454 w 9116291"/>
              <a:gd name="connsiteY75" fmla="*/ 831275 h 1607130"/>
              <a:gd name="connsiteX76" fmla="*/ 5278581 w 9116291"/>
              <a:gd name="connsiteY76" fmla="*/ 762002 h 1607130"/>
              <a:gd name="connsiteX77" fmla="*/ 5292436 w 9116291"/>
              <a:gd name="connsiteY77" fmla="*/ 720439 h 1607130"/>
              <a:gd name="connsiteX78" fmla="*/ 5306291 w 9116291"/>
              <a:gd name="connsiteY78" fmla="*/ 665021 h 1607130"/>
              <a:gd name="connsiteX79" fmla="*/ 5347854 w 9116291"/>
              <a:gd name="connsiteY79" fmla="*/ 623457 h 1607130"/>
              <a:gd name="connsiteX80" fmla="*/ 5389418 w 9116291"/>
              <a:gd name="connsiteY80" fmla="*/ 609602 h 1607130"/>
              <a:gd name="connsiteX81" fmla="*/ 5458691 w 9116291"/>
              <a:gd name="connsiteY81" fmla="*/ 581893 h 1607130"/>
              <a:gd name="connsiteX82" fmla="*/ 5500254 w 9116291"/>
              <a:gd name="connsiteY82" fmla="*/ 568039 h 1607130"/>
              <a:gd name="connsiteX83" fmla="*/ 5569527 w 9116291"/>
              <a:gd name="connsiteY83" fmla="*/ 526475 h 1607130"/>
              <a:gd name="connsiteX84" fmla="*/ 5902036 w 9116291"/>
              <a:gd name="connsiteY84" fmla="*/ 484912 h 1607130"/>
              <a:gd name="connsiteX85" fmla="*/ 5943600 w 9116291"/>
              <a:gd name="connsiteY85" fmla="*/ 471057 h 1607130"/>
              <a:gd name="connsiteX86" fmla="*/ 5985163 w 9116291"/>
              <a:gd name="connsiteY86" fmla="*/ 568039 h 1607130"/>
              <a:gd name="connsiteX87" fmla="*/ 6123709 w 9116291"/>
              <a:gd name="connsiteY87" fmla="*/ 554184 h 1607130"/>
              <a:gd name="connsiteX88" fmla="*/ 6165272 w 9116291"/>
              <a:gd name="connsiteY88" fmla="*/ 540330 h 1607130"/>
              <a:gd name="connsiteX89" fmla="*/ 6317672 w 9116291"/>
              <a:gd name="connsiteY89" fmla="*/ 554184 h 1607130"/>
              <a:gd name="connsiteX90" fmla="*/ 6345381 w 9116291"/>
              <a:gd name="connsiteY90" fmla="*/ 595748 h 1607130"/>
              <a:gd name="connsiteX91" fmla="*/ 6373091 w 9116291"/>
              <a:gd name="connsiteY91" fmla="*/ 637312 h 1607130"/>
              <a:gd name="connsiteX92" fmla="*/ 6539345 w 9116291"/>
              <a:gd name="connsiteY92" fmla="*/ 471057 h 1607130"/>
              <a:gd name="connsiteX93" fmla="*/ 6580909 w 9116291"/>
              <a:gd name="connsiteY93" fmla="*/ 443348 h 1607130"/>
              <a:gd name="connsiteX94" fmla="*/ 6761018 w 9116291"/>
              <a:gd name="connsiteY94" fmla="*/ 401784 h 1607130"/>
              <a:gd name="connsiteX95" fmla="*/ 6941127 w 9116291"/>
              <a:gd name="connsiteY95" fmla="*/ 387930 h 1607130"/>
              <a:gd name="connsiteX96" fmla="*/ 7024254 w 9116291"/>
              <a:gd name="connsiteY96" fmla="*/ 374075 h 1607130"/>
              <a:gd name="connsiteX97" fmla="*/ 7079672 w 9116291"/>
              <a:gd name="connsiteY97" fmla="*/ 429493 h 1607130"/>
              <a:gd name="connsiteX98" fmla="*/ 7135091 w 9116291"/>
              <a:gd name="connsiteY98" fmla="*/ 595748 h 1607130"/>
              <a:gd name="connsiteX99" fmla="*/ 7204363 w 9116291"/>
              <a:gd name="connsiteY99" fmla="*/ 581893 h 1607130"/>
              <a:gd name="connsiteX100" fmla="*/ 7259781 w 9116291"/>
              <a:gd name="connsiteY100" fmla="*/ 554184 h 1607130"/>
              <a:gd name="connsiteX101" fmla="*/ 7315200 w 9116291"/>
              <a:gd name="connsiteY101" fmla="*/ 540330 h 1607130"/>
              <a:gd name="connsiteX102" fmla="*/ 7384472 w 9116291"/>
              <a:gd name="connsiteY102" fmla="*/ 554184 h 1607130"/>
              <a:gd name="connsiteX103" fmla="*/ 7412181 w 9116291"/>
              <a:gd name="connsiteY103" fmla="*/ 595748 h 1607130"/>
              <a:gd name="connsiteX104" fmla="*/ 7439891 w 9116291"/>
              <a:gd name="connsiteY104" fmla="*/ 623457 h 1607130"/>
              <a:gd name="connsiteX105" fmla="*/ 7453745 w 9116291"/>
              <a:gd name="connsiteY105" fmla="*/ 678875 h 1607130"/>
              <a:gd name="connsiteX106" fmla="*/ 7481454 w 9116291"/>
              <a:gd name="connsiteY106" fmla="*/ 720439 h 1607130"/>
              <a:gd name="connsiteX107" fmla="*/ 7495309 w 9116291"/>
              <a:gd name="connsiteY107" fmla="*/ 817421 h 1607130"/>
              <a:gd name="connsiteX108" fmla="*/ 7578436 w 9116291"/>
              <a:gd name="connsiteY108" fmla="*/ 734293 h 1607130"/>
              <a:gd name="connsiteX109" fmla="*/ 7675418 w 9116291"/>
              <a:gd name="connsiteY109" fmla="*/ 651166 h 1607130"/>
              <a:gd name="connsiteX110" fmla="*/ 7689272 w 9116291"/>
              <a:gd name="connsiteY110" fmla="*/ 609602 h 1607130"/>
              <a:gd name="connsiteX111" fmla="*/ 7744691 w 9116291"/>
              <a:gd name="connsiteY111" fmla="*/ 568039 h 1607130"/>
              <a:gd name="connsiteX112" fmla="*/ 7855527 w 9116291"/>
              <a:gd name="connsiteY112" fmla="*/ 526475 h 1607130"/>
              <a:gd name="connsiteX113" fmla="*/ 8063345 w 9116291"/>
              <a:gd name="connsiteY113" fmla="*/ 540330 h 1607130"/>
              <a:gd name="connsiteX114" fmla="*/ 8132618 w 9116291"/>
              <a:gd name="connsiteY114" fmla="*/ 568039 h 1607130"/>
              <a:gd name="connsiteX115" fmla="*/ 8146472 w 9116291"/>
              <a:gd name="connsiteY115" fmla="*/ 623457 h 1607130"/>
              <a:gd name="connsiteX116" fmla="*/ 8160327 w 9116291"/>
              <a:gd name="connsiteY116" fmla="*/ 665021 h 1607130"/>
              <a:gd name="connsiteX117" fmla="*/ 8174181 w 9116291"/>
              <a:gd name="connsiteY117" fmla="*/ 734293 h 1607130"/>
              <a:gd name="connsiteX118" fmla="*/ 8285018 w 9116291"/>
              <a:gd name="connsiteY118" fmla="*/ 748148 h 1607130"/>
              <a:gd name="connsiteX119" fmla="*/ 8368145 w 9116291"/>
              <a:gd name="connsiteY119" fmla="*/ 775857 h 1607130"/>
              <a:gd name="connsiteX120" fmla="*/ 8645236 w 9116291"/>
              <a:gd name="connsiteY120" fmla="*/ 775857 h 1607130"/>
              <a:gd name="connsiteX121" fmla="*/ 8769927 w 9116291"/>
              <a:gd name="connsiteY121" fmla="*/ 942112 h 1607130"/>
              <a:gd name="connsiteX122" fmla="*/ 8811491 w 9116291"/>
              <a:gd name="connsiteY122" fmla="*/ 997530 h 1607130"/>
              <a:gd name="connsiteX123" fmla="*/ 8894618 w 9116291"/>
              <a:gd name="connsiteY123" fmla="*/ 1094512 h 1607130"/>
              <a:gd name="connsiteX124" fmla="*/ 8908472 w 9116291"/>
              <a:gd name="connsiteY124" fmla="*/ 1357748 h 1607130"/>
              <a:gd name="connsiteX125" fmla="*/ 8922327 w 9116291"/>
              <a:gd name="connsiteY125" fmla="*/ 1399312 h 1607130"/>
              <a:gd name="connsiteX126" fmla="*/ 8936181 w 9116291"/>
              <a:gd name="connsiteY126" fmla="*/ 1468584 h 1607130"/>
              <a:gd name="connsiteX127" fmla="*/ 8950036 w 9116291"/>
              <a:gd name="connsiteY127" fmla="*/ 1510148 h 1607130"/>
              <a:gd name="connsiteX128" fmla="*/ 8991600 w 9116291"/>
              <a:gd name="connsiteY128" fmla="*/ 1537857 h 1607130"/>
              <a:gd name="connsiteX129" fmla="*/ 9047018 w 9116291"/>
              <a:gd name="connsiteY129" fmla="*/ 1524002 h 1607130"/>
              <a:gd name="connsiteX130" fmla="*/ 9088581 w 9116291"/>
              <a:gd name="connsiteY130" fmla="*/ 1496293 h 1607130"/>
              <a:gd name="connsiteX131" fmla="*/ 9116291 w 9116291"/>
              <a:gd name="connsiteY131" fmla="*/ 1524002 h 1607130"/>
              <a:gd name="connsiteX132" fmla="*/ 9047018 w 9116291"/>
              <a:gd name="connsiteY132" fmla="*/ 1579421 h 1607130"/>
              <a:gd name="connsiteX133" fmla="*/ 8936181 w 9116291"/>
              <a:gd name="connsiteY133" fmla="*/ 1593275 h 1607130"/>
              <a:gd name="connsiteX134" fmla="*/ 8894618 w 9116291"/>
              <a:gd name="connsiteY134" fmla="*/ 1607130 h 1607130"/>
              <a:gd name="connsiteX135" fmla="*/ 8686800 w 9116291"/>
              <a:gd name="connsiteY135" fmla="*/ 1579421 h 1607130"/>
              <a:gd name="connsiteX136" fmla="*/ 8645236 w 9116291"/>
              <a:gd name="connsiteY136" fmla="*/ 1565566 h 1607130"/>
              <a:gd name="connsiteX137" fmla="*/ 8534400 w 9116291"/>
              <a:gd name="connsiteY137" fmla="*/ 1537857 h 1607130"/>
              <a:gd name="connsiteX138" fmla="*/ 8492836 w 9116291"/>
              <a:gd name="connsiteY138" fmla="*/ 1524002 h 1607130"/>
              <a:gd name="connsiteX139" fmla="*/ 8395854 w 9116291"/>
              <a:gd name="connsiteY139" fmla="*/ 1510148 h 1607130"/>
              <a:gd name="connsiteX140" fmla="*/ 8257309 w 9116291"/>
              <a:gd name="connsiteY140" fmla="*/ 1468584 h 1607130"/>
              <a:gd name="connsiteX141" fmla="*/ 8104909 w 9116291"/>
              <a:gd name="connsiteY141" fmla="*/ 1496293 h 1607130"/>
              <a:gd name="connsiteX142" fmla="*/ 8063345 w 9116291"/>
              <a:gd name="connsiteY142" fmla="*/ 1524002 h 1607130"/>
              <a:gd name="connsiteX143" fmla="*/ 7980218 w 9116291"/>
              <a:gd name="connsiteY143" fmla="*/ 1551712 h 1607130"/>
              <a:gd name="connsiteX144" fmla="*/ 7730836 w 9116291"/>
              <a:gd name="connsiteY144" fmla="*/ 1537857 h 1607130"/>
              <a:gd name="connsiteX145" fmla="*/ 7647709 w 9116291"/>
              <a:gd name="connsiteY145" fmla="*/ 1510148 h 1607130"/>
              <a:gd name="connsiteX146" fmla="*/ 7606145 w 9116291"/>
              <a:gd name="connsiteY146" fmla="*/ 1482439 h 1607130"/>
              <a:gd name="connsiteX147" fmla="*/ 7550727 w 9116291"/>
              <a:gd name="connsiteY147" fmla="*/ 1454730 h 1607130"/>
              <a:gd name="connsiteX148" fmla="*/ 7467600 w 9116291"/>
              <a:gd name="connsiteY148" fmla="*/ 1399312 h 1607130"/>
              <a:gd name="connsiteX149" fmla="*/ 7204363 w 9116291"/>
              <a:gd name="connsiteY149" fmla="*/ 1385457 h 1607130"/>
              <a:gd name="connsiteX150" fmla="*/ 7065818 w 9116291"/>
              <a:gd name="connsiteY150" fmla="*/ 1413166 h 1607130"/>
              <a:gd name="connsiteX151" fmla="*/ 6954981 w 9116291"/>
              <a:gd name="connsiteY151" fmla="*/ 1440875 h 1607130"/>
              <a:gd name="connsiteX152" fmla="*/ 6123709 w 9116291"/>
              <a:gd name="connsiteY152" fmla="*/ 1468584 h 1607130"/>
              <a:gd name="connsiteX153" fmla="*/ 5361709 w 9116291"/>
              <a:gd name="connsiteY153" fmla="*/ 1468584 h 1607130"/>
              <a:gd name="connsiteX154" fmla="*/ 5320145 w 9116291"/>
              <a:gd name="connsiteY154" fmla="*/ 1482439 h 1607130"/>
              <a:gd name="connsiteX155" fmla="*/ 5195454 w 9116291"/>
              <a:gd name="connsiteY155" fmla="*/ 1496293 h 1607130"/>
              <a:gd name="connsiteX156" fmla="*/ 5084618 w 9116291"/>
              <a:gd name="connsiteY156" fmla="*/ 1524002 h 1607130"/>
              <a:gd name="connsiteX157" fmla="*/ 5001491 w 9116291"/>
              <a:gd name="connsiteY157" fmla="*/ 1537857 h 1607130"/>
              <a:gd name="connsiteX158" fmla="*/ 4807527 w 9116291"/>
              <a:gd name="connsiteY158" fmla="*/ 1524002 h 1607130"/>
              <a:gd name="connsiteX159" fmla="*/ 4752109 w 9116291"/>
              <a:gd name="connsiteY159" fmla="*/ 1510148 h 1607130"/>
              <a:gd name="connsiteX160" fmla="*/ 4627418 w 9116291"/>
              <a:gd name="connsiteY160" fmla="*/ 1482439 h 1607130"/>
              <a:gd name="connsiteX161" fmla="*/ 4585854 w 9116291"/>
              <a:gd name="connsiteY161" fmla="*/ 1468584 h 1607130"/>
              <a:gd name="connsiteX162" fmla="*/ 4516581 w 9116291"/>
              <a:gd name="connsiteY162" fmla="*/ 1454730 h 1607130"/>
              <a:gd name="connsiteX163" fmla="*/ 4405745 w 9116291"/>
              <a:gd name="connsiteY163" fmla="*/ 1427021 h 1607130"/>
              <a:gd name="connsiteX164" fmla="*/ 4294909 w 9116291"/>
              <a:gd name="connsiteY164" fmla="*/ 1399312 h 1607130"/>
              <a:gd name="connsiteX165" fmla="*/ 4253345 w 9116291"/>
              <a:gd name="connsiteY165" fmla="*/ 1357748 h 1607130"/>
              <a:gd name="connsiteX166" fmla="*/ 4197927 w 9116291"/>
              <a:gd name="connsiteY166" fmla="*/ 1330039 h 1607130"/>
              <a:gd name="connsiteX167" fmla="*/ 4156363 w 9116291"/>
              <a:gd name="connsiteY167" fmla="*/ 1302330 h 1607130"/>
              <a:gd name="connsiteX168" fmla="*/ 4059381 w 9116291"/>
              <a:gd name="connsiteY168" fmla="*/ 1274621 h 1607130"/>
              <a:gd name="connsiteX169" fmla="*/ 3810000 w 9116291"/>
              <a:gd name="connsiteY169" fmla="*/ 1288475 h 1607130"/>
              <a:gd name="connsiteX170" fmla="*/ 3713018 w 9116291"/>
              <a:gd name="connsiteY170" fmla="*/ 1316184 h 1607130"/>
              <a:gd name="connsiteX171" fmla="*/ 3657600 w 9116291"/>
              <a:gd name="connsiteY171" fmla="*/ 1330039 h 1607130"/>
              <a:gd name="connsiteX172" fmla="*/ 3588327 w 9116291"/>
              <a:gd name="connsiteY172" fmla="*/ 1357748 h 1607130"/>
              <a:gd name="connsiteX173" fmla="*/ 3449781 w 9116291"/>
              <a:gd name="connsiteY173" fmla="*/ 1371602 h 1607130"/>
              <a:gd name="connsiteX174" fmla="*/ 2493818 w 9116291"/>
              <a:gd name="connsiteY174" fmla="*/ 1399312 h 1607130"/>
              <a:gd name="connsiteX175" fmla="*/ 2452254 w 9116291"/>
              <a:gd name="connsiteY175" fmla="*/ 1413166 h 1607130"/>
              <a:gd name="connsiteX176" fmla="*/ 1288472 w 9116291"/>
              <a:gd name="connsiteY176" fmla="*/ 1413166 h 1607130"/>
              <a:gd name="connsiteX177" fmla="*/ 1108363 w 9116291"/>
              <a:gd name="connsiteY177" fmla="*/ 1385457 h 1607130"/>
              <a:gd name="connsiteX178" fmla="*/ 942109 w 9116291"/>
              <a:gd name="connsiteY178" fmla="*/ 1371602 h 1607130"/>
              <a:gd name="connsiteX179" fmla="*/ 595745 w 9116291"/>
              <a:gd name="connsiteY179" fmla="*/ 1385457 h 1607130"/>
              <a:gd name="connsiteX180" fmla="*/ 304800 w 9116291"/>
              <a:gd name="connsiteY180" fmla="*/ 1399312 h 1607130"/>
              <a:gd name="connsiteX181" fmla="*/ 152400 w 9116291"/>
              <a:gd name="connsiteY181" fmla="*/ 1385457 h 1607130"/>
              <a:gd name="connsiteX182" fmla="*/ 110836 w 9116291"/>
              <a:gd name="connsiteY182" fmla="*/ 1330039 h 1607130"/>
              <a:gd name="connsiteX183" fmla="*/ 69272 w 9116291"/>
              <a:gd name="connsiteY183" fmla="*/ 1302330 h 1607130"/>
              <a:gd name="connsiteX184" fmla="*/ 41563 w 9116291"/>
              <a:gd name="connsiteY184" fmla="*/ 1246912 h 1607130"/>
              <a:gd name="connsiteX185" fmla="*/ 13854 w 9116291"/>
              <a:gd name="connsiteY185" fmla="*/ 1205348 h 1607130"/>
              <a:gd name="connsiteX186" fmla="*/ 0 w 9116291"/>
              <a:gd name="connsiteY186" fmla="*/ 1039093 h 1607130"/>
              <a:gd name="connsiteX187" fmla="*/ 41563 w 9116291"/>
              <a:gd name="connsiteY187" fmla="*/ 692730 h 1607130"/>
              <a:gd name="connsiteX188" fmla="*/ 83127 w 9116291"/>
              <a:gd name="connsiteY188" fmla="*/ 609602 h 1607130"/>
              <a:gd name="connsiteX189" fmla="*/ 166254 w 9116291"/>
              <a:gd name="connsiteY189" fmla="*/ 568039 h 1607130"/>
              <a:gd name="connsiteX190" fmla="*/ 193963 w 9116291"/>
              <a:gd name="connsiteY190" fmla="*/ 568039 h 160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9116291" h="1607130">
                <a:moveTo>
                  <a:pt x="110836" y="595748"/>
                </a:moveTo>
                <a:cubicBezTo>
                  <a:pt x="133927" y="586512"/>
                  <a:pt x="156688" y="576404"/>
                  <a:pt x="180109" y="568039"/>
                </a:cubicBezTo>
                <a:cubicBezTo>
                  <a:pt x="221369" y="553303"/>
                  <a:pt x="263908" y="542203"/>
                  <a:pt x="304800" y="526475"/>
                </a:cubicBezTo>
                <a:cubicBezTo>
                  <a:pt x="324076" y="519061"/>
                  <a:pt x="341042" y="506436"/>
                  <a:pt x="360218" y="498766"/>
                </a:cubicBezTo>
                <a:cubicBezTo>
                  <a:pt x="513813" y="437328"/>
                  <a:pt x="376314" y="503927"/>
                  <a:pt x="512618" y="443348"/>
                </a:cubicBezTo>
                <a:cubicBezTo>
                  <a:pt x="531491" y="434960"/>
                  <a:pt x="548760" y="423053"/>
                  <a:pt x="568036" y="415639"/>
                </a:cubicBezTo>
                <a:cubicBezTo>
                  <a:pt x="736629" y="350795"/>
                  <a:pt x="638177" y="391177"/>
                  <a:pt x="762000" y="360221"/>
                </a:cubicBezTo>
                <a:cubicBezTo>
                  <a:pt x="848612" y="338568"/>
                  <a:pt x="758059" y="357354"/>
                  <a:pt x="845127" y="318657"/>
                </a:cubicBezTo>
                <a:cubicBezTo>
                  <a:pt x="888492" y="299384"/>
                  <a:pt x="937616" y="288607"/>
                  <a:pt x="983672" y="277093"/>
                </a:cubicBezTo>
                <a:cubicBezTo>
                  <a:pt x="1002145" y="281711"/>
                  <a:pt x="1033070" y="272884"/>
                  <a:pt x="1039091" y="290948"/>
                </a:cubicBezTo>
                <a:cubicBezTo>
                  <a:pt x="1046955" y="314542"/>
                  <a:pt x="1020113" y="336935"/>
                  <a:pt x="1011381" y="360221"/>
                </a:cubicBezTo>
                <a:cubicBezTo>
                  <a:pt x="1006253" y="373895"/>
                  <a:pt x="1002145" y="387930"/>
                  <a:pt x="997527" y="401784"/>
                </a:cubicBezTo>
                <a:cubicBezTo>
                  <a:pt x="1006763" y="415639"/>
                  <a:pt x="1010779" y="435087"/>
                  <a:pt x="1025236" y="443348"/>
                </a:cubicBezTo>
                <a:cubicBezTo>
                  <a:pt x="1045682" y="455031"/>
                  <a:pt x="1071001" y="455819"/>
                  <a:pt x="1094509" y="457202"/>
                </a:cubicBezTo>
                <a:cubicBezTo>
                  <a:pt x="1228285" y="465071"/>
                  <a:pt x="1362364" y="466439"/>
                  <a:pt x="1496291" y="471057"/>
                </a:cubicBezTo>
                <a:cubicBezTo>
                  <a:pt x="1590831" y="447421"/>
                  <a:pt x="1513976" y="470893"/>
                  <a:pt x="1607127" y="429493"/>
                </a:cubicBezTo>
                <a:cubicBezTo>
                  <a:pt x="1629853" y="419392"/>
                  <a:pt x="1654660" y="413862"/>
                  <a:pt x="1676400" y="401784"/>
                </a:cubicBezTo>
                <a:cubicBezTo>
                  <a:pt x="1696585" y="390570"/>
                  <a:pt x="1710717" y="369599"/>
                  <a:pt x="1731818" y="360221"/>
                </a:cubicBezTo>
                <a:cubicBezTo>
                  <a:pt x="1753337" y="350657"/>
                  <a:pt x="1778246" y="352077"/>
                  <a:pt x="1801091" y="346366"/>
                </a:cubicBezTo>
                <a:cubicBezTo>
                  <a:pt x="1815259" y="342824"/>
                  <a:pt x="1828800" y="337130"/>
                  <a:pt x="1842654" y="332512"/>
                </a:cubicBezTo>
                <a:cubicBezTo>
                  <a:pt x="1868425" y="306740"/>
                  <a:pt x="1880595" y="298192"/>
                  <a:pt x="1898072" y="263239"/>
                </a:cubicBezTo>
                <a:cubicBezTo>
                  <a:pt x="1904603" y="250177"/>
                  <a:pt x="1907309" y="235530"/>
                  <a:pt x="1911927" y="221675"/>
                </a:cubicBezTo>
                <a:cubicBezTo>
                  <a:pt x="1907309" y="198584"/>
                  <a:pt x="1913147" y="170492"/>
                  <a:pt x="1898072" y="152402"/>
                </a:cubicBezTo>
                <a:cubicBezTo>
                  <a:pt x="1885882" y="137774"/>
                  <a:pt x="1860963" y="143779"/>
                  <a:pt x="1842654" y="138548"/>
                </a:cubicBezTo>
                <a:cubicBezTo>
                  <a:pt x="1828612" y="134536"/>
                  <a:pt x="1814945" y="129311"/>
                  <a:pt x="1801091" y="124693"/>
                </a:cubicBezTo>
                <a:cubicBezTo>
                  <a:pt x="1805709" y="110839"/>
                  <a:pt x="1803726" y="92479"/>
                  <a:pt x="1814945" y="83130"/>
                </a:cubicBezTo>
                <a:cubicBezTo>
                  <a:pt x="1834051" y="67209"/>
                  <a:pt x="1860625" y="63286"/>
                  <a:pt x="1884218" y="55421"/>
                </a:cubicBezTo>
                <a:cubicBezTo>
                  <a:pt x="1902282" y="49400"/>
                  <a:pt x="1920965" y="45300"/>
                  <a:pt x="1939636" y="41566"/>
                </a:cubicBezTo>
                <a:cubicBezTo>
                  <a:pt x="2038186" y="21856"/>
                  <a:pt x="2072828" y="23540"/>
                  <a:pt x="2189018" y="13857"/>
                </a:cubicBezTo>
                <a:cubicBezTo>
                  <a:pt x="2194823" y="12696"/>
                  <a:pt x="2295122" y="-24346"/>
                  <a:pt x="2299854" y="27712"/>
                </a:cubicBezTo>
                <a:cubicBezTo>
                  <a:pt x="2299930" y="28548"/>
                  <a:pt x="2268198" y="174799"/>
                  <a:pt x="2258291" y="207821"/>
                </a:cubicBezTo>
                <a:cubicBezTo>
                  <a:pt x="2249898" y="235797"/>
                  <a:pt x="2230581" y="290948"/>
                  <a:pt x="2230581" y="290948"/>
                </a:cubicBezTo>
                <a:cubicBezTo>
                  <a:pt x="2235199" y="314039"/>
                  <a:pt x="2231374" y="340628"/>
                  <a:pt x="2244436" y="360221"/>
                </a:cubicBezTo>
                <a:cubicBezTo>
                  <a:pt x="2252537" y="372372"/>
                  <a:pt x="2271744" y="370907"/>
                  <a:pt x="2286000" y="374075"/>
                </a:cubicBezTo>
                <a:cubicBezTo>
                  <a:pt x="2313422" y="380169"/>
                  <a:pt x="2341581" y="382421"/>
                  <a:pt x="2369127" y="387930"/>
                </a:cubicBezTo>
                <a:cubicBezTo>
                  <a:pt x="2387798" y="391664"/>
                  <a:pt x="2405671" y="399267"/>
                  <a:pt x="2424545" y="401784"/>
                </a:cubicBezTo>
                <a:cubicBezTo>
                  <a:pt x="2475107" y="408526"/>
                  <a:pt x="2526145" y="411021"/>
                  <a:pt x="2576945" y="415639"/>
                </a:cubicBezTo>
                <a:cubicBezTo>
                  <a:pt x="2640415" y="431506"/>
                  <a:pt x="2668357" y="445576"/>
                  <a:pt x="2743200" y="415639"/>
                </a:cubicBezTo>
                <a:cubicBezTo>
                  <a:pt x="2758660" y="409455"/>
                  <a:pt x="2761673" y="387930"/>
                  <a:pt x="2770909" y="374075"/>
                </a:cubicBezTo>
                <a:cubicBezTo>
                  <a:pt x="2775527" y="355602"/>
                  <a:pt x="2782246" y="337531"/>
                  <a:pt x="2784763" y="318657"/>
                </a:cubicBezTo>
                <a:cubicBezTo>
                  <a:pt x="2791505" y="268095"/>
                  <a:pt x="2783617" y="215011"/>
                  <a:pt x="2798618" y="166257"/>
                </a:cubicBezTo>
                <a:cubicBezTo>
                  <a:pt x="2803515" y="150342"/>
                  <a:pt x="2826327" y="147784"/>
                  <a:pt x="2840181" y="138548"/>
                </a:cubicBezTo>
                <a:cubicBezTo>
                  <a:pt x="2877127" y="143166"/>
                  <a:pt x="2915480" y="141296"/>
                  <a:pt x="2951018" y="152402"/>
                </a:cubicBezTo>
                <a:cubicBezTo>
                  <a:pt x="2990444" y="164723"/>
                  <a:pt x="3061854" y="207821"/>
                  <a:pt x="3061854" y="207821"/>
                </a:cubicBezTo>
                <a:cubicBezTo>
                  <a:pt x="3071090" y="286330"/>
                  <a:pt x="3074060" y="365833"/>
                  <a:pt x="3089563" y="443348"/>
                </a:cubicBezTo>
                <a:cubicBezTo>
                  <a:pt x="3092829" y="459676"/>
                  <a:pt x="3101118" y="480874"/>
                  <a:pt x="3117272" y="484912"/>
                </a:cubicBezTo>
                <a:cubicBezTo>
                  <a:pt x="3144525" y="491725"/>
                  <a:pt x="3172691" y="475675"/>
                  <a:pt x="3200400" y="471057"/>
                </a:cubicBezTo>
                <a:cubicBezTo>
                  <a:pt x="3228109" y="452584"/>
                  <a:pt x="3251934" y="426170"/>
                  <a:pt x="3283527" y="415639"/>
                </a:cubicBezTo>
                <a:cubicBezTo>
                  <a:pt x="3297382" y="411021"/>
                  <a:pt x="3312029" y="408315"/>
                  <a:pt x="3325091" y="401784"/>
                </a:cubicBezTo>
                <a:cubicBezTo>
                  <a:pt x="3339984" y="394337"/>
                  <a:pt x="3351438" y="380838"/>
                  <a:pt x="3366654" y="374075"/>
                </a:cubicBezTo>
                <a:cubicBezTo>
                  <a:pt x="3393344" y="362213"/>
                  <a:pt x="3449781" y="346366"/>
                  <a:pt x="3449781" y="346366"/>
                </a:cubicBezTo>
                <a:cubicBezTo>
                  <a:pt x="3530407" y="265743"/>
                  <a:pt x="3414178" y="378345"/>
                  <a:pt x="3519054" y="290948"/>
                </a:cubicBezTo>
                <a:cubicBezTo>
                  <a:pt x="3534106" y="278405"/>
                  <a:pt x="3546763" y="263239"/>
                  <a:pt x="3560618" y="249384"/>
                </a:cubicBezTo>
                <a:cubicBezTo>
                  <a:pt x="3574472" y="258620"/>
                  <a:pt x="3591521" y="264301"/>
                  <a:pt x="3602181" y="277093"/>
                </a:cubicBezTo>
                <a:cubicBezTo>
                  <a:pt x="3615403" y="292960"/>
                  <a:pt x="3617886" y="315706"/>
                  <a:pt x="3629891" y="332512"/>
                </a:cubicBezTo>
                <a:cubicBezTo>
                  <a:pt x="3641279" y="348455"/>
                  <a:pt x="3657600" y="360221"/>
                  <a:pt x="3671454" y="374075"/>
                </a:cubicBezTo>
                <a:cubicBezTo>
                  <a:pt x="3680690" y="401784"/>
                  <a:pt x="3674861" y="473403"/>
                  <a:pt x="3699163" y="457202"/>
                </a:cubicBezTo>
                <a:cubicBezTo>
                  <a:pt x="3794143" y="393883"/>
                  <a:pt x="3676300" y="471492"/>
                  <a:pt x="3810000" y="387930"/>
                </a:cubicBezTo>
                <a:cubicBezTo>
                  <a:pt x="3834495" y="372621"/>
                  <a:pt x="3879156" y="338077"/>
                  <a:pt x="3906981" y="332512"/>
                </a:cubicBezTo>
                <a:cubicBezTo>
                  <a:pt x="3957000" y="322508"/>
                  <a:pt x="4008581" y="323275"/>
                  <a:pt x="4059381" y="318657"/>
                </a:cubicBezTo>
                <a:cubicBezTo>
                  <a:pt x="4096327" y="323275"/>
                  <a:pt x="4135154" y="319989"/>
                  <a:pt x="4170218" y="332512"/>
                </a:cubicBezTo>
                <a:cubicBezTo>
                  <a:pt x="4201580" y="343713"/>
                  <a:pt x="4253345" y="387930"/>
                  <a:pt x="4253345" y="387930"/>
                </a:cubicBezTo>
                <a:cubicBezTo>
                  <a:pt x="4428081" y="650034"/>
                  <a:pt x="4249459" y="366305"/>
                  <a:pt x="4322618" y="512621"/>
                </a:cubicBezTo>
                <a:cubicBezTo>
                  <a:pt x="4330065" y="527514"/>
                  <a:pt x="4337325" y="543782"/>
                  <a:pt x="4350327" y="554184"/>
                </a:cubicBezTo>
                <a:cubicBezTo>
                  <a:pt x="4361731" y="563307"/>
                  <a:pt x="4377367" y="566510"/>
                  <a:pt x="4391891" y="568039"/>
                </a:cubicBezTo>
                <a:cubicBezTo>
                  <a:pt x="4465519" y="575789"/>
                  <a:pt x="4539716" y="576618"/>
                  <a:pt x="4613563" y="581893"/>
                </a:cubicBezTo>
                <a:cubicBezTo>
                  <a:pt x="4669032" y="585855"/>
                  <a:pt x="4724400" y="591130"/>
                  <a:pt x="4779818" y="595748"/>
                </a:cubicBezTo>
                <a:cubicBezTo>
                  <a:pt x="4793672" y="600366"/>
                  <a:pt x="4809698" y="600840"/>
                  <a:pt x="4821381" y="609602"/>
                </a:cubicBezTo>
                <a:cubicBezTo>
                  <a:pt x="4850274" y="631272"/>
                  <a:pt x="4899133" y="681980"/>
                  <a:pt x="4918363" y="720439"/>
                </a:cubicBezTo>
                <a:cubicBezTo>
                  <a:pt x="4954334" y="792379"/>
                  <a:pt x="4905805" y="735588"/>
                  <a:pt x="4959927" y="789712"/>
                </a:cubicBezTo>
                <a:cubicBezTo>
                  <a:pt x="4922982" y="803566"/>
                  <a:pt x="4887912" y="824217"/>
                  <a:pt x="4849091" y="831275"/>
                </a:cubicBezTo>
                <a:cubicBezTo>
                  <a:pt x="4785317" y="842870"/>
                  <a:pt x="4719740" y="839961"/>
                  <a:pt x="4655127" y="845130"/>
                </a:cubicBezTo>
                <a:cubicBezTo>
                  <a:pt x="4497447" y="857744"/>
                  <a:pt x="4540543" y="852681"/>
                  <a:pt x="4419600" y="872839"/>
                </a:cubicBezTo>
                <a:cubicBezTo>
                  <a:pt x="4447309" y="886693"/>
                  <a:pt x="4471773" y="913139"/>
                  <a:pt x="4502727" y="914402"/>
                </a:cubicBezTo>
                <a:cubicBezTo>
                  <a:pt x="5046094" y="936580"/>
                  <a:pt x="4928399" y="985583"/>
                  <a:pt x="5153891" y="872839"/>
                </a:cubicBezTo>
                <a:cubicBezTo>
                  <a:pt x="5167745" y="858984"/>
                  <a:pt x="5179510" y="842663"/>
                  <a:pt x="5195454" y="831275"/>
                </a:cubicBezTo>
                <a:cubicBezTo>
                  <a:pt x="5258594" y="786174"/>
                  <a:pt x="5245197" y="828769"/>
                  <a:pt x="5278581" y="762002"/>
                </a:cubicBezTo>
                <a:cubicBezTo>
                  <a:pt x="5285112" y="748940"/>
                  <a:pt x="5288424" y="734481"/>
                  <a:pt x="5292436" y="720439"/>
                </a:cubicBezTo>
                <a:cubicBezTo>
                  <a:pt x="5297667" y="702130"/>
                  <a:pt x="5296844" y="681553"/>
                  <a:pt x="5306291" y="665021"/>
                </a:cubicBezTo>
                <a:cubicBezTo>
                  <a:pt x="5316012" y="648009"/>
                  <a:pt x="5331552" y="634325"/>
                  <a:pt x="5347854" y="623457"/>
                </a:cubicBezTo>
                <a:cubicBezTo>
                  <a:pt x="5360005" y="615356"/>
                  <a:pt x="5375744" y="614730"/>
                  <a:pt x="5389418" y="609602"/>
                </a:cubicBezTo>
                <a:cubicBezTo>
                  <a:pt x="5412704" y="600870"/>
                  <a:pt x="5435405" y="590625"/>
                  <a:pt x="5458691" y="581893"/>
                </a:cubicBezTo>
                <a:cubicBezTo>
                  <a:pt x="5472365" y="576765"/>
                  <a:pt x="5487192" y="574570"/>
                  <a:pt x="5500254" y="568039"/>
                </a:cubicBezTo>
                <a:cubicBezTo>
                  <a:pt x="5524340" y="555996"/>
                  <a:pt x="5545012" y="537618"/>
                  <a:pt x="5569527" y="526475"/>
                </a:cubicBezTo>
                <a:cubicBezTo>
                  <a:pt x="5682388" y="475174"/>
                  <a:pt x="5763873" y="492587"/>
                  <a:pt x="5902036" y="484912"/>
                </a:cubicBezTo>
                <a:cubicBezTo>
                  <a:pt x="5915891" y="480294"/>
                  <a:pt x="5930040" y="465633"/>
                  <a:pt x="5943600" y="471057"/>
                </a:cubicBezTo>
                <a:cubicBezTo>
                  <a:pt x="5970177" y="481688"/>
                  <a:pt x="5980643" y="549957"/>
                  <a:pt x="5985163" y="568039"/>
                </a:cubicBezTo>
                <a:cubicBezTo>
                  <a:pt x="6031345" y="563421"/>
                  <a:pt x="6077836" y="561241"/>
                  <a:pt x="6123709" y="554184"/>
                </a:cubicBezTo>
                <a:cubicBezTo>
                  <a:pt x="6138143" y="551963"/>
                  <a:pt x="6150668" y="540330"/>
                  <a:pt x="6165272" y="540330"/>
                </a:cubicBezTo>
                <a:cubicBezTo>
                  <a:pt x="6216281" y="540330"/>
                  <a:pt x="6266872" y="549566"/>
                  <a:pt x="6317672" y="554184"/>
                </a:cubicBezTo>
                <a:cubicBezTo>
                  <a:pt x="6326908" y="568039"/>
                  <a:pt x="6343542" y="579199"/>
                  <a:pt x="6345381" y="595748"/>
                </a:cubicBezTo>
                <a:cubicBezTo>
                  <a:pt x="6353919" y="672589"/>
                  <a:pt x="6293798" y="716603"/>
                  <a:pt x="6373091" y="637312"/>
                </a:cubicBezTo>
                <a:cubicBezTo>
                  <a:pt x="6405335" y="540575"/>
                  <a:pt x="6386272" y="573104"/>
                  <a:pt x="6539345" y="471057"/>
                </a:cubicBezTo>
                <a:cubicBezTo>
                  <a:pt x="6553200" y="461821"/>
                  <a:pt x="6565693" y="450111"/>
                  <a:pt x="6580909" y="443348"/>
                </a:cubicBezTo>
                <a:cubicBezTo>
                  <a:pt x="6644195" y="415221"/>
                  <a:pt x="6691941" y="408692"/>
                  <a:pt x="6761018" y="401784"/>
                </a:cubicBezTo>
                <a:cubicBezTo>
                  <a:pt x="6820933" y="395793"/>
                  <a:pt x="6881091" y="392548"/>
                  <a:pt x="6941127" y="387930"/>
                </a:cubicBezTo>
                <a:cubicBezTo>
                  <a:pt x="6968836" y="383312"/>
                  <a:pt x="6996163" y="374075"/>
                  <a:pt x="7024254" y="374075"/>
                </a:cubicBezTo>
                <a:cubicBezTo>
                  <a:pt x="7069726" y="374075"/>
                  <a:pt x="7071146" y="392548"/>
                  <a:pt x="7079672" y="429493"/>
                </a:cubicBezTo>
                <a:cubicBezTo>
                  <a:pt x="7115996" y="586901"/>
                  <a:pt x="7072399" y="533058"/>
                  <a:pt x="7135091" y="595748"/>
                </a:cubicBezTo>
                <a:cubicBezTo>
                  <a:pt x="7158182" y="591130"/>
                  <a:pt x="7182023" y="589340"/>
                  <a:pt x="7204363" y="581893"/>
                </a:cubicBezTo>
                <a:cubicBezTo>
                  <a:pt x="7223956" y="575362"/>
                  <a:pt x="7240443" y="561436"/>
                  <a:pt x="7259781" y="554184"/>
                </a:cubicBezTo>
                <a:cubicBezTo>
                  <a:pt x="7277610" y="547498"/>
                  <a:pt x="7296727" y="544948"/>
                  <a:pt x="7315200" y="540330"/>
                </a:cubicBezTo>
                <a:cubicBezTo>
                  <a:pt x="7338291" y="544948"/>
                  <a:pt x="7364027" y="542501"/>
                  <a:pt x="7384472" y="554184"/>
                </a:cubicBezTo>
                <a:cubicBezTo>
                  <a:pt x="7398929" y="562445"/>
                  <a:pt x="7401779" y="582746"/>
                  <a:pt x="7412181" y="595748"/>
                </a:cubicBezTo>
                <a:cubicBezTo>
                  <a:pt x="7420341" y="605948"/>
                  <a:pt x="7430654" y="614221"/>
                  <a:pt x="7439891" y="623457"/>
                </a:cubicBezTo>
                <a:cubicBezTo>
                  <a:pt x="7444509" y="641930"/>
                  <a:pt x="7446244" y="661373"/>
                  <a:pt x="7453745" y="678875"/>
                </a:cubicBezTo>
                <a:cubicBezTo>
                  <a:pt x="7460304" y="694180"/>
                  <a:pt x="7476669" y="704490"/>
                  <a:pt x="7481454" y="720439"/>
                </a:cubicBezTo>
                <a:cubicBezTo>
                  <a:pt x="7490838" y="751717"/>
                  <a:pt x="7490691" y="785094"/>
                  <a:pt x="7495309" y="817421"/>
                </a:cubicBezTo>
                <a:cubicBezTo>
                  <a:pt x="7523018" y="789712"/>
                  <a:pt x="7547087" y="757805"/>
                  <a:pt x="7578436" y="734293"/>
                </a:cubicBezTo>
                <a:cubicBezTo>
                  <a:pt x="7649529" y="680974"/>
                  <a:pt x="7617526" y="709058"/>
                  <a:pt x="7675418" y="651166"/>
                </a:cubicBezTo>
                <a:cubicBezTo>
                  <a:pt x="7680036" y="637311"/>
                  <a:pt x="7679923" y="620821"/>
                  <a:pt x="7689272" y="609602"/>
                </a:cubicBezTo>
                <a:cubicBezTo>
                  <a:pt x="7704055" y="591863"/>
                  <a:pt x="7725110" y="580277"/>
                  <a:pt x="7744691" y="568039"/>
                </a:cubicBezTo>
                <a:cubicBezTo>
                  <a:pt x="7792991" y="537852"/>
                  <a:pt x="7802337" y="539773"/>
                  <a:pt x="7855527" y="526475"/>
                </a:cubicBezTo>
                <a:cubicBezTo>
                  <a:pt x="7924800" y="531093"/>
                  <a:pt x="7994687" y="530031"/>
                  <a:pt x="8063345" y="540330"/>
                </a:cubicBezTo>
                <a:cubicBezTo>
                  <a:pt x="8087940" y="544019"/>
                  <a:pt x="8115032" y="550453"/>
                  <a:pt x="8132618" y="568039"/>
                </a:cubicBezTo>
                <a:cubicBezTo>
                  <a:pt x="8146082" y="581503"/>
                  <a:pt x="8141241" y="605148"/>
                  <a:pt x="8146472" y="623457"/>
                </a:cubicBezTo>
                <a:cubicBezTo>
                  <a:pt x="8150484" y="637499"/>
                  <a:pt x="8156785" y="650853"/>
                  <a:pt x="8160327" y="665021"/>
                </a:cubicBezTo>
                <a:cubicBezTo>
                  <a:pt x="8166038" y="687866"/>
                  <a:pt x="8154588" y="721231"/>
                  <a:pt x="8174181" y="734293"/>
                </a:cubicBezTo>
                <a:cubicBezTo>
                  <a:pt x="8205161" y="754946"/>
                  <a:pt x="8248072" y="743530"/>
                  <a:pt x="8285018" y="748148"/>
                </a:cubicBezTo>
                <a:cubicBezTo>
                  <a:pt x="8312727" y="757384"/>
                  <a:pt x="8338965" y="774588"/>
                  <a:pt x="8368145" y="775857"/>
                </a:cubicBezTo>
                <a:cubicBezTo>
                  <a:pt x="8706521" y="790568"/>
                  <a:pt x="8512672" y="731668"/>
                  <a:pt x="8645236" y="775857"/>
                </a:cubicBezTo>
                <a:cubicBezTo>
                  <a:pt x="8704573" y="864864"/>
                  <a:pt x="8655068" y="792796"/>
                  <a:pt x="8769927" y="942112"/>
                </a:cubicBezTo>
                <a:cubicBezTo>
                  <a:pt x="8784006" y="960414"/>
                  <a:pt x="8795163" y="981202"/>
                  <a:pt x="8811491" y="997530"/>
                </a:cubicBezTo>
                <a:cubicBezTo>
                  <a:pt x="8869382" y="1055421"/>
                  <a:pt x="8841298" y="1023419"/>
                  <a:pt x="8894618" y="1094512"/>
                </a:cubicBezTo>
                <a:cubicBezTo>
                  <a:pt x="8899236" y="1182257"/>
                  <a:pt x="8900517" y="1270242"/>
                  <a:pt x="8908472" y="1357748"/>
                </a:cubicBezTo>
                <a:cubicBezTo>
                  <a:pt x="8909794" y="1372292"/>
                  <a:pt x="8918785" y="1385144"/>
                  <a:pt x="8922327" y="1399312"/>
                </a:cubicBezTo>
                <a:cubicBezTo>
                  <a:pt x="8928038" y="1422157"/>
                  <a:pt x="8930470" y="1445739"/>
                  <a:pt x="8936181" y="1468584"/>
                </a:cubicBezTo>
                <a:cubicBezTo>
                  <a:pt x="8939723" y="1482752"/>
                  <a:pt x="8940913" y="1498744"/>
                  <a:pt x="8950036" y="1510148"/>
                </a:cubicBezTo>
                <a:cubicBezTo>
                  <a:pt x="8960438" y="1523150"/>
                  <a:pt x="8977745" y="1528621"/>
                  <a:pt x="8991600" y="1537857"/>
                </a:cubicBezTo>
                <a:cubicBezTo>
                  <a:pt x="9010073" y="1533239"/>
                  <a:pt x="9029516" y="1531503"/>
                  <a:pt x="9047018" y="1524002"/>
                </a:cubicBezTo>
                <a:cubicBezTo>
                  <a:pt x="9062323" y="1517443"/>
                  <a:pt x="9071930" y="1496293"/>
                  <a:pt x="9088581" y="1496293"/>
                </a:cubicBezTo>
                <a:cubicBezTo>
                  <a:pt x="9101643" y="1496293"/>
                  <a:pt x="9107054" y="1514766"/>
                  <a:pt x="9116291" y="1524002"/>
                </a:cubicBezTo>
                <a:cubicBezTo>
                  <a:pt x="9099088" y="1541205"/>
                  <a:pt x="9071048" y="1572867"/>
                  <a:pt x="9047018" y="1579421"/>
                </a:cubicBezTo>
                <a:cubicBezTo>
                  <a:pt x="9011097" y="1589218"/>
                  <a:pt x="8973127" y="1588657"/>
                  <a:pt x="8936181" y="1593275"/>
                </a:cubicBezTo>
                <a:cubicBezTo>
                  <a:pt x="8922327" y="1597893"/>
                  <a:pt x="8909222" y="1607130"/>
                  <a:pt x="8894618" y="1607130"/>
                </a:cubicBezTo>
                <a:cubicBezTo>
                  <a:pt x="8812918" y="1607130"/>
                  <a:pt x="8758235" y="1599831"/>
                  <a:pt x="8686800" y="1579421"/>
                </a:cubicBezTo>
                <a:cubicBezTo>
                  <a:pt x="8672758" y="1575409"/>
                  <a:pt x="8659326" y="1569409"/>
                  <a:pt x="8645236" y="1565566"/>
                </a:cubicBezTo>
                <a:cubicBezTo>
                  <a:pt x="8608496" y="1555546"/>
                  <a:pt x="8570528" y="1549900"/>
                  <a:pt x="8534400" y="1537857"/>
                </a:cubicBezTo>
                <a:cubicBezTo>
                  <a:pt x="8520545" y="1533239"/>
                  <a:pt x="8507157" y="1526866"/>
                  <a:pt x="8492836" y="1524002"/>
                </a:cubicBezTo>
                <a:cubicBezTo>
                  <a:pt x="8460815" y="1517598"/>
                  <a:pt x="8428181" y="1514766"/>
                  <a:pt x="8395854" y="1510148"/>
                </a:cubicBezTo>
                <a:cubicBezTo>
                  <a:pt x="8294663" y="1476418"/>
                  <a:pt x="8341063" y="1489523"/>
                  <a:pt x="8257309" y="1468584"/>
                </a:cubicBezTo>
                <a:cubicBezTo>
                  <a:pt x="8206509" y="1477820"/>
                  <a:pt x="8154555" y="1482108"/>
                  <a:pt x="8104909" y="1496293"/>
                </a:cubicBezTo>
                <a:cubicBezTo>
                  <a:pt x="8088898" y="1500867"/>
                  <a:pt x="8078561" y="1517239"/>
                  <a:pt x="8063345" y="1524002"/>
                </a:cubicBezTo>
                <a:cubicBezTo>
                  <a:pt x="8036654" y="1535865"/>
                  <a:pt x="7980218" y="1551712"/>
                  <a:pt x="7980218" y="1551712"/>
                </a:cubicBezTo>
                <a:cubicBezTo>
                  <a:pt x="7897091" y="1547094"/>
                  <a:pt x="7813449" y="1548184"/>
                  <a:pt x="7730836" y="1537857"/>
                </a:cubicBezTo>
                <a:cubicBezTo>
                  <a:pt x="7701854" y="1534234"/>
                  <a:pt x="7647709" y="1510148"/>
                  <a:pt x="7647709" y="1510148"/>
                </a:cubicBezTo>
                <a:cubicBezTo>
                  <a:pt x="7633854" y="1500912"/>
                  <a:pt x="7620602" y="1490700"/>
                  <a:pt x="7606145" y="1482439"/>
                </a:cubicBezTo>
                <a:cubicBezTo>
                  <a:pt x="7588213" y="1472192"/>
                  <a:pt x="7567533" y="1466734"/>
                  <a:pt x="7550727" y="1454730"/>
                </a:cubicBezTo>
                <a:cubicBezTo>
                  <a:pt x="7459920" y="1389868"/>
                  <a:pt x="7556757" y="1429030"/>
                  <a:pt x="7467600" y="1399312"/>
                </a:cubicBezTo>
                <a:cubicBezTo>
                  <a:pt x="7385350" y="1317059"/>
                  <a:pt x="7446497" y="1364401"/>
                  <a:pt x="7204363" y="1385457"/>
                </a:cubicBezTo>
                <a:cubicBezTo>
                  <a:pt x="7165247" y="1388859"/>
                  <a:pt x="7105926" y="1401707"/>
                  <a:pt x="7065818" y="1413166"/>
                </a:cubicBezTo>
                <a:cubicBezTo>
                  <a:pt x="7009205" y="1429341"/>
                  <a:pt x="7026819" y="1432424"/>
                  <a:pt x="6954981" y="1440875"/>
                </a:cubicBezTo>
                <a:cubicBezTo>
                  <a:pt x="6704997" y="1470285"/>
                  <a:pt x="6297202" y="1464970"/>
                  <a:pt x="6123709" y="1468584"/>
                </a:cubicBezTo>
                <a:cubicBezTo>
                  <a:pt x="5770526" y="1457191"/>
                  <a:pt x="5692366" y="1444091"/>
                  <a:pt x="5361709" y="1468584"/>
                </a:cubicBezTo>
                <a:cubicBezTo>
                  <a:pt x="5347145" y="1469663"/>
                  <a:pt x="5334550" y="1480038"/>
                  <a:pt x="5320145" y="1482439"/>
                </a:cubicBezTo>
                <a:cubicBezTo>
                  <a:pt x="5278895" y="1489314"/>
                  <a:pt x="5236853" y="1490379"/>
                  <a:pt x="5195454" y="1496293"/>
                </a:cubicBezTo>
                <a:cubicBezTo>
                  <a:pt x="5027808" y="1520242"/>
                  <a:pt x="5200647" y="1498218"/>
                  <a:pt x="5084618" y="1524002"/>
                </a:cubicBezTo>
                <a:cubicBezTo>
                  <a:pt x="5057196" y="1530096"/>
                  <a:pt x="5029200" y="1533239"/>
                  <a:pt x="5001491" y="1537857"/>
                </a:cubicBezTo>
                <a:cubicBezTo>
                  <a:pt x="4936836" y="1533239"/>
                  <a:pt x="4871950" y="1531160"/>
                  <a:pt x="4807527" y="1524002"/>
                </a:cubicBezTo>
                <a:cubicBezTo>
                  <a:pt x="4788602" y="1521899"/>
                  <a:pt x="4770663" y="1514430"/>
                  <a:pt x="4752109" y="1510148"/>
                </a:cubicBezTo>
                <a:cubicBezTo>
                  <a:pt x="4710622" y="1500574"/>
                  <a:pt x="4668724" y="1492766"/>
                  <a:pt x="4627418" y="1482439"/>
                </a:cubicBezTo>
                <a:cubicBezTo>
                  <a:pt x="4613250" y="1478897"/>
                  <a:pt x="4600022" y="1472126"/>
                  <a:pt x="4585854" y="1468584"/>
                </a:cubicBezTo>
                <a:cubicBezTo>
                  <a:pt x="4563009" y="1462873"/>
                  <a:pt x="4539526" y="1460025"/>
                  <a:pt x="4516581" y="1454730"/>
                </a:cubicBezTo>
                <a:cubicBezTo>
                  <a:pt x="4479474" y="1446167"/>
                  <a:pt x="4443088" y="1434490"/>
                  <a:pt x="4405745" y="1427021"/>
                </a:cubicBezTo>
                <a:cubicBezTo>
                  <a:pt x="4322152" y="1410302"/>
                  <a:pt x="4358812" y="1420612"/>
                  <a:pt x="4294909" y="1399312"/>
                </a:cubicBezTo>
                <a:cubicBezTo>
                  <a:pt x="4281054" y="1385457"/>
                  <a:pt x="4269289" y="1369136"/>
                  <a:pt x="4253345" y="1357748"/>
                </a:cubicBezTo>
                <a:cubicBezTo>
                  <a:pt x="4236539" y="1345744"/>
                  <a:pt x="4215859" y="1340286"/>
                  <a:pt x="4197927" y="1330039"/>
                </a:cubicBezTo>
                <a:cubicBezTo>
                  <a:pt x="4183470" y="1321778"/>
                  <a:pt x="4171256" y="1309777"/>
                  <a:pt x="4156363" y="1302330"/>
                </a:cubicBezTo>
                <a:cubicBezTo>
                  <a:pt x="4136482" y="1292389"/>
                  <a:pt x="4077144" y="1279062"/>
                  <a:pt x="4059381" y="1274621"/>
                </a:cubicBezTo>
                <a:cubicBezTo>
                  <a:pt x="3976254" y="1279239"/>
                  <a:pt x="3892662" y="1278556"/>
                  <a:pt x="3810000" y="1288475"/>
                </a:cubicBezTo>
                <a:cubicBezTo>
                  <a:pt x="3776619" y="1292481"/>
                  <a:pt x="3745454" y="1307338"/>
                  <a:pt x="3713018" y="1316184"/>
                </a:cubicBezTo>
                <a:cubicBezTo>
                  <a:pt x="3694648" y="1321194"/>
                  <a:pt x="3675664" y="1324018"/>
                  <a:pt x="3657600" y="1330039"/>
                </a:cubicBezTo>
                <a:cubicBezTo>
                  <a:pt x="3634007" y="1337904"/>
                  <a:pt x="3612714" y="1352871"/>
                  <a:pt x="3588327" y="1357748"/>
                </a:cubicBezTo>
                <a:cubicBezTo>
                  <a:pt x="3542816" y="1366850"/>
                  <a:pt x="3496135" y="1369284"/>
                  <a:pt x="3449781" y="1371602"/>
                </a:cubicBezTo>
                <a:cubicBezTo>
                  <a:pt x="3261649" y="1381009"/>
                  <a:pt x="2642997" y="1395487"/>
                  <a:pt x="2493818" y="1399312"/>
                </a:cubicBezTo>
                <a:cubicBezTo>
                  <a:pt x="2479963" y="1403930"/>
                  <a:pt x="2466831" y="1412283"/>
                  <a:pt x="2452254" y="1413166"/>
                </a:cubicBezTo>
                <a:cubicBezTo>
                  <a:pt x="2016505" y="1439575"/>
                  <a:pt x="1762861" y="1421951"/>
                  <a:pt x="1288472" y="1413166"/>
                </a:cubicBezTo>
                <a:cubicBezTo>
                  <a:pt x="1204685" y="1385238"/>
                  <a:pt x="1255700" y="1398852"/>
                  <a:pt x="1108363" y="1385457"/>
                </a:cubicBezTo>
                <a:lnTo>
                  <a:pt x="942109" y="1371602"/>
                </a:lnTo>
                <a:lnTo>
                  <a:pt x="595745" y="1385457"/>
                </a:lnTo>
                <a:cubicBezTo>
                  <a:pt x="498745" y="1389675"/>
                  <a:pt x="401892" y="1399312"/>
                  <a:pt x="304800" y="1399312"/>
                </a:cubicBezTo>
                <a:cubicBezTo>
                  <a:pt x="253791" y="1399312"/>
                  <a:pt x="203200" y="1390075"/>
                  <a:pt x="152400" y="1385457"/>
                </a:cubicBezTo>
                <a:cubicBezTo>
                  <a:pt x="138545" y="1366984"/>
                  <a:pt x="127164" y="1346367"/>
                  <a:pt x="110836" y="1330039"/>
                </a:cubicBezTo>
                <a:cubicBezTo>
                  <a:pt x="99062" y="1318265"/>
                  <a:pt x="79932" y="1315122"/>
                  <a:pt x="69272" y="1302330"/>
                </a:cubicBezTo>
                <a:cubicBezTo>
                  <a:pt x="56050" y="1286464"/>
                  <a:pt x="51810" y="1264844"/>
                  <a:pt x="41563" y="1246912"/>
                </a:cubicBezTo>
                <a:cubicBezTo>
                  <a:pt x="33302" y="1232455"/>
                  <a:pt x="23090" y="1219203"/>
                  <a:pt x="13854" y="1205348"/>
                </a:cubicBezTo>
                <a:cubicBezTo>
                  <a:pt x="-18473" y="1076039"/>
                  <a:pt x="-23091" y="1131457"/>
                  <a:pt x="0" y="1039093"/>
                </a:cubicBezTo>
                <a:cubicBezTo>
                  <a:pt x="15389" y="746694"/>
                  <a:pt x="-13932" y="859213"/>
                  <a:pt x="41563" y="692730"/>
                </a:cubicBezTo>
                <a:cubicBezTo>
                  <a:pt x="52831" y="658926"/>
                  <a:pt x="56271" y="636458"/>
                  <a:pt x="83127" y="609602"/>
                </a:cubicBezTo>
                <a:cubicBezTo>
                  <a:pt x="103560" y="589169"/>
                  <a:pt x="138084" y="573673"/>
                  <a:pt x="166254" y="568039"/>
                </a:cubicBezTo>
                <a:cubicBezTo>
                  <a:pt x="175311" y="566228"/>
                  <a:pt x="184727" y="568039"/>
                  <a:pt x="193963" y="568039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5418" y="4696691"/>
            <a:ext cx="9019309" cy="2039883"/>
          </a:xfrm>
          <a:custGeom>
            <a:avLst/>
            <a:gdLst>
              <a:gd name="connsiteX0" fmla="*/ 0 w 9019309"/>
              <a:gd name="connsiteY0" fmla="*/ 1052945 h 2039883"/>
              <a:gd name="connsiteX1" fmla="*/ 69273 w 9019309"/>
              <a:gd name="connsiteY1" fmla="*/ 997527 h 2039883"/>
              <a:gd name="connsiteX2" fmla="*/ 166255 w 9019309"/>
              <a:gd name="connsiteY2" fmla="*/ 914400 h 2039883"/>
              <a:gd name="connsiteX3" fmla="*/ 180109 w 9019309"/>
              <a:gd name="connsiteY3" fmla="*/ 872836 h 2039883"/>
              <a:gd name="connsiteX4" fmla="*/ 221673 w 9019309"/>
              <a:gd name="connsiteY4" fmla="*/ 858982 h 2039883"/>
              <a:gd name="connsiteX5" fmla="*/ 304800 w 9019309"/>
              <a:gd name="connsiteY5" fmla="*/ 803564 h 2039883"/>
              <a:gd name="connsiteX6" fmla="*/ 332509 w 9019309"/>
              <a:gd name="connsiteY6" fmla="*/ 775854 h 2039883"/>
              <a:gd name="connsiteX7" fmla="*/ 374073 w 9019309"/>
              <a:gd name="connsiteY7" fmla="*/ 762000 h 2039883"/>
              <a:gd name="connsiteX8" fmla="*/ 429491 w 9019309"/>
              <a:gd name="connsiteY8" fmla="*/ 734291 h 2039883"/>
              <a:gd name="connsiteX9" fmla="*/ 471055 w 9019309"/>
              <a:gd name="connsiteY9" fmla="*/ 720436 h 2039883"/>
              <a:gd name="connsiteX10" fmla="*/ 568037 w 9019309"/>
              <a:gd name="connsiteY10" fmla="*/ 678873 h 2039883"/>
              <a:gd name="connsiteX11" fmla="*/ 803564 w 9019309"/>
              <a:gd name="connsiteY11" fmla="*/ 692727 h 2039883"/>
              <a:gd name="connsiteX12" fmla="*/ 845127 w 9019309"/>
              <a:gd name="connsiteY12" fmla="*/ 706582 h 2039883"/>
              <a:gd name="connsiteX13" fmla="*/ 914400 w 9019309"/>
              <a:gd name="connsiteY13" fmla="*/ 775854 h 2039883"/>
              <a:gd name="connsiteX14" fmla="*/ 1039091 w 9019309"/>
              <a:gd name="connsiteY14" fmla="*/ 845127 h 2039883"/>
              <a:gd name="connsiteX15" fmla="*/ 1122218 w 9019309"/>
              <a:gd name="connsiteY15" fmla="*/ 831273 h 2039883"/>
              <a:gd name="connsiteX16" fmla="*/ 1163782 w 9019309"/>
              <a:gd name="connsiteY16" fmla="*/ 817418 h 2039883"/>
              <a:gd name="connsiteX17" fmla="*/ 1246909 w 9019309"/>
              <a:gd name="connsiteY17" fmla="*/ 803564 h 2039883"/>
              <a:gd name="connsiteX18" fmla="*/ 1385455 w 9019309"/>
              <a:gd name="connsiteY18" fmla="*/ 775854 h 2039883"/>
              <a:gd name="connsiteX19" fmla="*/ 1454727 w 9019309"/>
              <a:gd name="connsiteY19" fmla="*/ 762000 h 2039883"/>
              <a:gd name="connsiteX20" fmla="*/ 1537855 w 9019309"/>
              <a:gd name="connsiteY20" fmla="*/ 734291 h 2039883"/>
              <a:gd name="connsiteX21" fmla="*/ 1593273 w 9019309"/>
              <a:gd name="connsiteY21" fmla="*/ 997527 h 2039883"/>
              <a:gd name="connsiteX22" fmla="*/ 1607127 w 9019309"/>
              <a:gd name="connsiteY22" fmla="*/ 1149927 h 2039883"/>
              <a:gd name="connsiteX23" fmla="*/ 1620982 w 9019309"/>
              <a:gd name="connsiteY23" fmla="*/ 1191491 h 2039883"/>
              <a:gd name="connsiteX24" fmla="*/ 1648691 w 9019309"/>
              <a:gd name="connsiteY24" fmla="*/ 1343891 h 2039883"/>
              <a:gd name="connsiteX25" fmla="*/ 1662546 w 9019309"/>
              <a:gd name="connsiteY25" fmla="*/ 1454727 h 2039883"/>
              <a:gd name="connsiteX26" fmla="*/ 1704109 w 9019309"/>
              <a:gd name="connsiteY26" fmla="*/ 1482436 h 2039883"/>
              <a:gd name="connsiteX27" fmla="*/ 1759527 w 9019309"/>
              <a:gd name="connsiteY27" fmla="*/ 1524000 h 2039883"/>
              <a:gd name="connsiteX28" fmla="*/ 1787237 w 9019309"/>
              <a:gd name="connsiteY28" fmla="*/ 1551709 h 2039883"/>
              <a:gd name="connsiteX29" fmla="*/ 1884218 w 9019309"/>
              <a:gd name="connsiteY29" fmla="*/ 1593273 h 2039883"/>
              <a:gd name="connsiteX30" fmla="*/ 1911927 w 9019309"/>
              <a:gd name="connsiteY30" fmla="*/ 1634836 h 2039883"/>
              <a:gd name="connsiteX31" fmla="*/ 2036618 w 9019309"/>
              <a:gd name="connsiteY31" fmla="*/ 1676400 h 2039883"/>
              <a:gd name="connsiteX32" fmla="*/ 2202873 w 9019309"/>
              <a:gd name="connsiteY32" fmla="*/ 1648691 h 2039883"/>
              <a:gd name="connsiteX33" fmla="*/ 2341418 w 9019309"/>
              <a:gd name="connsiteY33" fmla="*/ 1551709 h 2039883"/>
              <a:gd name="connsiteX34" fmla="*/ 2410691 w 9019309"/>
              <a:gd name="connsiteY34" fmla="*/ 1524000 h 2039883"/>
              <a:gd name="connsiteX35" fmla="*/ 2466109 w 9019309"/>
              <a:gd name="connsiteY35" fmla="*/ 1482436 h 2039883"/>
              <a:gd name="connsiteX36" fmla="*/ 2521527 w 9019309"/>
              <a:gd name="connsiteY36" fmla="*/ 1454727 h 2039883"/>
              <a:gd name="connsiteX37" fmla="*/ 2604655 w 9019309"/>
              <a:gd name="connsiteY37" fmla="*/ 1399309 h 2039883"/>
              <a:gd name="connsiteX38" fmla="*/ 2646218 w 9019309"/>
              <a:gd name="connsiteY38" fmla="*/ 1357745 h 2039883"/>
              <a:gd name="connsiteX39" fmla="*/ 2687782 w 9019309"/>
              <a:gd name="connsiteY39" fmla="*/ 1343891 h 2039883"/>
              <a:gd name="connsiteX40" fmla="*/ 2715491 w 9019309"/>
              <a:gd name="connsiteY40" fmla="*/ 1302327 h 2039883"/>
              <a:gd name="connsiteX41" fmla="*/ 2757055 w 9019309"/>
              <a:gd name="connsiteY41" fmla="*/ 1274618 h 2039883"/>
              <a:gd name="connsiteX42" fmla="*/ 2812473 w 9019309"/>
              <a:gd name="connsiteY42" fmla="*/ 1233054 h 2039883"/>
              <a:gd name="connsiteX43" fmla="*/ 2854037 w 9019309"/>
              <a:gd name="connsiteY43" fmla="*/ 1177636 h 2039883"/>
              <a:gd name="connsiteX44" fmla="*/ 2895600 w 9019309"/>
              <a:gd name="connsiteY44" fmla="*/ 1136073 h 2039883"/>
              <a:gd name="connsiteX45" fmla="*/ 2964873 w 9019309"/>
              <a:gd name="connsiteY45" fmla="*/ 1052945 h 2039883"/>
              <a:gd name="connsiteX46" fmla="*/ 2992582 w 9019309"/>
              <a:gd name="connsiteY46" fmla="*/ 1011382 h 2039883"/>
              <a:gd name="connsiteX47" fmla="*/ 3075709 w 9019309"/>
              <a:gd name="connsiteY47" fmla="*/ 955964 h 2039883"/>
              <a:gd name="connsiteX48" fmla="*/ 3103418 w 9019309"/>
              <a:gd name="connsiteY48" fmla="*/ 928254 h 2039883"/>
              <a:gd name="connsiteX49" fmla="*/ 3241964 w 9019309"/>
              <a:gd name="connsiteY49" fmla="*/ 845127 h 2039883"/>
              <a:gd name="connsiteX50" fmla="*/ 3325091 w 9019309"/>
              <a:gd name="connsiteY50" fmla="*/ 789709 h 2039883"/>
              <a:gd name="connsiteX51" fmla="*/ 3366655 w 9019309"/>
              <a:gd name="connsiteY51" fmla="*/ 762000 h 2039883"/>
              <a:gd name="connsiteX52" fmla="*/ 3449782 w 9019309"/>
              <a:gd name="connsiteY52" fmla="*/ 734291 h 2039883"/>
              <a:gd name="connsiteX53" fmla="*/ 3491346 w 9019309"/>
              <a:gd name="connsiteY53" fmla="*/ 748145 h 2039883"/>
              <a:gd name="connsiteX54" fmla="*/ 3560618 w 9019309"/>
              <a:gd name="connsiteY54" fmla="*/ 803564 h 2039883"/>
              <a:gd name="connsiteX55" fmla="*/ 3616037 w 9019309"/>
              <a:gd name="connsiteY55" fmla="*/ 900545 h 2039883"/>
              <a:gd name="connsiteX56" fmla="*/ 3657600 w 9019309"/>
              <a:gd name="connsiteY56" fmla="*/ 928254 h 2039883"/>
              <a:gd name="connsiteX57" fmla="*/ 3671455 w 9019309"/>
              <a:gd name="connsiteY57" fmla="*/ 983673 h 2039883"/>
              <a:gd name="connsiteX58" fmla="*/ 3685309 w 9019309"/>
              <a:gd name="connsiteY58" fmla="*/ 1025236 h 2039883"/>
              <a:gd name="connsiteX59" fmla="*/ 3713018 w 9019309"/>
              <a:gd name="connsiteY59" fmla="*/ 1163782 h 2039883"/>
              <a:gd name="connsiteX60" fmla="*/ 3810000 w 9019309"/>
              <a:gd name="connsiteY60" fmla="*/ 1274618 h 2039883"/>
              <a:gd name="connsiteX61" fmla="*/ 3948546 w 9019309"/>
              <a:gd name="connsiteY61" fmla="*/ 1371600 h 2039883"/>
              <a:gd name="connsiteX62" fmla="*/ 4087091 w 9019309"/>
              <a:gd name="connsiteY62" fmla="*/ 1357745 h 2039883"/>
              <a:gd name="connsiteX63" fmla="*/ 4197927 w 9019309"/>
              <a:gd name="connsiteY63" fmla="*/ 1274618 h 2039883"/>
              <a:gd name="connsiteX64" fmla="*/ 4281055 w 9019309"/>
              <a:gd name="connsiteY64" fmla="*/ 1219200 h 2039883"/>
              <a:gd name="connsiteX65" fmla="*/ 4322618 w 9019309"/>
              <a:gd name="connsiteY65" fmla="*/ 1205345 h 2039883"/>
              <a:gd name="connsiteX66" fmla="*/ 4378037 w 9019309"/>
              <a:gd name="connsiteY66" fmla="*/ 1177636 h 2039883"/>
              <a:gd name="connsiteX67" fmla="*/ 4502727 w 9019309"/>
              <a:gd name="connsiteY67" fmla="*/ 1136073 h 2039883"/>
              <a:gd name="connsiteX68" fmla="*/ 4572000 w 9019309"/>
              <a:gd name="connsiteY68" fmla="*/ 1108364 h 2039883"/>
              <a:gd name="connsiteX69" fmla="*/ 4655127 w 9019309"/>
              <a:gd name="connsiteY69" fmla="*/ 1080654 h 2039883"/>
              <a:gd name="connsiteX70" fmla="*/ 4724400 w 9019309"/>
              <a:gd name="connsiteY70" fmla="*/ 1025236 h 2039883"/>
              <a:gd name="connsiteX71" fmla="*/ 4849091 w 9019309"/>
              <a:gd name="connsiteY71" fmla="*/ 997527 h 2039883"/>
              <a:gd name="connsiteX72" fmla="*/ 4932218 w 9019309"/>
              <a:gd name="connsiteY72" fmla="*/ 955964 h 2039883"/>
              <a:gd name="connsiteX73" fmla="*/ 4973782 w 9019309"/>
              <a:gd name="connsiteY73" fmla="*/ 983673 h 2039883"/>
              <a:gd name="connsiteX74" fmla="*/ 4987637 w 9019309"/>
              <a:gd name="connsiteY74" fmla="*/ 1025236 h 2039883"/>
              <a:gd name="connsiteX75" fmla="*/ 5043055 w 9019309"/>
              <a:gd name="connsiteY75" fmla="*/ 1122218 h 2039883"/>
              <a:gd name="connsiteX76" fmla="*/ 5098473 w 9019309"/>
              <a:gd name="connsiteY76" fmla="*/ 1233054 h 2039883"/>
              <a:gd name="connsiteX77" fmla="*/ 5126182 w 9019309"/>
              <a:gd name="connsiteY77" fmla="*/ 1260764 h 2039883"/>
              <a:gd name="connsiteX78" fmla="*/ 5140037 w 9019309"/>
              <a:gd name="connsiteY78" fmla="*/ 1302327 h 2039883"/>
              <a:gd name="connsiteX79" fmla="*/ 5278582 w 9019309"/>
              <a:gd name="connsiteY79" fmla="*/ 1371600 h 2039883"/>
              <a:gd name="connsiteX80" fmla="*/ 5320146 w 9019309"/>
              <a:gd name="connsiteY80" fmla="*/ 1385454 h 2039883"/>
              <a:gd name="connsiteX81" fmla="*/ 5486400 w 9019309"/>
              <a:gd name="connsiteY81" fmla="*/ 1357745 h 2039883"/>
              <a:gd name="connsiteX82" fmla="*/ 5583382 w 9019309"/>
              <a:gd name="connsiteY82" fmla="*/ 1274618 h 2039883"/>
              <a:gd name="connsiteX83" fmla="*/ 5680364 w 9019309"/>
              <a:gd name="connsiteY83" fmla="*/ 1219200 h 2039883"/>
              <a:gd name="connsiteX84" fmla="*/ 5721927 w 9019309"/>
              <a:gd name="connsiteY84" fmla="*/ 1205345 h 2039883"/>
              <a:gd name="connsiteX85" fmla="*/ 5832764 w 9019309"/>
              <a:gd name="connsiteY85" fmla="*/ 1149927 h 2039883"/>
              <a:gd name="connsiteX86" fmla="*/ 5971309 w 9019309"/>
              <a:gd name="connsiteY86" fmla="*/ 1066800 h 2039883"/>
              <a:gd name="connsiteX87" fmla="*/ 6012873 w 9019309"/>
              <a:gd name="connsiteY87" fmla="*/ 1052945 h 2039883"/>
              <a:gd name="connsiteX88" fmla="*/ 6137564 w 9019309"/>
              <a:gd name="connsiteY88" fmla="*/ 983673 h 2039883"/>
              <a:gd name="connsiteX89" fmla="*/ 6234546 w 9019309"/>
              <a:gd name="connsiteY89" fmla="*/ 914400 h 2039883"/>
              <a:gd name="connsiteX90" fmla="*/ 6345382 w 9019309"/>
              <a:gd name="connsiteY90" fmla="*/ 831273 h 2039883"/>
              <a:gd name="connsiteX91" fmla="*/ 6442364 w 9019309"/>
              <a:gd name="connsiteY91" fmla="*/ 789709 h 2039883"/>
              <a:gd name="connsiteX92" fmla="*/ 6539346 w 9019309"/>
              <a:gd name="connsiteY92" fmla="*/ 720436 h 2039883"/>
              <a:gd name="connsiteX93" fmla="*/ 6622473 w 9019309"/>
              <a:gd name="connsiteY93" fmla="*/ 692727 h 2039883"/>
              <a:gd name="connsiteX94" fmla="*/ 6677891 w 9019309"/>
              <a:gd name="connsiteY94" fmla="*/ 789709 h 2039883"/>
              <a:gd name="connsiteX95" fmla="*/ 6705600 w 9019309"/>
              <a:gd name="connsiteY95" fmla="*/ 914400 h 2039883"/>
              <a:gd name="connsiteX96" fmla="*/ 6733309 w 9019309"/>
              <a:gd name="connsiteY96" fmla="*/ 1080654 h 2039883"/>
              <a:gd name="connsiteX97" fmla="*/ 6761018 w 9019309"/>
              <a:gd name="connsiteY97" fmla="*/ 1136073 h 2039883"/>
              <a:gd name="connsiteX98" fmla="*/ 6858000 w 9019309"/>
              <a:gd name="connsiteY98" fmla="*/ 1246909 h 2039883"/>
              <a:gd name="connsiteX99" fmla="*/ 6941127 w 9019309"/>
              <a:gd name="connsiteY99" fmla="*/ 1302327 h 2039883"/>
              <a:gd name="connsiteX100" fmla="*/ 7024255 w 9019309"/>
              <a:gd name="connsiteY100" fmla="*/ 1357745 h 2039883"/>
              <a:gd name="connsiteX101" fmla="*/ 7079673 w 9019309"/>
              <a:gd name="connsiteY101" fmla="*/ 1399309 h 2039883"/>
              <a:gd name="connsiteX102" fmla="*/ 7162800 w 9019309"/>
              <a:gd name="connsiteY102" fmla="*/ 1357745 h 2039883"/>
              <a:gd name="connsiteX103" fmla="*/ 7245927 w 9019309"/>
              <a:gd name="connsiteY103" fmla="*/ 1330036 h 2039883"/>
              <a:gd name="connsiteX104" fmla="*/ 7356764 w 9019309"/>
              <a:gd name="connsiteY104" fmla="*/ 1288473 h 2039883"/>
              <a:gd name="connsiteX105" fmla="*/ 7536873 w 9019309"/>
              <a:gd name="connsiteY105" fmla="*/ 1219200 h 2039883"/>
              <a:gd name="connsiteX106" fmla="*/ 7620000 w 9019309"/>
              <a:gd name="connsiteY106" fmla="*/ 1191491 h 2039883"/>
              <a:gd name="connsiteX107" fmla="*/ 7730837 w 9019309"/>
              <a:gd name="connsiteY107" fmla="*/ 1108364 h 2039883"/>
              <a:gd name="connsiteX108" fmla="*/ 7758546 w 9019309"/>
              <a:gd name="connsiteY108" fmla="*/ 1080654 h 2039883"/>
              <a:gd name="connsiteX109" fmla="*/ 7813964 w 9019309"/>
              <a:gd name="connsiteY109" fmla="*/ 1039091 h 2039883"/>
              <a:gd name="connsiteX110" fmla="*/ 7855527 w 9019309"/>
              <a:gd name="connsiteY110" fmla="*/ 1011382 h 2039883"/>
              <a:gd name="connsiteX111" fmla="*/ 7883237 w 9019309"/>
              <a:gd name="connsiteY111" fmla="*/ 983673 h 2039883"/>
              <a:gd name="connsiteX112" fmla="*/ 7966364 w 9019309"/>
              <a:gd name="connsiteY112" fmla="*/ 942109 h 2039883"/>
              <a:gd name="connsiteX113" fmla="*/ 8021782 w 9019309"/>
              <a:gd name="connsiteY113" fmla="*/ 914400 h 2039883"/>
              <a:gd name="connsiteX114" fmla="*/ 8104909 w 9019309"/>
              <a:gd name="connsiteY114" fmla="*/ 1039091 h 2039883"/>
              <a:gd name="connsiteX115" fmla="*/ 8160327 w 9019309"/>
              <a:gd name="connsiteY115" fmla="*/ 1122218 h 2039883"/>
              <a:gd name="connsiteX116" fmla="*/ 8215746 w 9019309"/>
              <a:gd name="connsiteY116" fmla="*/ 1246909 h 2039883"/>
              <a:gd name="connsiteX117" fmla="*/ 8326582 w 9019309"/>
              <a:gd name="connsiteY117" fmla="*/ 1343891 h 2039883"/>
              <a:gd name="connsiteX118" fmla="*/ 8354291 w 9019309"/>
              <a:gd name="connsiteY118" fmla="*/ 1385454 h 2039883"/>
              <a:gd name="connsiteX119" fmla="*/ 8395855 w 9019309"/>
              <a:gd name="connsiteY119" fmla="*/ 1399309 h 2039883"/>
              <a:gd name="connsiteX120" fmla="*/ 8437418 w 9019309"/>
              <a:gd name="connsiteY120" fmla="*/ 1427018 h 2039883"/>
              <a:gd name="connsiteX121" fmla="*/ 8506691 w 9019309"/>
              <a:gd name="connsiteY121" fmla="*/ 1440873 h 2039883"/>
              <a:gd name="connsiteX122" fmla="*/ 8548255 w 9019309"/>
              <a:gd name="connsiteY122" fmla="*/ 1454727 h 2039883"/>
              <a:gd name="connsiteX123" fmla="*/ 8617527 w 9019309"/>
              <a:gd name="connsiteY123" fmla="*/ 1440873 h 2039883"/>
              <a:gd name="connsiteX124" fmla="*/ 8769927 w 9019309"/>
              <a:gd name="connsiteY124" fmla="*/ 1343891 h 2039883"/>
              <a:gd name="connsiteX125" fmla="*/ 8811491 w 9019309"/>
              <a:gd name="connsiteY125" fmla="*/ 1191491 h 2039883"/>
              <a:gd name="connsiteX126" fmla="*/ 8825346 w 9019309"/>
              <a:gd name="connsiteY126" fmla="*/ 1122218 h 2039883"/>
              <a:gd name="connsiteX127" fmla="*/ 8853055 w 9019309"/>
              <a:gd name="connsiteY127" fmla="*/ 1052945 h 2039883"/>
              <a:gd name="connsiteX128" fmla="*/ 8866909 w 9019309"/>
              <a:gd name="connsiteY128" fmla="*/ 1011382 h 2039883"/>
              <a:gd name="connsiteX129" fmla="*/ 8839200 w 9019309"/>
              <a:gd name="connsiteY129" fmla="*/ 969818 h 2039883"/>
              <a:gd name="connsiteX130" fmla="*/ 8728364 w 9019309"/>
              <a:gd name="connsiteY130" fmla="*/ 955964 h 2039883"/>
              <a:gd name="connsiteX131" fmla="*/ 8562109 w 9019309"/>
              <a:gd name="connsiteY131" fmla="*/ 942109 h 2039883"/>
              <a:gd name="connsiteX132" fmla="*/ 8548255 w 9019309"/>
              <a:gd name="connsiteY132" fmla="*/ 900545 h 2039883"/>
              <a:gd name="connsiteX133" fmla="*/ 8645237 w 9019309"/>
              <a:gd name="connsiteY133" fmla="*/ 900545 h 2039883"/>
              <a:gd name="connsiteX134" fmla="*/ 8714509 w 9019309"/>
              <a:gd name="connsiteY134" fmla="*/ 928254 h 2039883"/>
              <a:gd name="connsiteX135" fmla="*/ 8742218 w 9019309"/>
              <a:gd name="connsiteY135" fmla="*/ 955964 h 2039883"/>
              <a:gd name="connsiteX136" fmla="*/ 8783782 w 9019309"/>
              <a:gd name="connsiteY136" fmla="*/ 983673 h 2039883"/>
              <a:gd name="connsiteX137" fmla="*/ 8866909 w 9019309"/>
              <a:gd name="connsiteY137" fmla="*/ 1108364 h 2039883"/>
              <a:gd name="connsiteX138" fmla="*/ 8908473 w 9019309"/>
              <a:gd name="connsiteY138" fmla="*/ 1149927 h 2039883"/>
              <a:gd name="connsiteX139" fmla="*/ 8977746 w 9019309"/>
              <a:gd name="connsiteY139" fmla="*/ 1260764 h 2039883"/>
              <a:gd name="connsiteX140" fmla="*/ 9005455 w 9019309"/>
              <a:gd name="connsiteY140" fmla="*/ 1884218 h 2039883"/>
              <a:gd name="connsiteX141" fmla="*/ 9019309 w 9019309"/>
              <a:gd name="connsiteY141" fmla="*/ 1925782 h 2039883"/>
              <a:gd name="connsiteX142" fmla="*/ 9005455 w 9019309"/>
              <a:gd name="connsiteY142" fmla="*/ 2022764 h 2039883"/>
              <a:gd name="connsiteX143" fmla="*/ 8963891 w 9019309"/>
              <a:gd name="connsiteY143" fmla="*/ 2036618 h 2039883"/>
              <a:gd name="connsiteX144" fmla="*/ 8894618 w 9019309"/>
              <a:gd name="connsiteY144" fmla="*/ 1911927 h 2039883"/>
              <a:gd name="connsiteX145" fmla="*/ 8866909 w 9019309"/>
              <a:gd name="connsiteY145" fmla="*/ 1856509 h 2039883"/>
              <a:gd name="connsiteX146" fmla="*/ 8839200 w 9019309"/>
              <a:gd name="connsiteY146" fmla="*/ 1773382 h 2039883"/>
              <a:gd name="connsiteX147" fmla="*/ 8811491 w 9019309"/>
              <a:gd name="connsiteY147" fmla="*/ 1648691 h 2039883"/>
              <a:gd name="connsiteX148" fmla="*/ 8797637 w 9019309"/>
              <a:gd name="connsiteY148" fmla="*/ 1593273 h 2039883"/>
              <a:gd name="connsiteX149" fmla="*/ 8769927 w 9019309"/>
              <a:gd name="connsiteY149" fmla="*/ 1565564 h 2039883"/>
              <a:gd name="connsiteX150" fmla="*/ 8728364 w 9019309"/>
              <a:gd name="connsiteY150" fmla="*/ 1427018 h 2039883"/>
              <a:gd name="connsiteX151" fmla="*/ 8700655 w 9019309"/>
              <a:gd name="connsiteY151" fmla="*/ 1371600 h 2039883"/>
              <a:gd name="connsiteX152" fmla="*/ 8672946 w 9019309"/>
              <a:gd name="connsiteY152" fmla="*/ 1288473 h 2039883"/>
              <a:gd name="connsiteX153" fmla="*/ 8659091 w 9019309"/>
              <a:gd name="connsiteY153" fmla="*/ 1246909 h 2039883"/>
              <a:gd name="connsiteX154" fmla="*/ 8645237 w 9019309"/>
              <a:gd name="connsiteY154" fmla="*/ 1191491 h 2039883"/>
              <a:gd name="connsiteX155" fmla="*/ 8575964 w 9019309"/>
              <a:gd name="connsiteY155" fmla="*/ 1066800 h 2039883"/>
              <a:gd name="connsiteX156" fmla="*/ 8506691 w 9019309"/>
              <a:gd name="connsiteY156" fmla="*/ 969818 h 2039883"/>
              <a:gd name="connsiteX157" fmla="*/ 8465127 w 9019309"/>
              <a:gd name="connsiteY157" fmla="*/ 928254 h 2039883"/>
              <a:gd name="connsiteX158" fmla="*/ 8257309 w 9019309"/>
              <a:gd name="connsiteY158" fmla="*/ 914400 h 2039883"/>
              <a:gd name="connsiteX159" fmla="*/ 8174182 w 9019309"/>
              <a:gd name="connsiteY159" fmla="*/ 831273 h 2039883"/>
              <a:gd name="connsiteX160" fmla="*/ 8063346 w 9019309"/>
              <a:gd name="connsiteY160" fmla="*/ 775854 h 2039883"/>
              <a:gd name="connsiteX161" fmla="*/ 7924800 w 9019309"/>
              <a:gd name="connsiteY161" fmla="*/ 665018 h 2039883"/>
              <a:gd name="connsiteX162" fmla="*/ 7703127 w 9019309"/>
              <a:gd name="connsiteY162" fmla="*/ 734291 h 2039883"/>
              <a:gd name="connsiteX163" fmla="*/ 7578437 w 9019309"/>
              <a:gd name="connsiteY163" fmla="*/ 831273 h 2039883"/>
              <a:gd name="connsiteX164" fmla="*/ 7550727 w 9019309"/>
              <a:gd name="connsiteY164" fmla="*/ 872836 h 2039883"/>
              <a:gd name="connsiteX165" fmla="*/ 7509164 w 9019309"/>
              <a:gd name="connsiteY165" fmla="*/ 900545 h 2039883"/>
              <a:gd name="connsiteX166" fmla="*/ 7467600 w 9019309"/>
              <a:gd name="connsiteY166" fmla="*/ 942109 h 2039883"/>
              <a:gd name="connsiteX167" fmla="*/ 7412182 w 9019309"/>
              <a:gd name="connsiteY167" fmla="*/ 969818 h 2039883"/>
              <a:gd name="connsiteX168" fmla="*/ 7356764 w 9019309"/>
              <a:gd name="connsiteY168" fmla="*/ 1011382 h 2039883"/>
              <a:gd name="connsiteX169" fmla="*/ 7287491 w 9019309"/>
              <a:gd name="connsiteY169" fmla="*/ 1052945 h 2039883"/>
              <a:gd name="connsiteX170" fmla="*/ 7245927 w 9019309"/>
              <a:gd name="connsiteY170" fmla="*/ 1039091 h 2039883"/>
              <a:gd name="connsiteX171" fmla="*/ 7176655 w 9019309"/>
              <a:gd name="connsiteY171" fmla="*/ 942109 h 2039883"/>
              <a:gd name="connsiteX172" fmla="*/ 7079673 w 9019309"/>
              <a:gd name="connsiteY172" fmla="*/ 858982 h 2039883"/>
              <a:gd name="connsiteX173" fmla="*/ 7010400 w 9019309"/>
              <a:gd name="connsiteY173" fmla="*/ 775854 h 2039883"/>
              <a:gd name="connsiteX174" fmla="*/ 6982691 w 9019309"/>
              <a:gd name="connsiteY174" fmla="*/ 734291 h 2039883"/>
              <a:gd name="connsiteX175" fmla="*/ 6927273 w 9019309"/>
              <a:gd name="connsiteY175" fmla="*/ 706582 h 2039883"/>
              <a:gd name="connsiteX176" fmla="*/ 6871855 w 9019309"/>
              <a:gd name="connsiteY176" fmla="*/ 637309 h 2039883"/>
              <a:gd name="connsiteX177" fmla="*/ 6788727 w 9019309"/>
              <a:gd name="connsiteY177" fmla="*/ 512618 h 2039883"/>
              <a:gd name="connsiteX178" fmla="*/ 6719455 w 9019309"/>
              <a:gd name="connsiteY178" fmla="*/ 443345 h 2039883"/>
              <a:gd name="connsiteX179" fmla="*/ 6664037 w 9019309"/>
              <a:gd name="connsiteY179" fmla="*/ 429491 h 2039883"/>
              <a:gd name="connsiteX180" fmla="*/ 6539346 w 9019309"/>
              <a:gd name="connsiteY180" fmla="*/ 471054 h 2039883"/>
              <a:gd name="connsiteX181" fmla="*/ 6483927 w 9019309"/>
              <a:gd name="connsiteY181" fmla="*/ 526473 h 2039883"/>
              <a:gd name="connsiteX182" fmla="*/ 6345382 w 9019309"/>
              <a:gd name="connsiteY182" fmla="*/ 581891 h 2039883"/>
              <a:gd name="connsiteX183" fmla="*/ 6262255 w 9019309"/>
              <a:gd name="connsiteY183" fmla="*/ 609600 h 2039883"/>
              <a:gd name="connsiteX184" fmla="*/ 6137564 w 9019309"/>
              <a:gd name="connsiteY184" fmla="*/ 692727 h 2039883"/>
              <a:gd name="connsiteX185" fmla="*/ 6109855 w 9019309"/>
              <a:gd name="connsiteY185" fmla="*/ 734291 h 2039883"/>
              <a:gd name="connsiteX186" fmla="*/ 6068291 w 9019309"/>
              <a:gd name="connsiteY186" fmla="*/ 748145 h 2039883"/>
              <a:gd name="connsiteX187" fmla="*/ 6026727 w 9019309"/>
              <a:gd name="connsiteY187" fmla="*/ 817418 h 2039883"/>
              <a:gd name="connsiteX188" fmla="*/ 5943600 w 9019309"/>
              <a:gd name="connsiteY188" fmla="*/ 872836 h 2039883"/>
              <a:gd name="connsiteX189" fmla="*/ 5874327 w 9019309"/>
              <a:gd name="connsiteY189" fmla="*/ 942109 h 2039883"/>
              <a:gd name="connsiteX190" fmla="*/ 5846618 w 9019309"/>
              <a:gd name="connsiteY190" fmla="*/ 1025236 h 2039883"/>
              <a:gd name="connsiteX191" fmla="*/ 5832764 w 9019309"/>
              <a:gd name="connsiteY191" fmla="*/ 1066800 h 2039883"/>
              <a:gd name="connsiteX192" fmla="*/ 5818909 w 9019309"/>
              <a:gd name="connsiteY192" fmla="*/ 1122218 h 2039883"/>
              <a:gd name="connsiteX193" fmla="*/ 5791200 w 9019309"/>
              <a:gd name="connsiteY193" fmla="*/ 1163782 h 2039883"/>
              <a:gd name="connsiteX194" fmla="*/ 5749637 w 9019309"/>
              <a:gd name="connsiteY194" fmla="*/ 1302327 h 2039883"/>
              <a:gd name="connsiteX195" fmla="*/ 5708073 w 9019309"/>
              <a:gd name="connsiteY195" fmla="*/ 1330036 h 2039883"/>
              <a:gd name="connsiteX196" fmla="*/ 5652655 w 9019309"/>
              <a:gd name="connsiteY196" fmla="*/ 1413164 h 2039883"/>
              <a:gd name="connsiteX197" fmla="*/ 5624946 w 9019309"/>
              <a:gd name="connsiteY197" fmla="*/ 1468582 h 2039883"/>
              <a:gd name="connsiteX198" fmla="*/ 5583382 w 9019309"/>
              <a:gd name="connsiteY198" fmla="*/ 1482436 h 2039883"/>
              <a:gd name="connsiteX199" fmla="*/ 5389418 w 9019309"/>
              <a:gd name="connsiteY199" fmla="*/ 1468582 h 2039883"/>
              <a:gd name="connsiteX200" fmla="*/ 5320146 w 9019309"/>
              <a:gd name="connsiteY200" fmla="*/ 1385454 h 2039883"/>
              <a:gd name="connsiteX201" fmla="*/ 5292437 w 9019309"/>
              <a:gd name="connsiteY201" fmla="*/ 1343891 h 2039883"/>
              <a:gd name="connsiteX202" fmla="*/ 5264727 w 9019309"/>
              <a:gd name="connsiteY202" fmla="*/ 1274618 h 2039883"/>
              <a:gd name="connsiteX203" fmla="*/ 5237018 w 9019309"/>
              <a:gd name="connsiteY203" fmla="*/ 1233054 h 2039883"/>
              <a:gd name="connsiteX204" fmla="*/ 5209309 w 9019309"/>
              <a:gd name="connsiteY204" fmla="*/ 1163782 h 2039883"/>
              <a:gd name="connsiteX205" fmla="*/ 5112327 w 9019309"/>
              <a:gd name="connsiteY205" fmla="*/ 1025236 h 2039883"/>
              <a:gd name="connsiteX206" fmla="*/ 5056909 w 9019309"/>
              <a:gd name="connsiteY206" fmla="*/ 914400 h 2039883"/>
              <a:gd name="connsiteX207" fmla="*/ 5029200 w 9019309"/>
              <a:gd name="connsiteY207" fmla="*/ 858982 h 2039883"/>
              <a:gd name="connsiteX208" fmla="*/ 4973782 w 9019309"/>
              <a:gd name="connsiteY208" fmla="*/ 817418 h 2039883"/>
              <a:gd name="connsiteX209" fmla="*/ 4918364 w 9019309"/>
              <a:gd name="connsiteY209" fmla="*/ 762000 h 2039883"/>
              <a:gd name="connsiteX210" fmla="*/ 4876800 w 9019309"/>
              <a:gd name="connsiteY210" fmla="*/ 748145 h 2039883"/>
              <a:gd name="connsiteX211" fmla="*/ 4738255 w 9019309"/>
              <a:gd name="connsiteY211" fmla="*/ 734291 h 2039883"/>
              <a:gd name="connsiteX212" fmla="*/ 4599709 w 9019309"/>
              <a:gd name="connsiteY212" fmla="*/ 706582 h 2039883"/>
              <a:gd name="connsiteX213" fmla="*/ 4433455 w 9019309"/>
              <a:gd name="connsiteY213" fmla="*/ 678873 h 2039883"/>
              <a:gd name="connsiteX214" fmla="*/ 4211782 w 9019309"/>
              <a:gd name="connsiteY214" fmla="*/ 678873 h 2039883"/>
              <a:gd name="connsiteX215" fmla="*/ 4184073 w 9019309"/>
              <a:gd name="connsiteY215" fmla="*/ 720436 h 2039883"/>
              <a:gd name="connsiteX216" fmla="*/ 4128655 w 9019309"/>
              <a:gd name="connsiteY216" fmla="*/ 748145 h 2039883"/>
              <a:gd name="connsiteX217" fmla="*/ 4073237 w 9019309"/>
              <a:gd name="connsiteY217" fmla="*/ 831273 h 2039883"/>
              <a:gd name="connsiteX218" fmla="*/ 3990109 w 9019309"/>
              <a:gd name="connsiteY218" fmla="*/ 928254 h 2039883"/>
              <a:gd name="connsiteX219" fmla="*/ 3962400 w 9019309"/>
              <a:gd name="connsiteY219" fmla="*/ 1011382 h 2039883"/>
              <a:gd name="connsiteX220" fmla="*/ 3906982 w 9019309"/>
              <a:gd name="connsiteY220" fmla="*/ 1094509 h 2039883"/>
              <a:gd name="connsiteX221" fmla="*/ 3782291 w 9019309"/>
              <a:gd name="connsiteY221" fmla="*/ 955964 h 2039883"/>
              <a:gd name="connsiteX222" fmla="*/ 3699164 w 9019309"/>
              <a:gd name="connsiteY222" fmla="*/ 831273 h 2039883"/>
              <a:gd name="connsiteX223" fmla="*/ 3671455 w 9019309"/>
              <a:gd name="connsiteY223" fmla="*/ 789709 h 2039883"/>
              <a:gd name="connsiteX224" fmla="*/ 3602182 w 9019309"/>
              <a:gd name="connsiteY224" fmla="*/ 692727 h 2039883"/>
              <a:gd name="connsiteX225" fmla="*/ 3546764 w 9019309"/>
              <a:gd name="connsiteY225" fmla="*/ 581891 h 2039883"/>
              <a:gd name="connsiteX226" fmla="*/ 3491346 w 9019309"/>
              <a:gd name="connsiteY226" fmla="*/ 471054 h 2039883"/>
              <a:gd name="connsiteX227" fmla="*/ 3435927 w 9019309"/>
              <a:gd name="connsiteY227" fmla="*/ 415636 h 2039883"/>
              <a:gd name="connsiteX228" fmla="*/ 3408218 w 9019309"/>
              <a:gd name="connsiteY228" fmla="*/ 374073 h 2039883"/>
              <a:gd name="connsiteX229" fmla="*/ 3366655 w 9019309"/>
              <a:gd name="connsiteY229" fmla="*/ 346364 h 2039883"/>
              <a:gd name="connsiteX230" fmla="*/ 3325091 w 9019309"/>
              <a:gd name="connsiteY230" fmla="*/ 290945 h 2039883"/>
              <a:gd name="connsiteX231" fmla="*/ 3255818 w 9019309"/>
              <a:gd name="connsiteY231" fmla="*/ 249382 h 2039883"/>
              <a:gd name="connsiteX232" fmla="*/ 3214255 w 9019309"/>
              <a:gd name="connsiteY232" fmla="*/ 207818 h 2039883"/>
              <a:gd name="connsiteX233" fmla="*/ 3117273 w 9019309"/>
              <a:gd name="connsiteY233" fmla="*/ 138545 h 2039883"/>
              <a:gd name="connsiteX234" fmla="*/ 2937164 w 9019309"/>
              <a:gd name="connsiteY234" fmla="*/ 27709 h 2039883"/>
              <a:gd name="connsiteX235" fmla="*/ 2798618 w 9019309"/>
              <a:gd name="connsiteY235" fmla="*/ 0 h 2039883"/>
              <a:gd name="connsiteX236" fmla="*/ 2618509 w 9019309"/>
              <a:gd name="connsiteY236" fmla="*/ 27709 h 2039883"/>
              <a:gd name="connsiteX237" fmla="*/ 2563091 w 9019309"/>
              <a:gd name="connsiteY237" fmla="*/ 69273 h 2039883"/>
              <a:gd name="connsiteX238" fmla="*/ 2479964 w 9019309"/>
              <a:gd name="connsiteY238" fmla="*/ 138545 h 2039883"/>
              <a:gd name="connsiteX239" fmla="*/ 2438400 w 9019309"/>
              <a:gd name="connsiteY239" fmla="*/ 193964 h 2039883"/>
              <a:gd name="connsiteX240" fmla="*/ 2396837 w 9019309"/>
              <a:gd name="connsiteY240" fmla="*/ 221673 h 2039883"/>
              <a:gd name="connsiteX241" fmla="*/ 2258291 w 9019309"/>
              <a:gd name="connsiteY241" fmla="*/ 346364 h 2039883"/>
              <a:gd name="connsiteX242" fmla="*/ 2202873 w 9019309"/>
              <a:gd name="connsiteY242" fmla="*/ 374073 h 2039883"/>
              <a:gd name="connsiteX243" fmla="*/ 2119746 w 9019309"/>
              <a:gd name="connsiteY243" fmla="*/ 471054 h 2039883"/>
              <a:gd name="connsiteX244" fmla="*/ 2064327 w 9019309"/>
              <a:gd name="connsiteY244" fmla="*/ 457200 h 2039883"/>
              <a:gd name="connsiteX245" fmla="*/ 1981200 w 9019309"/>
              <a:gd name="connsiteY245" fmla="*/ 360218 h 2039883"/>
              <a:gd name="connsiteX246" fmla="*/ 1939637 w 9019309"/>
              <a:gd name="connsiteY246" fmla="*/ 346364 h 2039883"/>
              <a:gd name="connsiteX247" fmla="*/ 1607127 w 9019309"/>
              <a:gd name="connsiteY247" fmla="*/ 304800 h 2039883"/>
              <a:gd name="connsiteX248" fmla="*/ 1565564 w 9019309"/>
              <a:gd name="connsiteY248" fmla="*/ 290945 h 2039883"/>
              <a:gd name="connsiteX249" fmla="*/ 1524000 w 9019309"/>
              <a:gd name="connsiteY249" fmla="*/ 263236 h 2039883"/>
              <a:gd name="connsiteX250" fmla="*/ 1399309 w 9019309"/>
              <a:gd name="connsiteY250" fmla="*/ 277091 h 2039883"/>
              <a:gd name="connsiteX251" fmla="*/ 1302327 w 9019309"/>
              <a:gd name="connsiteY251" fmla="*/ 346364 h 2039883"/>
              <a:gd name="connsiteX252" fmla="*/ 1274618 w 9019309"/>
              <a:gd name="connsiteY252" fmla="*/ 387927 h 2039883"/>
              <a:gd name="connsiteX253" fmla="*/ 1233055 w 9019309"/>
              <a:gd name="connsiteY253" fmla="*/ 471054 h 2039883"/>
              <a:gd name="connsiteX254" fmla="*/ 1163782 w 9019309"/>
              <a:gd name="connsiteY254" fmla="*/ 540327 h 2039883"/>
              <a:gd name="connsiteX255" fmla="*/ 1136073 w 9019309"/>
              <a:gd name="connsiteY255" fmla="*/ 581891 h 2039883"/>
              <a:gd name="connsiteX256" fmla="*/ 1080655 w 9019309"/>
              <a:gd name="connsiteY256" fmla="*/ 609600 h 2039883"/>
              <a:gd name="connsiteX257" fmla="*/ 1039091 w 9019309"/>
              <a:gd name="connsiteY257" fmla="*/ 637309 h 2039883"/>
              <a:gd name="connsiteX258" fmla="*/ 734291 w 9019309"/>
              <a:gd name="connsiteY258" fmla="*/ 665018 h 2039883"/>
              <a:gd name="connsiteX259" fmla="*/ 692727 w 9019309"/>
              <a:gd name="connsiteY259" fmla="*/ 692727 h 2039883"/>
              <a:gd name="connsiteX260" fmla="*/ 678873 w 9019309"/>
              <a:gd name="connsiteY260" fmla="*/ 748145 h 2039883"/>
              <a:gd name="connsiteX261" fmla="*/ 665018 w 9019309"/>
              <a:gd name="connsiteY261" fmla="*/ 789709 h 2039883"/>
              <a:gd name="connsiteX262" fmla="*/ 609600 w 9019309"/>
              <a:gd name="connsiteY262" fmla="*/ 872836 h 2039883"/>
              <a:gd name="connsiteX263" fmla="*/ 581891 w 9019309"/>
              <a:gd name="connsiteY263" fmla="*/ 914400 h 2039883"/>
              <a:gd name="connsiteX264" fmla="*/ 498764 w 9019309"/>
              <a:gd name="connsiteY264" fmla="*/ 983673 h 2039883"/>
              <a:gd name="connsiteX265" fmla="*/ 457200 w 9019309"/>
              <a:gd name="connsiteY265" fmla="*/ 1011382 h 2039883"/>
              <a:gd name="connsiteX266" fmla="*/ 332509 w 9019309"/>
              <a:gd name="connsiteY266" fmla="*/ 1108364 h 2039883"/>
              <a:gd name="connsiteX267" fmla="*/ 235527 w 9019309"/>
              <a:gd name="connsiteY267" fmla="*/ 1205345 h 2039883"/>
              <a:gd name="connsiteX268" fmla="*/ 180109 w 9019309"/>
              <a:gd name="connsiteY268" fmla="*/ 1108364 h 2039883"/>
              <a:gd name="connsiteX269" fmla="*/ 138546 w 9019309"/>
              <a:gd name="connsiteY269" fmla="*/ 1080654 h 2039883"/>
              <a:gd name="connsiteX270" fmla="*/ 124691 w 9019309"/>
              <a:gd name="connsiteY270" fmla="*/ 1039091 h 2039883"/>
              <a:gd name="connsiteX271" fmla="*/ 96982 w 9019309"/>
              <a:gd name="connsiteY271" fmla="*/ 997527 h 2039883"/>
              <a:gd name="connsiteX272" fmla="*/ 69273 w 9019309"/>
              <a:gd name="connsiteY272" fmla="*/ 900545 h 203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</a:cxnLst>
            <a:rect l="l" t="t" r="r" b="b"/>
            <a:pathLst>
              <a:path w="9019309" h="2039883">
                <a:moveTo>
                  <a:pt x="0" y="1052945"/>
                </a:moveTo>
                <a:cubicBezTo>
                  <a:pt x="23091" y="1034472"/>
                  <a:pt x="48363" y="1018437"/>
                  <a:pt x="69273" y="997527"/>
                </a:cubicBezTo>
                <a:cubicBezTo>
                  <a:pt x="158017" y="908783"/>
                  <a:pt x="84684" y="941589"/>
                  <a:pt x="166255" y="914400"/>
                </a:cubicBezTo>
                <a:cubicBezTo>
                  <a:pt x="170873" y="900545"/>
                  <a:pt x="169782" y="883163"/>
                  <a:pt x="180109" y="872836"/>
                </a:cubicBezTo>
                <a:cubicBezTo>
                  <a:pt x="190436" y="862509"/>
                  <a:pt x="208907" y="866074"/>
                  <a:pt x="221673" y="858982"/>
                </a:cubicBezTo>
                <a:cubicBezTo>
                  <a:pt x="250784" y="842809"/>
                  <a:pt x="281252" y="827113"/>
                  <a:pt x="304800" y="803564"/>
                </a:cubicBezTo>
                <a:cubicBezTo>
                  <a:pt x="314036" y="794327"/>
                  <a:pt x="321308" y="782575"/>
                  <a:pt x="332509" y="775854"/>
                </a:cubicBezTo>
                <a:cubicBezTo>
                  <a:pt x="345032" y="768340"/>
                  <a:pt x="360650" y="767753"/>
                  <a:pt x="374073" y="762000"/>
                </a:cubicBezTo>
                <a:cubicBezTo>
                  <a:pt x="393056" y="753864"/>
                  <a:pt x="410508" y="742427"/>
                  <a:pt x="429491" y="734291"/>
                </a:cubicBezTo>
                <a:cubicBezTo>
                  <a:pt x="442914" y="728538"/>
                  <a:pt x="457632" y="726189"/>
                  <a:pt x="471055" y="720436"/>
                </a:cubicBezTo>
                <a:cubicBezTo>
                  <a:pt x="590883" y="669081"/>
                  <a:pt x="470571" y="711360"/>
                  <a:pt x="568037" y="678873"/>
                </a:cubicBezTo>
                <a:cubicBezTo>
                  <a:pt x="646546" y="683491"/>
                  <a:pt x="725310" y="684902"/>
                  <a:pt x="803564" y="692727"/>
                </a:cubicBezTo>
                <a:cubicBezTo>
                  <a:pt x="818095" y="694180"/>
                  <a:pt x="833444" y="697820"/>
                  <a:pt x="845127" y="706582"/>
                </a:cubicBezTo>
                <a:cubicBezTo>
                  <a:pt x="871251" y="726175"/>
                  <a:pt x="887229" y="757740"/>
                  <a:pt x="914400" y="775854"/>
                </a:cubicBezTo>
                <a:cubicBezTo>
                  <a:pt x="1009678" y="839374"/>
                  <a:pt x="965934" y="820742"/>
                  <a:pt x="1039091" y="845127"/>
                </a:cubicBezTo>
                <a:cubicBezTo>
                  <a:pt x="1066800" y="840509"/>
                  <a:pt x="1094796" y="837367"/>
                  <a:pt x="1122218" y="831273"/>
                </a:cubicBezTo>
                <a:cubicBezTo>
                  <a:pt x="1136474" y="828105"/>
                  <a:pt x="1149526" y="820586"/>
                  <a:pt x="1163782" y="817418"/>
                </a:cubicBezTo>
                <a:cubicBezTo>
                  <a:pt x="1191204" y="811324"/>
                  <a:pt x="1219299" y="808741"/>
                  <a:pt x="1246909" y="803564"/>
                </a:cubicBezTo>
                <a:cubicBezTo>
                  <a:pt x="1293199" y="794885"/>
                  <a:pt x="1339273" y="785090"/>
                  <a:pt x="1385455" y="775854"/>
                </a:cubicBezTo>
                <a:cubicBezTo>
                  <a:pt x="1408546" y="771236"/>
                  <a:pt x="1432387" y="769446"/>
                  <a:pt x="1454727" y="762000"/>
                </a:cubicBezTo>
                <a:lnTo>
                  <a:pt x="1537855" y="734291"/>
                </a:lnTo>
                <a:cubicBezTo>
                  <a:pt x="1645561" y="806096"/>
                  <a:pt x="1575104" y="743153"/>
                  <a:pt x="1593273" y="997527"/>
                </a:cubicBezTo>
                <a:cubicBezTo>
                  <a:pt x="1596907" y="1048407"/>
                  <a:pt x="1599913" y="1099430"/>
                  <a:pt x="1607127" y="1149927"/>
                </a:cubicBezTo>
                <a:cubicBezTo>
                  <a:pt x="1609192" y="1164384"/>
                  <a:pt x="1617440" y="1177323"/>
                  <a:pt x="1620982" y="1191491"/>
                </a:cubicBezTo>
                <a:cubicBezTo>
                  <a:pt x="1628940" y="1223324"/>
                  <a:pt x="1644572" y="1315059"/>
                  <a:pt x="1648691" y="1343891"/>
                </a:cubicBezTo>
                <a:cubicBezTo>
                  <a:pt x="1653957" y="1380750"/>
                  <a:pt x="1648718" y="1420157"/>
                  <a:pt x="1662546" y="1454727"/>
                </a:cubicBezTo>
                <a:cubicBezTo>
                  <a:pt x="1668730" y="1470187"/>
                  <a:pt x="1690560" y="1472758"/>
                  <a:pt x="1704109" y="1482436"/>
                </a:cubicBezTo>
                <a:cubicBezTo>
                  <a:pt x="1722899" y="1495857"/>
                  <a:pt x="1741788" y="1509218"/>
                  <a:pt x="1759527" y="1524000"/>
                </a:cubicBezTo>
                <a:cubicBezTo>
                  <a:pt x="1769562" y="1532362"/>
                  <a:pt x="1776368" y="1544463"/>
                  <a:pt x="1787237" y="1551709"/>
                </a:cubicBezTo>
                <a:cubicBezTo>
                  <a:pt x="1821476" y="1574535"/>
                  <a:pt x="1847274" y="1580958"/>
                  <a:pt x="1884218" y="1593273"/>
                </a:cubicBezTo>
                <a:cubicBezTo>
                  <a:pt x="1893454" y="1607127"/>
                  <a:pt x="1897309" y="1626863"/>
                  <a:pt x="1911927" y="1634836"/>
                </a:cubicBezTo>
                <a:cubicBezTo>
                  <a:pt x="1950389" y="1655815"/>
                  <a:pt x="2036618" y="1676400"/>
                  <a:pt x="2036618" y="1676400"/>
                </a:cubicBezTo>
                <a:cubicBezTo>
                  <a:pt x="2092036" y="1667164"/>
                  <a:pt x="2149573" y="1666457"/>
                  <a:pt x="2202873" y="1648691"/>
                </a:cubicBezTo>
                <a:cubicBezTo>
                  <a:pt x="2255261" y="1631228"/>
                  <a:pt x="2293994" y="1578056"/>
                  <a:pt x="2341418" y="1551709"/>
                </a:cubicBezTo>
                <a:cubicBezTo>
                  <a:pt x="2363158" y="1539631"/>
                  <a:pt x="2388951" y="1536078"/>
                  <a:pt x="2410691" y="1524000"/>
                </a:cubicBezTo>
                <a:cubicBezTo>
                  <a:pt x="2430876" y="1512786"/>
                  <a:pt x="2446528" y="1494674"/>
                  <a:pt x="2466109" y="1482436"/>
                </a:cubicBezTo>
                <a:cubicBezTo>
                  <a:pt x="2483623" y="1471490"/>
                  <a:pt x="2504721" y="1466731"/>
                  <a:pt x="2521527" y="1454727"/>
                </a:cubicBezTo>
                <a:cubicBezTo>
                  <a:pt x="2612336" y="1389865"/>
                  <a:pt x="2515495" y="1429030"/>
                  <a:pt x="2604655" y="1399309"/>
                </a:cubicBezTo>
                <a:cubicBezTo>
                  <a:pt x="2618509" y="1385454"/>
                  <a:pt x="2629915" y="1368613"/>
                  <a:pt x="2646218" y="1357745"/>
                </a:cubicBezTo>
                <a:cubicBezTo>
                  <a:pt x="2658369" y="1349644"/>
                  <a:pt x="2676378" y="1353014"/>
                  <a:pt x="2687782" y="1343891"/>
                </a:cubicBezTo>
                <a:cubicBezTo>
                  <a:pt x="2700784" y="1333489"/>
                  <a:pt x="2703717" y="1314101"/>
                  <a:pt x="2715491" y="1302327"/>
                </a:cubicBezTo>
                <a:cubicBezTo>
                  <a:pt x="2727265" y="1290553"/>
                  <a:pt x="2743505" y="1284296"/>
                  <a:pt x="2757055" y="1274618"/>
                </a:cubicBezTo>
                <a:cubicBezTo>
                  <a:pt x="2775845" y="1261197"/>
                  <a:pt x="2796145" y="1249382"/>
                  <a:pt x="2812473" y="1233054"/>
                </a:cubicBezTo>
                <a:cubicBezTo>
                  <a:pt x="2828801" y="1216726"/>
                  <a:pt x="2839010" y="1195168"/>
                  <a:pt x="2854037" y="1177636"/>
                </a:cubicBezTo>
                <a:cubicBezTo>
                  <a:pt x="2866788" y="1162760"/>
                  <a:pt x="2882583" y="1150717"/>
                  <a:pt x="2895600" y="1136073"/>
                </a:cubicBezTo>
                <a:cubicBezTo>
                  <a:pt x="2919563" y="1109114"/>
                  <a:pt x="2942729" y="1081416"/>
                  <a:pt x="2964873" y="1052945"/>
                </a:cubicBezTo>
                <a:cubicBezTo>
                  <a:pt x="2975096" y="1039802"/>
                  <a:pt x="2980051" y="1022347"/>
                  <a:pt x="2992582" y="1011382"/>
                </a:cubicBezTo>
                <a:cubicBezTo>
                  <a:pt x="3017644" y="989452"/>
                  <a:pt x="3052161" y="979513"/>
                  <a:pt x="3075709" y="955964"/>
                </a:cubicBezTo>
                <a:cubicBezTo>
                  <a:pt x="3084945" y="946727"/>
                  <a:pt x="3092968" y="936091"/>
                  <a:pt x="3103418" y="928254"/>
                </a:cubicBezTo>
                <a:cubicBezTo>
                  <a:pt x="3239587" y="826127"/>
                  <a:pt x="3134523" y="909592"/>
                  <a:pt x="3241964" y="845127"/>
                </a:cubicBezTo>
                <a:cubicBezTo>
                  <a:pt x="3270520" y="827993"/>
                  <a:pt x="3297382" y="808182"/>
                  <a:pt x="3325091" y="789709"/>
                </a:cubicBezTo>
                <a:cubicBezTo>
                  <a:pt x="3338946" y="780473"/>
                  <a:pt x="3350858" y="767266"/>
                  <a:pt x="3366655" y="762000"/>
                </a:cubicBezTo>
                <a:lnTo>
                  <a:pt x="3449782" y="734291"/>
                </a:lnTo>
                <a:cubicBezTo>
                  <a:pt x="3463637" y="738909"/>
                  <a:pt x="3479942" y="739022"/>
                  <a:pt x="3491346" y="748145"/>
                </a:cubicBezTo>
                <a:cubicBezTo>
                  <a:pt x="3580875" y="819767"/>
                  <a:pt x="3456145" y="768738"/>
                  <a:pt x="3560618" y="803564"/>
                </a:cubicBezTo>
                <a:cubicBezTo>
                  <a:pt x="3571487" y="825301"/>
                  <a:pt x="3596451" y="880959"/>
                  <a:pt x="3616037" y="900545"/>
                </a:cubicBezTo>
                <a:cubicBezTo>
                  <a:pt x="3627811" y="912319"/>
                  <a:pt x="3643746" y="919018"/>
                  <a:pt x="3657600" y="928254"/>
                </a:cubicBezTo>
                <a:cubicBezTo>
                  <a:pt x="3662218" y="946727"/>
                  <a:pt x="3666224" y="965364"/>
                  <a:pt x="3671455" y="983673"/>
                </a:cubicBezTo>
                <a:cubicBezTo>
                  <a:pt x="3675467" y="997715"/>
                  <a:pt x="3682445" y="1010916"/>
                  <a:pt x="3685309" y="1025236"/>
                </a:cubicBezTo>
                <a:cubicBezTo>
                  <a:pt x="3690900" y="1053193"/>
                  <a:pt x="3693457" y="1128573"/>
                  <a:pt x="3713018" y="1163782"/>
                </a:cubicBezTo>
                <a:cubicBezTo>
                  <a:pt x="3790174" y="1302662"/>
                  <a:pt x="3734478" y="1207487"/>
                  <a:pt x="3810000" y="1274618"/>
                </a:cubicBezTo>
                <a:cubicBezTo>
                  <a:pt x="3923389" y="1375409"/>
                  <a:pt x="3846948" y="1346200"/>
                  <a:pt x="3948546" y="1371600"/>
                </a:cubicBezTo>
                <a:cubicBezTo>
                  <a:pt x="3994728" y="1366982"/>
                  <a:pt x="4043835" y="1374567"/>
                  <a:pt x="4087091" y="1357745"/>
                </a:cubicBezTo>
                <a:cubicBezTo>
                  <a:pt x="4130132" y="1341007"/>
                  <a:pt x="4159501" y="1300235"/>
                  <a:pt x="4197927" y="1274618"/>
                </a:cubicBezTo>
                <a:cubicBezTo>
                  <a:pt x="4225636" y="1256145"/>
                  <a:pt x="4251944" y="1235373"/>
                  <a:pt x="4281055" y="1219200"/>
                </a:cubicBezTo>
                <a:cubicBezTo>
                  <a:pt x="4293821" y="1212108"/>
                  <a:pt x="4309195" y="1211098"/>
                  <a:pt x="4322618" y="1205345"/>
                </a:cubicBezTo>
                <a:cubicBezTo>
                  <a:pt x="4341601" y="1197209"/>
                  <a:pt x="4358760" y="1185050"/>
                  <a:pt x="4378037" y="1177636"/>
                </a:cubicBezTo>
                <a:cubicBezTo>
                  <a:pt x="4418928" y="1161909"/>
                  <a:pt x="4462049" y="1152344"/>
                  <a:pt x="4502727" y="1136073"/>
                </a:cubicBezTo>
                <a:cubicBezTo>
                  <a:pt x="4525818" y="1126837"/>
                  <a:pt x="4548628" y="1116863"/>
                  <a:pt x="4572000" y="1108364"/>
                </a:cubicBezTo>
                <a:cubicBezTo>
                  <a:pt x="4599449" y="1098382"/>
                  <a:pt x="4655127" y="1080654"/>
                  <a:pt x="4655127" y="1080654"/>
                </a:cubicBezTo>
                <a:cubicBezTo>
                  <a:pt x="4677471" y="1058311"/>
                  <a:pt x="4693817" y="1038343"/>
                  <a:pt x="4724400" y="1025236"/>
                </a:cubicBezTo>
                <a:cubicBezTo>
                  <a:pt x="4741516" y="1017901"/>
                  <a:pt x="4836768" y="999992"/>
                  <a:pt x="4849091" y="997527"/>
                </a:cubicBezTo>
                <a:cubicBezTo>
                  <a:pt x="4863565" y="987878"/>
                  <a:pt x="4909274" y="952140"/>
                  <a:pt x="4932218" y="955964"/>
                </a:cubicBezTo>
                <a:cubicBezTo>
                  <a:pt x="4948643" y="958702"/>
                  <a:pt x="4959927" y="974437"/>
                  <a:pt x="4973782" y="983673"/>
                </a:cubicBezTo>
                <a:cubicBezTo>
                  <a:pt x="4978400" y="997527"/>
                  <a:pt x="4981884" y="1011813"/>
                  <a:pt x="4987637" y="1025236"/>
                </a:cubicBezTo>
                <a:cubicBezTo>
                  <a:pt x="5008731" y="1074455"/>
                  <a:pt x="5015227" y="1080475"/>
                  <a:pt x="5043055" y="1122218"/>
                </a:cubicBezTo>
                <a:cubicBezTo>
                  <a:pt x="5060989" y="1176022"/>
                  <a:pt x="5057573" y="1175794"/>
                  <a:pt x="5098473" y="1233054"/>
                </a:cubicBezTo>
                <a:cubicBezTo>
                  <a:pt x="5106065" y="1243683"/>
                  <a:pt x="5116946" y="1251527"/>
                  <a:pt x="5126182" y="1260764"/>
                </a:cubicBezTo>
                <a:cubicBezTo>
                  <a:pt x="5130800" y="1274618"/>
                  <a:pt x="5129710" y="1292001"/>
                  <a:pt x="5140037" y="1302327"/>
                </a:cubicBezTo>
                <a:cubicBezTo>
                  <a:pt x="5200491" y="1362781"/>
                  <a:pt x="5212879" y="1352828"/>
                  <a:pt x="5278582" y="1371600"/>
                </a:cubicBezTo>
                <a:cubicBezTo>
                  <a:pt x="5292624" y="1375612"/>
                  <a:pt x="5306291" y="1380836"/>
                  <a:pt x="5320146" y="1385454"/>
                </a:cubicBezTo>
                <a:cubicBezTo>
                  <a:pt x="5339035" y="1383355"/>
                  <a:pt x="5447180" y="1380157"/>
                  <a:pt x="5486400" y="1357745"/>
                </a:cubicBezTo>
                <a:cubicBezTo>
                  <a:pt x="5552440" y="1320007"/>
                  <a:pt x="5529778" y="1319288"/>
                  <a:pt x="5583382" y="1274618"/>
                </a:cubicBezTo>
                <a:cubicBezTo>
                  <a:pt x="5607936" y="1254157"/>
                  <a:pt x="5652466" y="1231157"/>
                  <a:pt x="5680364" y="1219200"/>
                </a:cubicBezTo>
                <a:cubicBezTo>
                  <a:pt x="5693787" y="1213447"/>
                  <a:pt x="5708073" y="1209963"/>
                  <a:pt x="5721927" y="1205345"/>
                </a:cubicBezTo>
                <a:cubicBezTo>
                  <a:pt x="5798772" y="1128503"/>
                  <a:pt x="5673560" y="1245450"/>
                  <a:pt x="5832764" y="1149927"/>
                </a:cubicBezTo>
                <a:cubicBezTo>
                  <a:pt x="5878946" y="1122218"/>
                  <a:pt x="5920216" y="1083831"/>
                  <a:pt x="5971309" y="1066800"/>
                </a:cubicBezTo>
                <a:cubicBezTo>
                  <a:pt x="5985164" y="1062182"/>
                  <a:pt x="6000107" y="1060037"/>
                  <a:pt x="6012873" y="1052945"/>
                </a:cubicBezTo>
                <a:cubicBezTo>
                  <a:pt x="6155786" y="973549"/>
                  <a:pt x="6043517" y="1015020"/>
                  <a:pt x="6137564" y="983673"/>
                </a:cubicBezTo>
                <a:cubicBezTo>
                  <a:pt x="6228329" y="892906"/>
                  <a:pt x="6125132" y="987342"/>
                  <a:pt x="6234546" y="914400"/>
                </a:cubicBezTo>
                <a:cubicBezTo>
                  <a:pt x="6272972" y="888783"/>
                  <a:pt x="6301570" y="845877"/>
                  <a:pt x="6345382" y="831273"/>
                </a:cubicBezTo>
                <a:cubicBezTo>
                  <a:pt x="6385785" y="817805"/>
                  <a:pt x="6403234" y="814166"/>
                  <a:pt x="6442364" y="789709"/>
                </a:cubicBezTo>
                <a:cubicBezTo>
                  <a:pt x="6454966" y="781833"/>
                  <a:pt x="6519050" y="729456"/>
                  <a:pt x="6539346" y="720436"/>
                </a:cubicBezTo>
                <a:cubicBezTo>
                  <a:pt x="6566036" y="708574"/>
                  <a:pt x="6622473" y="692727"/>
                  <a:pt x="6622473" y="692727"/>
                </a:cubicBezTo>
                <a:cubicBezTo>
                  <a:pt x="6645442" y="727181"/>
                  <a:pt x="6662824" y="749531"/>
                  <a:pt x="6677891" y="789709"/>
                </a:cubicBezTo>
                <a:cubicBezTo>
                  <a:pt x="6685088" y="808901"/>
                  <a:pt x="6703309" y="899508"/>
                  <a:pt x="6705600" y="914400"/>
                </a:cubicBezTo>
                <a:cubicBezTo>
                  <a:pt x="6712596" y="959874"/>
                  <a:pt x="6715141" y="1032204"/>
                  <a:pt x="6733309" y="1080654"/>
                </a:cubicBezTo>
                <a:cubicBezTo>
                  <a:pt x="6740561" y="1099992"/>
                  <a:pt x="6750771" y="1118141"/>
                  <a:pt x="6761018" y="1136073"/>
                </a:cubicBezTo>
                <a:cubicBezTo>
                  <a:pt x="6783550" y="1175505"/>
                  <a:pt x="6822631" y="1223330"/>
                  <a:pt x="6858000" y="1246909"/>
                </a:cubicBezTo>
                <a:cubicBezTo>
                  <a:pt x="6885709" y="1265382"/>
                  <a:pt x="6914840" y="1281881"/>
                  <a:pt x="6941127" y="1302327"/>
                </a:cubicBezTo>
                <a:cubicBezTo>
                  <a:pt x="7018962" y="1362865"/>
                  <a:pt x="6944765" y="1331250"/>
                  <a:pt x="7024255" y="1357745"/>
                </a:cubicBezTo>
                <a:cubicBezTo>
                  <a:pt x="7042728" y="1371600"/>
                  <a:pt x="7057471" y="1392965"/>
                  <a:pt x="7079673" y="1399309"/>
                </a:cubicBezTo>
                <a:cubicBezTo>
                  <a:pt x="7102740" y="1405900"/>
                  <a:pt x="7148185" y="1364240"/>
                  <a:pt x="7162800" y="1357745"/>
                </a:cubicBezTo>
                <a:cubicBezTo>
                  <a:pt x="7189490" y="1345883"/>
                  <a:pt x="7219803" y="1343098"/>
                  <a:pt x="7245927" y="1330036"/>
                </a:cubicBezTo>
                <a:cubicBezTo>
                  <a:pt x="7318377" y="1293812"/>
                  <a:pt x="7281309" y="1307336"/>
                  <a:pt x="7356764" y="1288473"/>
                </a:cubicBezTo>
                <a:cubicBezTo>
                  <a:pt x="7467062" y="1214940"/>
                  <a:pt x="7406923" y="1237763"/>
                  <a:pt x="7536873" y="1219200"/>
                </a:cubicBezTo>
                <a:cubicBezTo>
                  <a:pt x="7564582" y="1209964"/>
                  <a:pt x="7596634" y="1209016"/>
                  <a:pt x="7620000" y="1191491"/>
                </a:cubicBezTo>
                <a:cubicBezTo>
                  <a:pt x="7656946" y="1163782"/>
                  <a:pt x="7698182" y="1141020"/>
                  <a:pt x="7730837" y="1108364"/>
                </a:cubicBezTo>
                <a:cubicBezTo>
                  <a:pt x="7740073" y="1099127"/>
                  <a:pt x="7748511" y="1089016"/>
                  <a:pt x="7758546" y="1080654"/>
                </a:cubicBezTo>
                <a:cubicBezTo>
                  <a:pt x="7776285" y="1065872"/>
                  <a:pt x="7795174" y="1052512"/>
                  <a:pt x="7813964" y="1039091"/>
                </a:cubicBezTo>
                <a:cubicBezTo>
                  <a:pt x="7827513" y="1029413"/>
                  <a:pt x="7842525" y="1021784"/>
                  <a:pt x="7855527" y="1011382"/>
                </a:cubicBezTo>
                <a:cubicBezTo>
                  <a:pt x="7865727" y="1003222"/>
                  <a:pt x="7873037" y="991833"/>
                  <a:pt x="7883237" y="983673"/>
                </a:cubicBezTo>
                <a:cubicBezTo>
                  <a:pt x="7934439" y="942711"/>
                  <a:pt x="7911207" y="965748"/>
                  <a:pt x="7966364" y="942109"/>
                </a:cubicBezTo>
                <a:cubicBezTo>
                  <a:pt x="7985347" y="933973"/>
                  <a:pt x="8003309" y="923636"/>
                  <a:pt x="8021782" y="914400"/>
                </a:cubicBezTo>
                <a:lnTo>
                  <a:pt x="8104909" y="1039091"/>
                </a:lnTo>
                <a:lnTo>
                  <a:pt x="8160327" y="1122218"/>
                </a:lnTo>
                <a:cubicBezTo>
                  <a:pt x="8168201" y="1141901"/>
                  <a:pt x="8199758" y="1226353"/>
                  <a:pt x="8215746" y="1246909"/>
                </a:cubicBezTo>
                <a:cubicBezTo>
                  <a:pt x="8259388" y="1303020"/>
                  <a:pt x="8276920" y="1310783"/>
                  <a:pt x="8326582" y="1343891"/>
                </a:cubicBezTo>
                <a:cubicBezTo>
                  <a:pt x="8335818" y="1357745"/>
                  <a:pt x="8341289" y="1375052"/>
                  <a:pt x="8354291" y="1385454"/>
                </a:cubicBezTo>
                <a:cubicBezTo>
                  <a:pt x="8365695" y="1394577"/>
                  <a:pt x="8382793" y="1392778"/>
                  <a:pt x="8395855" y="1399309"/>
                </a:cubicBezTo>
                <a:cubicBezTo>
                  <a:pt x="8410748" y="1406756"/>
                  <a:pt x="8421827" y="1421171"/>
                  <a:pt x="8437418" y="1427018"/>
                </a:cubicBezTo>
                <a:cubicBezTo>
                  <a:pt x="8459467" y="1435286"/>
                  <a:pt x="8483846" y="1435162"/>
                  <a:pt x="8506691" y="1440873"/>
                </a:cubicBezTo>
                <a:cubicBezTo>
                  <a:pt x="8520859" y="1444415"/>
                  <a:pt x="8534400" y="1450109"/>
                  <a:pt x="8548255" y="1454727"/>
                </a:cubicBezTo>
                <a:cubicBezTo>
                  <a:pt x="8571346" y="1450109"/>
                  <a:pt x="8596465" y="1451404"/>
                  <a:pt x="8617527" y="1440873"/>
                </a:cubicBezTo>
                <a:cubicBezTo>
                  <a:pt x="8671384" y="1413945"/>
                  <a:pt x="8769927" y="1343891"/>
                  <a:pt x="8769927" y="1343891"/>
                </a:cubicBezTo>
                <a:cubicBezTo>
                  <a:pt x="8789833" y="1284173"/>
                  <a:pt x="8795864" y="1269625"/>
                  <a:pt x="8811491" y="1191491"/>
                </a:cubicBezTo>
                <a:cubicBezTo>
                  <a:pt x="8816109" y="1168400"/>
                  <a:pt x="8818579" y="1144773"/>
                  <a:pt x="8825346" y="1122218"/>
                </a:cubicBezTo>
                <a:cubicBezTo>
                  <a:pt x="8832492" y="1098397"/>
                  <a:pt x="8844323" y="1076231"/>
                  <a:pt x="8853055" y="1052945"/>
                </a:cubicBezTo>
                <a:cubicBezTo>
                  <a:pt x="8858183" y="1039271"/>
                  <a:pt x="8862291" y="1025236"/>
                  <a:pt x="8866909" y="1011382"/>
                </a:cubicBezTo>
                <a:cubicBezTo>
                  <a:pt x="8857673" y="997527"/>
                  <a:pt x="8854660" y="976002"/>
                  <a:pt x="8839200" y="969818"/>
                </a:cubicBezTo>
                <a:cubicBezTo>
                  <a:pt x="8804630" y="955990"/>
                  <a:pt x="8765412" y="959669"/>
                  <a:pt x="8728364" y="955964"/>
                </a:cubicBezTo>
                <a:cubicBezTo>
                  <a:pt x="8673030" y="950431"/>
                  <a:pt x="8617527" y="946727"/>
                  <a:pt x="8562109" y="942109"/>
                </a:cubicBezTo>
                <a:cubicBezTo>
                  <a:pt x="8557491" y="928254"/>
                  <a:pt x="8542831" y="914105"/>
                  <a:pt x="8548255" y="900545"/>
                </a:cubicBezTo>
                <a:cubicBezTo>
                  <a:pt x="8571493" y="842449"/>
                  <a:pt x="8618970" y="888871"/>
                  <a:pt x="8645237" y="900545"/>
                </a:cubicBezTo>
                <a:cubicBezTo>
                  <a:pt x="8667963" y="910645"/>
                  <a:pt x="8691418" y="919018"/>
                  <a:pt x="8714509" y="928254"/>
                </a:cubicBezTo>
                <a:cubicBezTo>
                  <a:pt x="8723745" y="937491"/>
                  <a:pt x="8732018" y="947804"/>
                  <a:pt x="8742218" y="955964"/>
                </a:cubicBezTo>
                <a:cubicBezTo>
                  <a:pt x="8755220" y="966366"/>
                  <a:pt x="8773238" y="970786"/>
                  <a:pt x="8783782" y="983673"/>
                </a:cubicBezTo>
                <a:cubicBezTo>
                  <a:pt x="8815414" y="1022335"/>
                  <a:pt x="8831586" y="1073042"/>
                  <a:pt x="8866909" y="1108364"/>
                </a:cubicBezTo>
                <a:cubicBezTo>
                  <a:pt x="8880764" y="1122218"/>
                  <a:pt x="8896949" y="1134081"/>
                  <a:pt x="8908473" y="1149927"/>
                </a:cubicBezTo>
                <a:cubicBezTo>
                  <a:pt x="8934099" y="1185162"/>
                  <a:pt x="8977746" y="1260764"/>
                  <a:pt x="8977746" y="1260764"/>
                </a:cubicBezTo>
                <a:cubicBezTo>
                  <a:pt x="8984137" y="1522808"/>
                  <a:pt x="8946459" y="1677730"/>
                  <a:pt x="9005455" y="1884218"/>
                </a:cubicBezTo>
                <a:cubicBezTo>
                  <a:pt x="9009467" y="1898260"/>
                  <a:pt x="9014691" y="1911927"/>
                  <a:pt x="9019309" y="1925782"/>
                </a:cubicBezTo>
                <a:cubicBezTo>
                  <a:pt x="9014691" y="1958109"/>
                  <a:pt x="9020059" y="1993556"/>
                  <a:pt x="9005455" y="2022764"/>
                </a:cubicBezTo>
                <a:cubicBezTo>
                  <a:pt x="8998924" y="2035826"/>
                  <a:pt x="8975775" y="2045106"/>
                  <a:pt x="8963891" y="2036618"/>
                </a:cubicBezTo>
                <a:cubicBezTo>
                  <a:pt x="8908302" y="1996911"/>
                  <a:pt x="8915527" y="1960714"/>
                  <a:pt x="8894618" y="1911927"/>
                </a:cubicBezTo>
                <a:cubicBezTo>
                  <a:pt x="8886482" y="1892944"/>
                  <a:pt x="8874579" y="1875685"/>
                  <a:pt x="8866909" y="1856509"/>
                </a:cubicBezTo>
                <a:cubicBezTo>
                  <a:pt x="8856061" y="1829390"/>
                  <a:pt x="8848436" y="1801091"/>
                  <a:pt x="8839200" y="1773382"/>
                </a:cubicBezTo>
                <a:cubicBezTo>
                  <a:pt x="8814196" y="1623352"/>
                  <a:pt x="8838778" y="1744195"/>
                  <a:pt x="8811491" y="1648691"/>
                </a:cubicBezTo>
                <a:cubicBezTo>
                  <a:pt x="8806260" y="1630382"/>
                  <a:pt x="8806153" y="1610304"/>
                  <a:pt x="8797637" y="1593273"/>
                </a:cubicBezTo>
                <a:cubicBezTo>
                  <a:pt x="8791795" y="1581590"/>
                  <a:pt x="8779164" y="1574800"/>
                  <a:pt x="8769927" y="1565564"/>
                </a:cubicBezTo>
                <a:cubicBezTo>
                  <a:pt x="8759983" y="1525787"/>
                  <a:pt x="8745231" y="1460752"/>
                  <a:pt x="8728364" y="1427018"/>
                </a:cubicBezTo>
                <a:cubicBezTo>
                  <a:pt x="8719128" y="1408545"/>
                  <a:pt x="8708325" y="1390776"/>
                  <a:pt x="8700655" y="1371600"/>
                </a:cubicBezTo>
                <a:cubicBezTo>
                  <a:pt x="8689807" y="1344481"/>
                  <a:pt x="8682182" y="1316182"/>
                  <a:pt x="8672946" y="1288473"/>
                </a:cubicBezTo>
                <a:cubicBezTo>
                  <a:pt x="8668328" y="1274618"/>
                  <a:pt x="8662633" y="1261077"/>
                  <a:pt x="8659091" y="1246909"/>
                </a:cubicBezTo>
                <a:cubicBezTo>
                  <a:pt x="8654473" y="1228436"/>
                  <a:pt x="8651923" y="1209320"/>
                  <a:pt x="8645237" y="1191491"/>
                </a:cubicBezTo>
                <a:cubicBezTo>
                  <a:pt x="8632835" y="1158418"/>
                  <a:pt x="8592492" y="1093246"/>
                  <a:pt x="8575964" y="1066800"/>
                </a:cubicBezTo>
                <a:cubicBezTo>
                  <a:pt x="8559094" y="1039807"/>
                  <a:pt x="8525453" y="991707"/>
                  <a:pt x="8506691" y="969818"/>
                </a:cubicBezTo>
                <a:cubicBezTo>
                  <a:pt x="8493940" y="954942"/>
                  <a:pt x="8484254" y="932504"/>
                  <a:pt x="8465127" y="928254"/>
                </a:cubicBezTo>
                <a:cubicBezTo>
                  <a:pt x="8397354" y="913193"/>
                  <a:pt x="8326582" y="919018"/>
                  <a:pt x="8257309" y="914400"/>
                </a:cubicBezTo>
                <a:cubicBezTo>
                  <a:pt x="8229600" y="886691"/>
                  <a:pt x="8211357" y="843665"/>
                  <a:pt x="8174182" y="831273"/>
                </a:cubicBezTo>
                <a:cubicBezTo>
                  <a:pt x="8127772" y="815803"/>
                  <a:pt x="8106971" y="812208"/>
                  <a:pt x="8063346" y="775854"/>
                </a:cubicBezTo>
                <a:cubicBezTo>
                  <a:pt x="7920269" y="656623"/>
                  <a:pt x="8021161" y="697139"/>
                  <a:pt x="7924800" y="665018"/>
                </a:cubicBezTo>
                <a:cubicBezTo>
                  <a:pt x="7846136" y="682499"/>
                  <a:pt x="7772862" y="690706"/>
                  <a:pt x="7703127" y="734291"/>
                </a:cubicBezTo>
                <a:cubicBezTo>
                  <a:pt x="7658476" y="762198"/>
                  <a:pt x="7607646" y="787462"/>
                  <a:pt x="7578437" y="831273"/>
                </a:cubicBezTo>
                <a:cubicBezTo>
                  <a:pt x="7569200" y="845127"/>
                  <a:pt x="7562501" y="861062"/>
                  <a:pt x="7550727" y="872836"/>
                </a:cubicBezTo>
                <a:cubicBezTo>
                  <a:pt x="7538953" y="884610"/>
                  <a:pt x="7521956" y="889885"/>
                  <a:pt x="7509164" y="900545"/>
                </a:cubicBezTo>
                <a:cubicBezTo>
                  <a:pt x="7494112" y="913088"/>
                  <a:pt x="7483544" y="930721"/>
                  <a:pt x="7467600" y="942109"/>
                </a:cubicBezTo>
                <a:cubicBezTo>
                  <a:pt x="7450794" y="954113"/>
                  <a:pt x="7429696" y="958872"/>
                  <a:pt x="7412182" y="969818"/>
                </a:cubicBezTo>
                <a:cubicBezTo>
                  <a:pt x="7392601" y="982056"/>
                  <a:pt x="7375977" y="998573"/>
                  <a:pt x="7356764" y="1011382"/>
                </a:cubicBezTo>
                <a:cubicBezTo>
                  <a:pt x="7334358" y="1026319"/>
                  <a:pt x="7310582" y="1039091"/>
                  <a:pt x="7287491" y="1052945"/>
                </a:cubicBezTo>
                <a:cubicBezTo>
                  <a:pt x="7273636" y="1048327"/>
                  <a:pt x="7257146" y="1048440"/>
                  <a:pt x="7245927" y="1039091"/>
                </a:cubicBezTo>
                <a:cubicBezTo>
                  <a:pt x="7180480" y="984553"/>
                  <a:pt x="7227191" y="992645"/>
                  <a:pt x="7176655" y="942109"/>
                </a:cubicBezTo>
                <a:cubicBezTo>
                  <a:pt x="7031602" y="797054"/>
                  <a:pt x="7200322" y="994712"/>
                  <a:pt x="7079673" y="858982"/>
                </a:cubicBezTo>
                <a:cubicBezTo>
                  <a:pt x="7055710" y="832023"/>
                  <a:pt x="7032544" y="804325"/>
                  <a:pt x="7010400" y="775854"/>
                </a:cubicBezTo>
                <a:cubicBezTo>
                  <a:pt x="7000177" y="762711"/>
                  <a:pt x="6995483" y="744951"/>
                  <a:pt x="6982691" y="734291"/>
                </a:cubicBezTo>
                <a:cubicBezTo>
                  <a:pt x="6966825" y="721069"/>
                  <a:pt x="6945746" y="715818"/>
                  <a:pt x="6927273" y="706582"/>
                </a:cubicBezTo>
                <a:cubicBezTo>
                  <a:pt x="6893430" y="605054"/>
                  <a:pt x="6942355" y="723476"/>
                  <a:pt x="6871855" y="637309"/>
                </a:cubicBezTo>
                <a:cubicBezTo>
                  <a:pt x="6840223" y="598647"/>
                  <a:pt x="6816436" y="554182"/>
                  <a:pt x="6788727" y="512618"/>
                </a:cubicBezTo>
                <a:cubicBezTo>
                  <a:pt x="6764097" y="475673"/>
                  <a:pt x="6762558" y="461817"/>
                  <a:pt x="6719455" y="443345"/>
                </a:cubicBezTo>
                <a:cubicBezTo>
                  <a:pt x="6701953" y="435844"/>
                  <a:pt x="6682510" y="434109"/>
                  <a:pt x="6664037" y="429491"/>
                </a:cubicBezTo>
                <a:cubicBezTo>
                  <a:pt x="6614149" y="439468"/>
                  <a:pt x="6581063" y="439766"/>
                  <a:pt x="6539346" y="471054"/>
                </a:cubicBezTo>
                <a:cubicBezTo>
                  <a:pt x="6518446" y="486729"/>
                  <a:pt x="6508183" y="516771"/>
                  <a:pt x="6483927" y="526473"/>
                </a:cubicBezTo>
                <a:cubicBezTo>
                  <a:pt x="6437745" y="544946"/>
                  <a:pt x="6391954" y="564426"/>
                  <a:pt x="6345382" y="581891"/>
                </a:cubicBezTo>
                <a:cubicBezTo>
                  <a:pt x="6318034" y="592147"/>
                  <a:pt x="6288027" y="595855"/>
                  <a:pt x="6262255" y="609600"/>
                </a:cubicBezTo>
                <a:cubicBezTo>
                  <a:pt x="6218179" y="633107"/>
                  <a:pt x="6137564" y="692727"/>
                  <a:pt x="6137564" y="692727"/>
                </a:cubicBezTo>
                <a:cubicBezTo>
                  <a:pt x="6128328" y="706582"/>
                  <a:pt x="6122857" y="723889"/>
                  <a:pt x="6109855" y="734291"/>
                </a:cubicBezTo>
                <a:cubicBezTo>
                  <a:pt x="6098451" y="743414"/>
                  <a:pt x="6078618" y="737818"/>
                  <a:pt x="6068291" y="748145"/>
                </a:cubicBezTo>
                <a:cubicBezTo>
                  <a:pt x="6049250" y="767186"/>
                  <a:pt x="6045768" y="798377"/>
                  <a:pt x="6026727" y="817418"/>
                </a:cubicBezTo>
                <a:cubicBezTo>
                  <a:pt x="6003179" y="840966"/>
                  <a:pt x="5967148" y="849288"/>
                  <a:pt x="5943600" y="872836"/>
                </a:cubicBezTo>
                <a:lnTo>
                  <a:pt x="5874327" y="942109"/>
                </a:lnTo>
                <a:lnTo>
                  <a:pt x="5846618" y="1025236"/>
                </a:lnTo>
                <a:cubicBezTo>
                  <a:pt x="5842000" y="1039091"/>
                  <a:pt x="5836306" y="1052632"/>
                  <a:pt x="5832764" y="1066800"/>
                </a:cubicBezTo>
                <a:cubicBezTo>
                  <a:pt x="5828146" y="1085273"/>
                  <a:pt x="5826410" y="1104716"/>
                  <a:pt x="5818909" y="1122218"/>
                </a:cubicBezTo>
                <a:cubicBezTo>
                  <a:pt x="5812350" y="1137523"/>
                  <a:pt x="5800436" y="1149927"/>
                  <a:pt x="5791200" y="1163782"/>
                </a:cubicBezTo>
                <a:cubicBezTo>
                  <a:pt x="5783080" y="1212506"/>
                  <a:pt x="5783197" y="1262055"/>
                  <a:pt x="5749637" y="1302327"/>
                </a:cubicBezTo>
                <a:cubicBezTo>
                  <a:pt x="5738977" y="1315119"/>
                  <a:pt x="5721928" y="1320800"/>
                  <a:pt x="5708073" y="1330036"/>
                </a:cubicBezTo>
                <a:cubicBezTo>
                  <a:pt x="5689600" y="1357745"/>
                  <a:pt x="5667548" y="1383377"/>
                  <a:pt x="5652655" y="1413164"/>
                </a:cubicBezTo>
                <a:cubicBezTo>
                  <a:pt x="5643419" y="1431637"/>
                  <a:pt x="5639550" y="1453978"/>
                  <a:pt x="5624946" y="1468582"/>
                </a:cubicBezTo>
                <a:cubicBezTo>
                  <a:pt x="5614619" y="1478909"/>
                  <a:pt x="5597237" y="1477818"/>
                  <a:pt x="5583382" y="1482436"/>
                </a:cubicBezTo>
                <a:cubicBezTo>
                  <a:pt x="5518727" y="1477818"/>
                  <a:pt x="5453251" y="1479847"/>
                  <a:pt x="5389418" y="1468582"/>
                </a:cubicBezTo>
                <a:cubicBezTo>
                  <a:pt x="5344469" y="1460650"/>
                  <a:pt x="5338186" y="1417025"/>
                  <a:pt x="5320146" y="1385454"/>
                </a:cubicBezTo>
                <a:cubicBezTo>
                  <a:pt x="5311885" y="1370997"/>
                  <a:pt x="5299884" y="1358784"/>
                  <a:pt x="5292437" y="1343891"/>
                </a:cubicBezTo>
                <a:cubicBezTo>
                  <a:pt x="5281315" y="1321647"/>
                  <a:pt x="5275849" y="1296862"/>
                  <a:pt x="5264727" y="1274618"/>
                </a:cubicBezTo>
                <a:cubicBezTo>
                  <a:pt x="5257280" y="1259725"/>
                  <a:pt x="5244465" y="1247947"/>
                  <a:pt x="5237018" y="1233054"/>
                </a:cubicBezTo>
                <a:cubicBezTo>
                  <a:pt x="5225896" y="1210810"/>
                  <a:pt x="5222104" y="1185107"/>
                  <a:pt x="5209309" y="1163782"/>
                </a:cubicBezTo>
                <a:cubicBezTo>
                  <a:pt x="5041396" y="883926"/>
                  <a:pt x="5256230" y="1292483"/>
                  <a:pt x="5112327" y="1025236"/>
                </a:cubicBezTo>
                <a:cubicBezTo>
                  <a:pt x="5092744" y="988867"/>
                  <a:pt x="5075382" y="951345"/>
                  <a:pt x="5056909" y="914400"/>
                </a:cubicBezTo>
                <a:cubicBezTo>
                  <a:pt x="5047673" y="895927"/>
                  <a:pt x="5045722" y="871374"/>
                  <a:pt x="5029200" y="858982"/>
                </a:cubicBezTo>
                <a:cubicBezTo>
                  <a:pt x="5010727" y="845127"/>
                  <a:pt x="4991160" y="832624"/>
                  <a:pt x="4973782" y="817418"/>
                </a:cubicBezTo>
                <a:cubicBezTo>
                  <a:pt x="4954122" y="800215"/>
                  <a:pt x="4939622" y="777184"/>
                  <a:pt x="4918364" y="762000"/>
                </a:cubicBezTo>
                <a:cubicBezTo>
                  <a:pt x="4906480" y="753512"/>
                  <a:pt x="4891234" y="750366"/>
                  <a:pt x="4876800" y="748145"/>
                </a:cubicBezTo>
                <a:cubicBezTo>
                  <a:pt x="4830928" y="741088"/>
                  <a:pt x="4784309" y="740048"/>
                  <a:pt x="4738255" y="734291"/>
                </a:cubicBezTo>
                <a:cubicBezTo>
                  <a:pt x="4582339" y="714802"/>
                  <a:pt x="4718986" y="728946"/>
                  <a:pt x="4599709" y="706582"/>
                </a:cubicBezTo>
                <a:cubicBezTo>
                  <a:pt x="4544489" y="696228"/>
                  <a:pt x="4488873" y="688109"/>
                  <a:pt x="4433455" y="678873"/>
                </a:cubicBezTo>
                <a:cubicBezTo>
                  <a:pt x="4349698" y="650953"/>
                  <a:pt x="4344892" y="643377"/>
                  <a:pt x="4211782" y="678873"/>
                </a:cubicBezTo>
                <a:cubicBezTo>
                  <a:pt x="4195693" y="683163"/>
                  <a:pt x="4196865" y="709776"/>
                  <a:pt x="4184073" y="720436"/>
                </a:cubicBezTo>
                <a:cubicBezTo>
                  <a:pt x="4168207" y="733658"/>
                  <a:pt x="4147128" y="738909"/>
                  <a:pt x="4128655" y="748145"/>
                </a:cubicBezTo>
                <a:cubicBezTo>
                  <a:pt x="4110182" y="775854"/>
                  <a:pt x="4096786" y="807725"/>
                  <a:pt x="4073237" y="831273"/>
                </a:cubicBezTo>
                <a:cubicBezTo>
                  <a:pt x="4006044" y="898465"/>
                  <a:pt x="4032309" y="864954"/>
                  <a:pt x="3990109" y="928254"/>
                </a:cubicBezTo>
                <a:cubicBezTo>
                  <a:pt x="3980873" y="955963"/>
                  <a:pt x="3978602" y="987079"/>
                  <a:pt x="3962400" y="1011382"/>
                </a:cubicBezTo>
                <a:lnTo>
                  <a:pt x="3906982" y="1094509"/>
                </a:lnTo>
                <a:cubicBezTo>
                  <a:pt x="3818029" y="1064857"/>
                  <a:pt x="3873518" y="1092805"/>
                  <a:pt x="3782291" y="955964"/>
                </a:cubicBezTo>
                <a:lnTo>
                  <a:pt x="3699164" y="831273"/>
                </a:lnTo>
                <a:cubicBezTo>
                  <a:pt x="3689928" y="817418"/>
                  <a:pt x="3681004" y="803350"/>
                  <a:pt x="3671455" y="789709"/>
                </a:cubicBezTo>
                <a:cubicBezTo>
                  <a:pt x="3648673" y="757163"/>
                  <a:pt x="3616936" y="729613"/>
                  <a:pt x="3602182" y="692727"/>
                </a:cubicBezTo>
                <a:cubicBezTo>
                  <a:pt x="3537292" y="530501"/>
                  <a:pt x="3609022" y="696030"/>
                  <a:pt x="3546764" y="581891"/>
                </a:cubicBezTo>
                <a:cubicBezTo>
                  <a:pt x="3526984" y="545628"/>
                  <a:pt x="3520554" y="500262"/>
                  <a:pt x="3491346" y="471054"/>
                </a:cubicBezTo>
                <a:cubicBezTo>
                  <a:pt x="3472873" y="452581"/>
                  <a:pt x="3452929" y="435471"/>
                  <a:pt x="3435927" y="415636"/>
                </a:cubicBezTo>
                <a:cubicBezTo>
                  <a:pt x="3425091" y="402994"/>
                  <a:pt x="3419992" y="385847"/>
                  <a:pt x="3408218" y="374073"/>
                </a:cubicBezTo>
                <a:cubicBezTo>
                  <a:pt x="3396444" y="362299"/>
                  <a:pt x="3378429" y="358138"/>
                  <a:pt x="3366655" y="346364"/>
                </a:cubicBezTo>
                <a:cubicBezTo>
                  <a:pt x="3350327" y="330036"/>
                  <a:pt x="3342469" y="306151"/>
                  <a:pt x="3325091" y="290945"/>
                </a:cubicBezTo>
                <a:cubicBezTo>
                  <a:pt x="3304825" y="273213"/>
                  <a:pt x="3277361" y="265539"/>
                  <a:pt x="3255818" y="249382"/>
                </a:cubicBezTo>
                <a:cubicBezTo>
                  <a:pt x="3240143" y="237626"/>
                  <a:pt x="3229555" y="220058"/>
                  <a:pt x="3214255" y="207818"/>
                </a:cubicBezTo>
                <a:cubicBezTo>
                  <a:pt x="3183233" y="183000"/>
                  <a:pt x="3150582" y="160196"/>
                  <a:pt x="3117273" y="138545"/>
                </a:cubicBezTo>
                <a:cubicBezTo>
                  <a:pt x="3058168" y="100127"/>
                  <a:pt x="3006698" y="39298"/>
                  <a:pt x="2937164" y="27709"/>
                </a:cubicBezTo>
                <a:cubicBezTo>
                  <a:pt x="2835255" y="10723"/>
                  <a:pt x="2881290" y="20667"/>
                  <a:pt x="2798618" y="0"/>
                </a:cubicBezTo>
                <a:cubicBezTo>
                  <a:pt x="2790522" y="900"/>
                  <a:pt x="2652793" y="10567"/>
                  <a:pt x="2618509" y="27709"/>
                </a:cubicBezTo>
                <a:cubicBezTo>
                  <a:pt x="2597856" y="38036"/>
                  <a:pt x="2581881" y="55852"/>
                  <a:pt x="2563091" y="69273"/>
                </a:cubicBezTo>
                <a:cubicBezTo>
                  <a:pt x="2515833" y="103029"/>
                  <a:pt x="2520819" y="90881"/>
                  <a:pt x="2479964" y="138545"/>
                </a:cubicBezTo>
                <a:cubicBezTo>
                  <a:pt x="2464936" y="156077"/>
                  <a:pt x="2454728" y="177636"/>
                  <a:pt x="2438400" y="193964"/>
                </a:cubicBezTo>
                <a:cubicBezTo>
                  <a:pt x="2426626" y="205738"/>
                  <a:pt x="2409214" y="210534"/>
                  <a:pt x="2396837" y="221673"/>
                </a:cubicBezTo>
                <a:cubicBezTo>
                  <a:pt x="2318339" y="292321"/>
                  <a:pt x="2326873" y="307174"/>
                  <a:pt x="2258291" y="346364"/>
                </a:cubicBezTo>
                <a:cubicBezTo>
                  <a:pt x="2240359" y="356611"/>
                  <a:pt x="2221346" y="364837"/>
                  <a:pt x="2202873" y="374073"/>
                </a:cubicBezTo>
                <a:cubicBezTo>
                  <a:pt x="2196072" y="383141"/>
                  <a:pt x="2138165" y="465791"/>
                  <a:pt x="2119746" y="471054"/>
                </a:cubicBezTo>
                <a:cubicBezTo>
                  <a:pt x="2101437" y="476285"/>
                  <a:pt x="2082800" y="461818"/>
                  <a:pt x="2064327" y="457200"/>
                </a:cubicBezTo>
                <a:cubicBezTo>
                  <a:pt x="2037700" y="417259"/>
                  <a:pt x="2023959" y="390760"/>
                  <a:pt x="1981200" y="360218"/>
                </a:cubicBezTo>
                <a:cubicBezTo>
                  <a:pt x="1969316" y="351730"/>
                  <a:pt x="1953805" y="349906"/>
                  <a:pt x="1939637" y="346364"/>
                </a:cubicBezTo>
                <a:cubicBezTo>
                  <a:pt x="1776329" y="305536"/>
                  <a:pt x="1809888" y="318317"/>
                  <a:pt x="1607127" y="304800"/>
                </a:cubicBezTo>
                <a:cubicBezTo>
                  <a:pt x="1593273" y="300182"/>
                  <a:pt x="1578626" y="297476"/>
                  <a:pt x="1565564" y="290945"/>
                </a:cubicBezTo>
                <a:cubicBezTo>
                  <a:pt x="1550671" y="283498"/>
                  <a:pt x="1540594" y="264619"/>
                  <a:pt x="1524000" y="263236"/>
                </a:cubicBezTo>
                <a:cubicBezTo>
                  <a:pt x="1482325" y="259763"/>
                  <a:pt x="1440873" y="272473"/>
                  <a:pt x="1399309" y="277091"/>
                </a:cubicBezTo>
                <a:cubicBezTo>
                  <a:pt x="1375710" y="292824"/>
                  <a:pt x="1319510" y="329181"/>
                  <a:pt x="1302327" y="346364"/>
                </a:cubicBezTo>
                <a:cubicBezTo>
                  <a:pt x="1290553" y="358138"/>
                  <a:pt x="1283854" y="374073"/>
                  <a:pt x="1274618" y="387927"/>
                </a:cubicBezTo>
                <a:cubicBezTo>
                  <a:pt x="1261538" y="427169"/>
                  <a:pt x="1261979" y="437998"/>
                  <a:pt x="1233055" y="471054"/>
                </a:cubicBezTo>
                <a:cubicBezTo>
                  <a:pt x="1211551" y="495630"/>
                  <a:pt x="1181896" y="513156"/>
                  <a:pt x="1163782" y="540327"/>
                </a:cubicBezTo>
                <a:cubicBezTo>
                  <a:pt x="1154546" y="554182"/>
                  <a:pt x="1148865" y="571231"/>
                  <a:pt x="1136073" y="581891"/>
                </a:cubicBezTo>
                <a:cubicBezTo>
                  <a:pt x="1120207" y="595113"/>
                  <a:pt x="1098587" y="599353"/>
                  <a:pt x="1080655" y="609600"/>
                </a:cubicBezTo>
                <a:cubicBezTo>
                  <a:pt x="1066198" y="617861"/>
                  <a:pt x="1055533" y="634678"/>
                  <a:pt x="1039091" y="637309"/>
                </a:cubicBezTo>
                <a:cubicBezTo>
                  <a:pt x="938353" y="653427"/>
                  <a:pt x="835891" y="655782"/>
                  <a:pt x="734291" y="665018"/>
                </a:cubicBezTo>
                <a:cubicBezTo>
                  <a:pt x="720436" y="674254"/>
                  <a:pt x="701963" y="678872"/>
                  <a:pt x="692727" y="692727"/>
                </a:cubicBezTo>
                <a:cubicBezTo>
                  <a:pt x="682165" y="708570"/>
                  <a:pt x="684104" y="729836"/>
                  <a:pt x="678873" y="748145"/>
                </a:cubicBezTo>
                <a:cubicBezTo>
                  <a:pt x="674861" y="762187"/>
                  <a:pt x="672110" y="776943"/>
                  <a:pt x="665018" y="789709"/>
                </a:cubicBezTo>
                <a:cubicBezTo>
                  <a:pt x="648845" y="818820"/>
                  <a:pt x="628073" y="845127"/>
                  <a:pt x="609600" y="872836"/>
                </a:cubicBezTo>
                <a:cubicBezTo>
                  <a:pt x="600364" y="886691"/>
                  <a:pt x="595746" y="905164"/>
                  <a:pt x="581891" y="914400"/>
                </a:cubicBezTo>
                <a:cubicBezTo>
                  <a:pt x="478695" y="983196"/>
                  <a:pt x="605439" y="894776"/>
                  <a:pt x="498764" y="983673"/>
                </a:cubicBezTo>
                <a:cubicBezTo>
                  <a:pt x="485972" y="994333"/>
                  <a:pt x="469731" y="1000417"/>
                  <a:pt x="457200" y="1011382"/>
                </a:cubicBezTo>
                <a:cubicBezTo>
                  <a:pt x="345362" y="1109239"/>
                  <a:pt x="434819" y="1057207"/>
                  <a:pt x="332509" y="1108364"/>
                </a:cubicBezTo>
                <a:cubicBezTo>
                  <a:pt x="268990" y="1203642"/>
                  <a:pt x="308684" y="1180960"/>
                  <a:pt x="235527" y="1205345"/>
                </a:cubicBezTo>
                <a:cubicBezTo>
                  <a:pt x="224660" y="1183611"/>
                  <a:pt x="199693" y="1127948"/>
                  <a:pt x="180109" y="1108364"/>
                </a:cubicBezTo>
                <a:cubicBezTo>
                  <a:pt x="168335" y="1096590"/>
                  <a:pt x="152400" y="1089891"/>
                  <a:pt x="138546" y="1080654"/>
                </a:cubicBezTo>
                <a:cubicBezTo>
                  <a:pt x="133928" y="1066800"/>
                  <a:pt x="131222" y="1052153"/>
                  <a:pt x="124691" y="1039091"/>
                </a:cubicBezTo>
                <a:cubicBezTo>
                  <a:pt x="117244" y="1024198"/>
                  <a:pt x="103745" y="1012743"/>
                  <a:pt x="96982" y="997527"/>
                </a:cubicBezTo>
                <a:cubicBezTo>
                  <a:pt x="67813" y="931895"/>
                  <a:pt x="69273" y="940149"/>
                  <a:pt x="69273" y="90054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800000">
            <a:off x="193964" y="4750756"/>
            <a:ext cx="8797636" cy="1539208"/>
          </a:xfrm>
          <a:custGeom>
            <a:avLst/>
            <a:gdLst>
              <a:gd name="connsiteX0" fmla="*/ 13854 w 5735781"/>
              <a:gd name="connsiteY0" fmla="*/ 42917 h 1539208"/>
              <a:gd name="connsiteX1" fmla="*/ 568036 w 5735781"/>
              <a:gd name="connsiteY1" fmla="*/ 42917 h 1539208"/>
              <a:gd name="connsiteX2" fmla="*/ 1953491 w 5735781"/>
              <a:gd name="connsiteY2" fmla="*/ 56771 h 1539208"/>
              <a:gd name="connsiteX3" fmla="*/ 2161309 w 5735781"/>
              <a:gd name="connsiteY3" fmla="*/ 70626 h 1539208"/>
              <a:gd name="connsiteX4" fmla="*/ 2770909 w 5735781"/>
              <a:gd name="connsiteY4" fmla="*/ 42917 h 1539208"/>
              <a:gd name="connsiteX5" fmla="*/ 4835236 w 5735781"/>
              <a:gd name="connsiteY5" fmla="*/ 56771 h 1539208"/>
              <a:gd name="connsiteX6" fmla="*/ 4738254 w 5735781"/>
              <a:gd name="connsiteY6" fmla="*/ 223026 h 1539208"/>
              <a:gd name="connsiteX7" fmla="*/ 4655127 w 5735781"/>
              <a:gd name="connsiteY7" fmla="*/ 306153 h 1539208"/>
              <a:gd name="connsiteX8" fmla="*/ 4572000 w 5735781"/>
              <a:gd name="connsiteY8" fmla="*/ 347717 h 1539208"/>
              <a:gd name="connsiteX9" fmla="*/ 4461163 w 5735781"/>
              <a:gd name="connsiteY9" fmla="*/ 403135 h 1539208"/>
              <a:gd name="connsiteX10" fmla="*/ 4378036 w 5735781"/>
              <a:gd name="connsiteY10" fmla="*/ 444699 h 1539208"/>
              <a:gd name="connsiteX11" fmla="*/ 4308763 w 5735781"/>
              <a:gd name="connsiteY11" fmla="*/ 513971 h 1539208"/>
              <a:gd name="connsiteX12" fmla="*/ 4267200 w 5735781"/>
              <a:gd name="connsiteY12" fmla="*/ 555535 h 1539208"/>
              <a:gd name="connsiteX13" fmla="*/ 4156363 w 5735781"/>
              <a:gd name="connsiteY13" fmla="*/ 638662 h 1539208"/>
              <a:gd name="connsiteX14" fmla="*/ 5389418 w 5735781"/>
              <a:gd name="connsiteY14" fmla="*/ 680226 h 1539208"/>
              <a:gd name="connsiteX15" fmla="*/ 5569527 w 5735781"/>
              <a:gd name="connsiteY15" fmla="*/ 694080 h 1539208"/>
              <a:gd name="connsiteX16" fmla="*/ 5638800 w 5735781"/>
              <a:gd name="connsiteY16" fmla="*/ 707935 h 1539208"/>
              <a:gd name="connsiteX17" fmla="*/ 5721927 w 5735781"/>
              <a:gd name="connsiteY17" fmla="*/ 735644 h 1539208"/>
              <a:gd name="connsiteX18" fmla="*/ 5735781 w 5735781"/>
              <a:gd name="connsiteY18" fmla="*/ 804917 h 1539208"/>
              <a:gd name="connsiteX19" fmla="*/ 5666509 w 5735781"/>
              <a:gd name="connsiteY19" fmla="*/ 943462 h 1539208"/>
              <a:gd name="connsiteX20" fmla="*/ 5611091 w 5735781"/>
              <a:gd name="connsiteY20" fmla="*/ 998880 h 1539208"/>
              <a:gd name="connsiteX21" fmla="*/ 5527963 w 5735781"/>
              <a:gd name="connsiteY21" fmla="*/ 1054299 h 1539208"/>
              <a:gd name="connsiteX22" fmla="*/ 5486400 w 5735781"/>
              <a:gd name="connsiteY22" fmla="*/ 1082008 h 1539208"/>
              <a:gd name="connsiteX23" fmla="*/ 5278581 w 5735781"/>
              <a:gd name="connsiteY23" fmla="*/ 1095862 h 1539208"/>
              <a:gd name="connsiteX24" fmla="*/ 5167745 w 5735781"/>
              <a:gd name="connsiteY24" fmla="*/ 1109717 h 1539208"/>
              <a:gd name="connsiteX25" fmla="*/ 4904509 w 5735781"/>
              <a:gd name="connsiteY25" fmla="*/ 1123571 h 1539208"/>
              <a:gd name="connsiteX26" fmla="*/ 4765963 w 5735781"/>
              <a:gd name="connsiteY26" fmla="*/ 1137426 h 1539208"/>
              <a:gd name="connsiteX27" fmla="*/ 4821381 w 5735781"/>
              <a:gd name="connsiteY27" fmla="*/ 1151280 h 1539208"/>
              <a:gd name="connsiteX28" fmla="*/ 5015345 w 5735781"/>
              <a:gd name="connsiteY28" fmla="*/ 1178989 h 1539208"/>
              <a:gd name="connsiteX29" fmla="*/ 5140036 w 5735781"/>
              <a:gd name="connsiteY29" fmla="*/ 1234408 h 1539208"/>
              <a:gd name="connsiteX30" fmla="*/ 5181600 w 5735781"/>
              <a:gd name="connsiteY30" fmla="*/ 1248262 h 1539208"/>
              <a:gd name="connsiteX31" fmla="*/ 5278581 w 5735781"/>
              <a:gd name="connsiteY31" fmla="*/ 1345244 h 1539208"/>
              <a:gd name="connsiteX32" fmla="*/ 5264727 w 5735781"/>
              <a:gd name="connsiteY32" fmla="*/ 1428371 h 1539208"/>
              <a:gd name="connsiteX33" fmla="*/ 5167745 w 5735781"/>
              <a:gd name="connsiteY33" fmla="*/ 1469935 h 1539208"/>
              <a:gd name="connsiteX34" fmla="*/ 5126181 w 5735781"/>
              <a:gd name="connsiteY34" fmla="*/ 1497644 h 1539208"/>
              <a:gd name="connsiteX35" fmla="*/ 4946072 w 5735781"/>
              <a:gd name="connsiteY35" fmla="*/ 1525353 h 1539208"/>
              <a:gd name="connsiteX36" fmla="*/ 4904509 w 5735781"/>
              <a:gd name="connsiteY36" fmla="*/ 1539208 h 1539208"/>
              <a:gd name="connsiteX37" fmla="*/ 4779818 w 5735781"/>
              <a:gd name="connsiteY37" fmla="*/ 1525353 h 1539208"/>
              <a:gd name="connsiteX38" fmla="*/ 4641272 w 5735781"/>
              <a:gd name="connsiteY38" fmla="*/ 1483789 h 1539208"/>
              <a:gd name="connsiteX39" fmla="*/ 4003963 w 5735781"/>
              <a:gd name="connsiteY39" fmla="*/ 1456080 h 1539208"/>
              <a:gd name="connsiteX40" fmla="*/ 3920836 w 5735781"/>
              <a:gd name="connsiteY40" fmla="*/ 1428371 h 1539208"/>
              <a:gd name="connsiteX41" fmla="*/ 3879272 w 5735781"/>
              <a:gd name="connsiteY41" fmla="*/ 1414517 h 1539208"/>
              <a:gd name="connsiteX42" fmla="*/ 3851563 w 5735781"/>
              <a:gd name="connsiteY42" fmla="*/ 1359099 h 1539208"/>
              <a:gd name="connsiteX43" fmla="*/ 3837709 w 5735781"/>
              <a:gd name="connsiteY43" fmla="*/ 1317535 h 1539208"/>
              <a:gd name="connsiteX44" fmla="*/ 3796145 w 5735781"/>
              <a:gd name="connsiteY44" fmla="*/ 1248262 h 1539208"/>
              <a:gd name="connsiteX45" fmla="*/ 3782291 w 5735781"/>
              <a:gd name="connsiteY45" fmla="*/ 1165135 h 1539208"/>
              <a:gd name="connsiteX46" fmla="*/ 3754581 w 5735781"/>
              <a:gd name="connsiteY46" fmla="*/ 1137426 h 1539208"/>
              <a:gd name="connsiteX47" fmla="*/ 3699163 w 5735781"/>
              <a:gd name="connsiteY47" fmla="*/ 998880 h 1539208"/>
              <a:gd name="connsiteX48" fmla="*/ 3657600 w 5735781"/>
              <a:gd name="connsiteY48" fmla="*/ 957317 h 1539208"/>
              <a:gd name="connsiteX49" fmla="*/ 3629891 w 5735781"/>
              <a:gd name="connsiteY49" fmla="*/ 915753 h 1539208"/>
              <a:gd name="connsiteX50" fmla="*/ 3602181 w 5735781"/>
              <a:gd name="connsiteY50" fmla="*/ 888044 h 1539208"/>
              <a:gd name="connsiteX51" fmla="*/ 3532909 w 5735781"/>
              <a:gd name="connsiteY51" fmla="*/ 791062 h 1539208"/>
              <a:gd name="connsiteX52" fmla="*/ 3505200 w 5735781"/>
              <a:gd name="connsiteY52" fmla="*/ 832626 h 1539208"/>
              <a:gd name="connsiteX53" fmla="*/ 3491345 w 5735781"/>
              <a:gd name="connsiteY53" fmla="*/ 874189 h 1539208"/>
              <a:gd name="connsiteX54" fmla="*/ 3463636 w 5735781"/>
              <a:gd name="connsiteY54" fmla="*/ 985026 h 1539208"/>
              <a:gd name="connsiteX55" fmla="*/ 3422072 w 5735781"/>
              <a:gd name="connsiteY55" fmla="*/ 1151280 h 1539208"/>
              <a:gd name="connsiteX56" fmla="*/ 3380509 w 5735781"/>
              <a:gd name="connsiteY56" fmla="*/ 1262117 h 1539208"/>
              <a:gd name="connsiteX57" fmla="*/ 3325091 w 5735781"/>
              <a:gd name="connsiteY57" fmla="*/ 1345244 h 1539208"/>
              <a:gd name="connsiteX58" fmla="*/ 3297381 w 5735781"/>
              <a:gd name="connsiteY58" fmla="*/ 1386808 h 1539208"/>
              <a:gd name="connsiteX59" fmla="*/ 3255818 w 5735781"/>
              <a:gd name="connsiteY59" fmla="*/ 1400662 h 1539208"/>
              <a:gd name="connsiteX60" fmla="*/ 3228109 w 5735781"/>
              <a:gd name="connsiteY60" fmla="*/ 1345244 h 1539208"/>
              <a:gd name="connsiteX61" fmla="*/ 3200400 w 5735781"/>
              <a:gd name="connsiteY61" fmla="*/ 1220553 h 1539208"/>
              <a:gd name="connsiteX62" fmla="*/ 3172691 w 5735781"/>
              <a:gd name="connsiteY62" fmla="*/ 1165135 h 1539208"/>
              <a:gd name="connsiteX63" fmla="*/ 3158836 w 5735781"/>
              <a:gd name="connsiteY63" fmla="*/ 1109717 h 1539208"/>
              <a:gd name="connsiteX64" fmla="*/ 3131127 w 5735781"/>
              <a:gd name="connsiteY64" fmla="*/ 1054299 h 1539208"/>
              <a:gd name="connsiteX65" fmla="*/ 3075709 w 5735781"/>
              <a:gd name="connsiteY65" fmla="*/ 985026 h 1539208"/>
              <a:gd name="connsiteX66" fmla="*/ 3061854 w 5735781"/>
              <a:gd name="connsiteY66" fmla="*/ 943462 h 1539208"/>
              <a:gd name="connsiteX67" fmla="*/ 2978727 w 5735781"/>
              <a:gd name="connsiteY67" fmla="*/ 832626 h 1539208"/>
              <a:gd name="connsiteX68" fmla="*/ 2964872 w 5735781"/>
              <a:gd name="connsiteY68" fmla="*/ 791062 h 1539208"/>
              <a:gd name="connsiteX69" fmla="*/ 2909454 w 5735781"/>
              <a:gd name="connsiteY69" fmla="*/ 721789 h 1539208"/>
              <a:gd name="connsiteX70" fmla="*/ 2881745 w 5735781"/>
              <a:gd name="connsiteY70" fmla="*/ 680226 h 1539208"/>
              <a:gd name="connsiteX71" fmla="*/ 2840181 w 5735781"/>
              <a:gd name="connsiteY71" fmla="*/ 610953 h 1539208"/>
              <a:gd name="connsiteX72" fmla="*/ 2798618 w 5735781"/>
              <a:gd name="connsiteY72" fmla="*/ 541680 h 1539208"/>
              <a:gd name="connsiteX73" fmla="*/ 2743200 w 5735781"/>
              <a:gd name="connsiteY73" fmla="*/ 458553 h 1539208"/>
              <a:gd name="connsiteX74" fmla="*/ 2715491 w 5735781"/>
              <a:gd name="connsiteY74" fmla="*/ 416989 h 1539208"/>
              <a:gd name="connsiteX75" fmla="*/ 2687781 w 5735781"/>
              <a:gd name="connsiteY75" fmla="*/ 389280 h 1539208"/>
              <a:gd name="connsiteX76" fmla="*/ 2646218 w 5735781"/>
              <a:gd name="connsiteY76" fmla="*/ 306153 h 1539208"/>
              <a:gd name="connsiteX77" fmla="*/ 2604654 w 5735781"/>
              <a:gd name="connsiteY77" fmla="*/ 333862 h 1539208"/>
              <a:gd name="connsiteX78" fmla="*/ 2563091 w 5735781"/>
              <a:gd name="connsiteY78" fmla="*/ 430844 h 1539208"/>
              <a:gd name="connsiteX79" fmla="*/ 2549236 w 5735781"/>
              <a:gd name="connsiteY79" fmla="*/ 472408 h 1539208"/>
              <a:gd name="connsiteX80" fmla="*/ 2479963 w 5735781"/>
              <a:gd name="connsiteY80" fmla="*/ 610953 h 1539208"/>
              <a:gd name="connsiteX81" fmla="*/ 2438400 w 5735781"/>
              <a:gd name="connsiteY81" fmla="*/ 777208 h 1539208"/>
              <a:gd name="connsiteX82" fmla="*/ 2424545 w 5735781"/>
              <a:gd name="connsiteY82" fmla="*/ 818771 h 1539208"/>
              <a:gd name="connsiteX83" fmla="*/ 2382981 w 5735781"/>
              <a:gd name="connsiteY83" fmla="*/ 832626 h 1539208"/>
              <a:gd name="connsiteX84" fmla="*/ 2230581 w 5735781"/>
              <a:gd name="connsiteY84" fmla="*/ 860335 h 1539208"/>
              <a:gd name="connsiteX85" fmla="*/ 2189018 w 5735781"/>
              <a:gd name="connsiteY85" fmla="*/ 901899 h 1539208"/>
              <a:gd name="connsiteX86" fmla="*/ 2036618 w 5735781"/>
              <a:gd name="connsiteY86" fmla="*/ 846480 h 1539208"/>
              <a:gd name="connsiteX87" fmla="*/ 1939636 w 5735781"/>
              <a:gd name="connsiteY87" fmla="*/ 680226 h 1539208"/>
              <a:gd name="connsiteX88" fmla="*/ 1884218 w 5735781"/>
              <a:gd name="connsiteY88" fmla="*/ 638662 h 1539208"/>
              <a:gd name="connsiteX89" fmla="*/ 1828800 w 5735781"/>
              <a:gd name="connsiteY89" fmla="*/ 583244 h 1539208"/>
              <a:gd name="connsiteX90" fmla="*/ 1801091 w 5735781"/>
              <a:gd name="connsiteY90" fmla="*/ 541680 h 1539208"/>
              <a:gd name="connsiteX91" fmla="*/ 1704109 w 5735781"/>
              <a:gd name="connsiteY91" fmla="*/ 486262 h 1539208"/>
              <a:gd name="connsiteX92" fmla="*/ 1579418 w 5735781"/>
              <a:gd name="connsiteY92" fmla="*/ 403135 h 1539208"/>
              <a:gd name="connsiteX93" fmla="*/ 1524000 w 5735781"/>
              <a:gd name="connsiteY93" fmla="*/ 375426 h 1539208"/>
              <a:gd name="connsiteX94" fmla="*/ 1454727 w 5735781"/>
              <a:gd name="connsiteY94" fmla="*/ 333862 h 1539208"/>
              <a:gd name="connsiteX95" fmla="*/ 1316181 w 5735781"/>
              <a:gd name="connsiteY95" fmla="*/ 320008 h 1539208"/>
              <a:gd name="connsiteX96" fmla="*/ 1274618 w 5735781"/>
              <a:gd name="connsiteY96" fmla="*/ 306153 h 1539208"/>
              <a:gd name="connsiteX97" fmla="*/ 1122218 w 5735781"/>
              <a:gd name="connsiteY97" fmla="*/ 389280 h 1539208"/>
              <a:gd name="connsiteX98" fmla="*/ 1039091 w 5735781"/>
              <a:gd name="connsiteY98" fmla="*/ 472408 h 1539208"/>
              <a:gd name="connsiteX99" fmla="*/ 983672 w 5735781"/>
              <a:gd name="connsiteY99" fmla="*/ 555535 h 1539208"/>
              <a:gd name="connsiteX100" fmla="*/ 969818 w 5735781"/>
              <a:gd name="connsiteY100" fmla="*/ 610953 h 1539208"/>
              <a:gd name="connsiteX101" fmla="*/ 955963 w 5735781"/>
              <a:gd name="connsiteY101" fmla="*/ 680226 h 1539208"/>
              <a:gd name="connsiteX102" fmla="*/ 928254 w 5735781"/>
              <a:gd name="connsiteY102" fmla="*/ 763353 h 1539208"/>
              <a:gd name="connsiteX103" fmla="*/ 886691 w 5735781"/>
              <a:gd name="connsiteY103" fmla="*/ 791062 h 1539208"/>
              <a:gd name="connsiteX104" fmla="*/ 858981 w 5735781"/>
              <a:gd name="connsiteY104" fmla="*/ 846480 h 1539208"/>
              <a:gd name="connsiteX105" fmla="*/ 817418 w 5735781"/>
              <a:gd name="connsiteY105" fmla="*/ 888044 h 1539208"/>
              <a:gd name="connsiteX106" fmla="*/ 789709 w 5735781"/>
              <a:gd name="connsiteY106" fmla="*/ 929608 h 1539208"/>
              <a:gd name="connsiteX107" fmla="*/ 748145 w 5735781"/>
              <a:gd name="connsiteY107" fmla="*/ 971171 h 1539208"/>
              <a:gd name="connsiteX108" fmla="*/ 692727 w 5735781"/>
              <a:gd name="connsiteY108" fmla="*/ 1054299 h 1539208"/>
              <a:gd name="connsiteX109" fmla="*/ 665018 w 5735781"/>
              <a:gd name="connsiteY109" fmla="*/ 1095862 h 1539208"/>
              <a:gd name="connsiteX110" fmla="*/ 581891 w 5735781"/>
              <a:gd name="connsiteY110" fmla="*/ 1151280 h 1539208"/>
              <a:gd name="connsiteX111" fmla="*/ 512618 w 5735781"/>
              <a:gd name="connsiteY111" fmla="*/ 1206699 h 1539208"/>
              <a:gd name="connsiteX112" fmla="*/ 429491 w 5735781"/>
              <a:gd name="connsiteY112" fmla="*/ 1234408 h 1539208"/>
              <a:gd name="connsiteX113" fmla="*/ 387927 w 5735781"/>
              <a:gd name="connsiteY113" fmla="*/ 1248262 h 1539208"/>
              <a:gd name="connsiteX114" fmla="*/ 277091 w 5735781"/>
              <a:gd name="connsiteY114" fmla="*/ 1289826 h 1539208"/>
              <a:gd name="connsiteX115" fmla="*/ 124691 w 5735781"/>
              <a:gd name="connsiteY115" fmla="*/ 1331389 h 1539208"/>
              <a:gd name="connsiteX116" fmla="*/ 27709 w 5735781"/>
              <a:gd name="connsiteY116" fmla="*/ 1234408 h 1539208"/>
              <a:gd name="connsiteX117" fmla="*/ 0 w 5735781"/>
              <a:gd name="connsiteY117" fmla="*/ 1123571 h 1539208"/>
              <a:gd name="connsiteX118" fmla="*/ 27709 w 5735781"/>
              <a:gd name="connsiteY118" fmla="*/ 666371 h 1539208"/>
              <a:gd name="connsiteX119" fmla="*/ 41563 w 5735781"/>
              <a:gd name="connsiteY119" fmla="*/ 610953 h 1539208"/>
              <a:gd name="connsiteX120" fmla="*/ 55418 w 5735781"/>
              <a:gd name="connsiteY120" fmla="*/ 527826 h 1539208"/>
              <a:gd name="connsiteX121" fmla="*/ 69272 w 5735781"/>
              <a:gd name="connsiteY121" fmla="*/ 486262 h 1539208"/>
              <a:gd name="connsiteX122" fmla="*/ 96981 w 5735781"/>
              <a:gd name="connsiteY122" fmla="*/ 306153 h 1539208"/>
              <a:gd name="connsiteX123" fmla="*/ 83127 w 5735781"/>
              <a:gd name="connsiteY123" fmla="*/ 70626 h 1539208"/>
              <a:gd name="connsiteX124" fmla="*/ 69272 w 5735781"/>
              <a:gd name="connsiteY124" fmla="*/ 29062 h 1539208"/>
              <a:gd name="connsiteX125" fmla="*/ 27709 w 5735781"/>
              <a:gd name="connsiteY125" fmla="*/ 1353 h 1539208"/>
              <a:gd name="connsiteX126" fmla="*/ 13854 w 5735781"/>
              <a:gd name="connsiteY126" fmla="*/ 42917 h 153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5735781" h="1539208">
                <a:moveTo>
                  <a:pt x="13854" y="42917"/>
                </a:moveTo>
                <a:cubicBezTo>
                  <a:pt x="366514" y="15788"/>
                  <a:pt x="34030" y="34507"/>
                  <a:pt x="568036" y="42917"/>
                </a:cubicBezTo>
                <a:lnTo>
                  <a:pt x="1953491" y="56771"/>
                </a:lnTo>
                <a:cubicBezTo>
                  <a:pt x="2022764" y="61389"/>
                  <a:pt x="2091893" y="71803"/>
                  <a:pt x="2161309" y="70626"/>
                </a:cubicBezTo>
                <a:cubicBezTo>
                  <a:pt x="2364690" y="67179"/>
                  <a:pt x="2770909" y="42917"/>
                  <a:pt x="2770909" y="42917"/>
                </a:cubicBezTo>
                <a:cubicBezTo>
                  <a:pt x="3459018" y="47535"/>
                  <a:pt x="4148433" y="14142"/>
                  <a:pt x="4835236" y="56771"/>
                </a:cubicBezTo>
                <a:cubicBezTo>
                  <a:pt x="4862570" y="58468"/>
                  <a:pt x="4752570" y="207120"/>
                  <a:pt x="4738254" y="223026"/>
                </a:cubicBezTo>
                <a:cubicBezTo>
                  <a:pt x="4712040" y="252153"/>
                  <a:pt x="4692302" y="293761"/>
                  <a:pt x="4655127" y="306153"/>
                </a:cubicBezTo>
                <a:cubicBezTo>
                  <a:pt x="4570842" y="334249"/>
                  <a:pt x="4656412" y="301674"/>
                  <a:pt x="4572000" y="347717"/>
                </a:cubicBezTo>
                <a:cubicBezTo>
                  <a:pt x="4535737" y="367497"/>
                  <a:pt x="4495532" y="380222"/>
                  <a:pt x="4461163" y="403135"/>
                </a:cubicBezTo>
                <a:cubicBezTo>
                  <a:pt x="4407449" y="438945"/>
                  <a:pt x="4435396" y="425578"/>
                  <a:pt x="4378036" y="444699"/>
                </a:cubicBezTo>
                <a:cubicBezTo>
                  <a:pt x="4327234" y="520900"/>
                  <a:pt x="4378038" y="456242"/>
                  <a:pt x="4308763" y="513971"/>
                </a:cubicBezTo>
                <a:cubicBezTo>
                  <a:pt x="4293711" y="526514"/>
                  <a:pt x="4282364" y="543128"/>
                  <a:pt x="4267200" y="555535"/>
                </a:cubicBezTo>
                <a:cubicBezTo>
                  <a:pt x="4231457" y="584779"/>
                  <a:pt x="4156363" y="638662"/>
                  <a:pt x="4156363" y="638662"/>
                </a:cubicBezTo>
                <a:cubicBezTo>
                  <a:pt x="4516370" y="649097"/>
                  <a:pt x="4993637" y="656239"/>
                  <a:pt x="5389418" y="680226"/>
                </a:cubicBezTo>
                <a:cubicBezTo>
                  <a:pt x="5449521" y="683869"/>
                  <a:pt x="5509491" y="689462"/>
                  <a:pt x="5569527" y="694080"/>
                </a:cubicBezTo>
                <a:cubicBezTo>
                  <a:pt x="5592618" y="698698"/>
                  <a:pt x="5616081" y="701739"/>
                  <a:pt x="5638800" y="707935"/>
                </a:cubicBezTo>
                <a:cubicBezTo>
                  <a:pt x="5666979" y="715620"/>
                  <a:pt x="5721927" y="735644"/>
                  <a:pt x="5721927" y="735644"/>
                </a:cubicBezTo>
                <a:cubicBezTo>
                  <a:pt x="5726545" y="758735"/>
                  <a:pt x="5735781" y="781369"/>
                  <a:pt x="5735781" y="804917"/>
                </a:cubicBezTo>
                <a:cubicBezTo>
                  <a:pt x="5735781" y="874095"/>
                  <a:pt x="5711957" y="892332"/>
                  <a:pt x="5666509" y="943462"/>
                </a:cubicBezTo>
                <a:cubicBezTo>
                  <a:pt x="5649153" y="962988"/>
                  <a:pt x="5631491" y="982560"/>
                  <a:pt x="5611091" y="998880"/>
                </a:cubicBezTo>
                <a:cubicBezTo>
                  <a:pt x="5585086" y="1019684"/>
                  <a:pt x="5555672" y="1035826"/>
                  <a:pt x="5527963" y="1054299"/>
                </a:cubicBezTo>
                <a:cubicBezTo>
                  <a:pt x="5514109" y="1063535"/>
                  <a:pt x="5503014" y="1080900"/>
                  <a:pt x="5486400" y="1082008"/>
                </a:cubicBezTo>
                <a:cubicBezTo>
                  <a:pt x="5417127" y="1086626"/>
                  <a:pt x="5347747" y="1089848"/>
                  <a:pt x="5278581" y="1095862"/>
                </a:cubicBezTo>
                <a:cubicBezTo>
                  <a:pt x="5241488" y="1099087"/>
                  <a:pt x="5204876" y="1106967"/>
                  <a:pt x="5167745" y="1109717"/>
                </a:cubicBezTo>
                <a:cubicBezTo>
                  <a:pt x="5080118" y="1116208"/>
                  <a:pt x="4992168" y="1117526"/>
                  <a:pt x="4904509" y="1123571"/>
                </a:cubicBezTo>
                <a:cubicBezTo>
                  <a:pt x="4858207" y="1126764"/>
                  <a:pt x="4812145" y="1132808"/>
                  <a:pt x="4765963" y="1137426"/>
                </a:cubicBezTo>
                <a:cubicBezTo>
                  <a:pt x="4784436" y="1142044"/>
                  <a:pt x="4802531" y="1148587"/>
                  <a:pt x="4821381" y="1151280"/>
                </a:cubicBezTo>
                <a:cubicBezTo>
                  <a:pt x="4907179" y="1163537"/>
                  <a:pt x="4944314" y="1155312"/>
                  <a:pt x="5015345" y="1178989"/>
                </a:cubicBezTo>
                <a:cubicBezTo>
                  <a:pt x="5112019" y="1211214"/>
                  <a:pt x="5055543" y="1198198"/>
                  <a:pt x="5140036" y="1234408"/>
                </a:cubicBezTo>
                <a:cubicBezTo>
                  <a:pt x="5153459" y="1240161"/>
                  <a:pt x="5167745" y="1243644"/>
                  <a:pt x="5181600" y="1248262"/>
                </a:cubicBezTo>
                <a:cubicBezTo>
                  <a:pt x="5276878" y="1311781"/>
                  <a:pt x="5254196" y="1272087"/>
                  <a:pt x="5278581" y="1345244"/>
                </a:cubicBezTo>
                <a:cubicBezTo>
                  <a:pt x="5273963" y="1372953"/>
                  <a:pt x="5277290" y="1403245"/>
                  <a:pt x="5264727" y="1428371"/>
                </a:cubicBezTo>
                <a:cubicBezTo>
                  <a:pt x="5251059" y="1455707"/>
                  <a:pt x="5189299" y="1464546"/>
                  <a:pt x="5167745" y="1469935"/>
                </a:cubicBezTo>
                <a:cubicBezTo>
                  <a:pt x="5153890" y="1479171"/>
                  <a:pt x="5141772" y="1491797"/>
                  <a:pt x="5126181" y="1497644"/>
                </a:cubicBezTo>
                <a:cubicBezTo>
                  <a:pt x="5094442" y="1509546"/>
                  <a:pt x="4963202" y="1523212"/>
                  <a:pt x="4946072" y="1525353"/>
                </a:cubicBezTo>
                <a:cubicBezTo>
                  <a:pt x="4932218" y="1529971"/>
                  <a:pt x="4919113" y="1539208"/>
                  <a:pt x="4904509" y="1539208"/>
                </a:cubicBezTo>
                <a:cubicBezTo>
                  <a:pt x="4862690" y="1539208"/>
                  <a:pt x="4821068" y="1532228"/>
                  <a:pt x="4779818" y="1525353"/>
                </a:cubicBezTo>
                <a:cubicBezTo>
                  <a:pt x="4683300" y="1509267"/>
                  <a:pt x="4805379" y="1496175"/>
                  <a:pt x="4641272" y="1483789"/>
                </a:cubicBezTo>
                <a:cubicBezTo>
                  <a:pt x="4429238" y="1467786"/>
                  <a:pt x="4003963" y="1456080"/>
                  <a:pt x="4003963" y="1456080"/>
                </a:cubicBezTo>
                <a:lnTo>
                  <a:pt x="3920836" y="1428371"/>
                </a:lnTo>
                <a:lnTo>
                  <a:pt x="3879272" y="1414517"/>
                </a:lnTo>
                <a:cubicBezTo>
                  <a:pt x="3870036" y="1396044"/>
                  <a:pt x="3859699" y="1378082"/>
                  <a:pt x="3851563" y="1359099"/>
                </a:cubicBezTo>
                <a:cubicBezTo>
                  <a:pt x="3845810" y="1345676"/>
                  <a:pt x="3844240" y="1330597"/>
                  <a:pt x="3837709" y="1317535"/>
                </a:cubicBezTo>
                <a:cubicBezTo>
                  <a:pt x="3825666" y="1293449"/>
                  <a:pt x="3810000" y="1271353"/>
                  <a:pt x="3796145" y="1248262"/>
                </a:cubicBezTo>
                <a:cubicBezTo>
                  <a:pt x="3791527" y="1220553"/>
                  <a:pt x="3792155" y="1191438"/>
                  <a:pt x="3782291" y="1165135"/>
                </a:cubicBezTo>
                <a:cubicBezTo>
                  <a:pt x="3777704" y="1152904"/>
                  <a:pt x="3759727" y="1149432"/>
                  <a:pt x="3754581" y="1137426"/>
                </a:cubicBezTo>
                <a:cubicBezTo>
                  <a:pt x="3700061" y="1010214"/>
                  <a:pt x="3793307" y="1124405"/>
                  <a:pt x="3699163" y="998880"/>
                </a:cubicBezTo>
                <a:cubicBezTo>
                  <a:pt x="3687407" y="983206"/>
                  <a:pt x="3670143" y="972369"/>
                  <a:pt x="3657600" y="957317"/>
                </a:cubicBezTo>
                <a:cubicBezTo>
                  <a:pt x="3646940" y="944525"/>
                  <a:pt x="3640293" y="928755"/>
                  <a:pt x="3629891" y="915753"/>
                </a:cubicBezTo>
                <a:cubicBezTo>
                  <a:pt x="3621731" y="905553"/>
                  <a:pt x="3610543" y="898079"/>
                  <a:pt x="3602181" y="888044"/>
                </a:cubicBezTo>
                <a:cubicBezTo>
                  <a:pt x="3573542" y="853678"/>
                  <a:pt x="3556902" y="827052"/>
                  <a:pt x="3532909" y="791062"/>
                </a:cubicBezTo>
                <a:cubicBezTo>
                  <a:pt x="3523673" y="804917"/>
                  <a:pt x="3512647" y="817733"/>
                  <a:pt x="3505200" y="832626"/>
                </a:cubicBezTo>
                <a:cubicBezTo>
                  <a:pt x="3498669" y="845688"/>
                  <a:pt x="3495188" y="860100"/>
                  <a:pt x="3491345" y="874189"/>
                </a:cubicBezTo>
                <a:cubicBezTo>
                  <a:pt x="3481325" y="910930"/>
                  <a:pt x="3472872" y="948080"/>
                  <a:pt x="3463636" y="985026"/>
                </a:cubicBezTo>
                <a:lnTo>
                  <a:pt x="3422072" y="1151280"/>
                </a:lnTo>
                <a:cubicBezTo>
                  <a:pt x="3407979" y="1207654"/>
                  <a:pt x="3411560" y="1210365"/>
                  <a:pt x="3380509" y="1262117"/>
                </a:cubicBezTo>
                <a:cubicBezTo>
                  <a:pt x="3363375" y="1290673"/>
                  <a:pt x="3343564" y="1317535"/>
                  <a:pt x="3325091" y="1345244"/>
                </a:cubicBezTo>
                <a:cubicBezTo>
                  <a:pt x="3315854" y="1359099"/>
                  <a:pt x="3313178" y="1381542"/>
                  <a:pt x="3297381" y="1386808"/>
                </a:cubicBezTo>
                <a:lnTo>
                  <a:pt x="3255818" y="1400662"/>
                </a:lnTo>
                <a:cubicBezTo>
                  <a:pt x="3246582" y="1382189"/>
                  <a:pt x="3234640" y="1364837"/>
                  <a:pt x="3228109" y="1345244"/>
                </a:cubicBezTo>
                <a:cubicBezTo>
                  <a:pt x="3201782" y="1266262"/>
                  <a:pt x="3227031" y="1291569"/>
                  <a:pt x="3200400" y="1220553"/>
                </a:cubicBezTo>
                <a:cubicBezTo>
                  <a:pt x="3193148" y="1201215"/>
                  <a:pt x="3179943" y="1184473"/>
                  <a:pt x="3172691" y="1165135"/>
                </a:cubicBezTo>
                <a:cubicBezTo>
                  <a:pt x="3166005" y="1147306"/>
                  <a:pt x="3165522" y="1127546"/>
                  <a:pt x="3158836" y="1109717"/>
                </a:cubicBezTo>
                <a:cubicBezTo>
                  <a:pt x="3151584" y="1090379"/>
                  <a:pt x="3142583" y="1071483"/>
                  <a:pt x="3131127" y="1054299"/>
                </a:cubicBezTo>
                <a:cubicBezTo>
                  <a:pt x="3079583" y="976982"/>
                  <a:pt x="3126038" y="1085684"/>
                  <a:pt x="3075709" y="985026"/>
                </a:cubicBezTo>
                <a:cubicBezTo>
                  <a:pt x="3069178" y="971964"/>
                  <a:pt x="3068385" y="956524"/>
                  <a:pt x="3061854" y="943462"/>
                </a:cubicBezTo>
                <a:cubicBezTo>
                  <a:pt x="3047151" y="914056"/>
                  <a:pt x="2992318" y="849615"/>
                  <a:pt x="2978727" y="832626"/>
                </a:cubicBezTo>
                <a:cubicBezTo>
                  <a:pt x="2974109" y="818771"/>
                  <a:pt x="2971403" y="804124"/>
                  <a:pt x="2964872" y="791062"/>
                </a:cubicBezTo>
                <a:cubicBezTo>
                  <a:pt x="2936446" y="734210"/>
                  <a:pt x="2943815" y="764741"/>
                  <a:pt x="2909454" y="721789"/>
                </a:cubicBezTo>
                <a:cubicBezTo>
                  <a:pt x="2899052" y="708787"/>
                  <a:pt x="2890981" y="694080"/>
                  <a:pt x="2881745" y="680226"/>
                </a:cubicBezTo>
                <a:cubicBezTo>
                  <a:pt x="2853129" y="594374"/>
                  <a:pt x="2887727" y="677517"/>
                  <a:pt x="2840181" y="610953"/>
                </a:cubicBezTo>
                <a:cubicBezTo>
                  <a:pt x="2824529" y="589041"/>
                  <a:pt x="2813075" y="564398"/>
                  <a:pt x="2798618" y="541680"/>
                </a:cubicBezTo>
                <a:cubicBezTo>
                  <a:pt x="2780739" y="513584"/>
                  <a:pt x="2761673" y="486262"/>
                  <a:pt x="2743200" y="458553"/>
                </a:cubicBezTo>
                <a:cubicBezTo>
                  <a:pt x="2733964" y="444698"/>
                  <a:pt x="2727265" y="428763"/>
                  <a:pt x="2715491" y="416989"/>
                </a:cubicBezTo>
                <a:lnTo>
                  <a:pt x="2687781" y="389280"/>
                </a:lnTo>
                <a:cubicBezTo>
                  <a:pt x="2683243" y="375665"/>
                  <a:pt x="2665402" y="309990"/>
                  <a:pt x="2646218" y="306153"/>
                </a:cubicBezTo>
                <a:cubicBezTo>
                  <a:pt x="2629890" y="302887"/>
                  <a:pt x="2618509" y="324626"/>
                  <a:pt x="2604654" y="333862"/>
                </a:cubicBezTo>
                <a:cubicBezTo>
                  <a:pt x="2575822" y="449195"/>
                  <a:pt x="2610929" y="335168"/>
                  <a:pt x="2563091" y="430844"/>
                </a:cubicBezTo>
                <a:cubicBezTo>
                  <a:pt x="2556560" y="443906"/>
                  <a:pt x="2554660" y="458848"/>
                  <a:pt x="2549236" y="472408"/>
                </a:cubicBezTo>
                <a:cubicBezTo>
                  <a:pt x="2509134" y="572662"/>
                  <a:pt x="2523384" y="545821"/>
                  <a:pt x="2479963" y="610953"/>
                </a:cubicBezTo>
                <a:cubicBezTo>
                  <a:pt x="2458844" y="779909"/>
                  <a:pt x="2485369" y="667615"/>
                  <a:pt x="2438400" y="777208"/>
                </a:cubicBezTo>
                <a:cubicBezTo>
                  <a:pt x="2432647" y="790631"/>
                  <a:pt x="2434872" y="808445"/>
                  <a:pt x="2424545" y="818771"/>
                </a:cubicBezTo>
                <a:cubicBezTo>
                  <a:pt x="2414218" y="829098"/>
                  <a:pt x="2397302" y="829762"/>
                  <a:pt x="2382981" y="832626"/>
                </a:cubicBezTo>
                <a:cubicBezTo>
                  <a:pt x="2134773" y="882268"/>
                  <a:pt x="2394870" y="819262"/>
                  <a:pt x="2230581" y="860335"/>
                </a:cubicBezTo>
                <a:cubicBezTo>
                  <a:pt x="2216727" y="874190"/>
                  <a:pt x="2208295" y="898394"/>
                  <a:pt x="2189018" y="901899"/>
                </a:cubicBezTo>
                <a:cubicBezTo>
                  <a:pt x="2092561" y="919437"/>
                  <a:pt x="2086710" y="896574"/>
                  <a:pt x="2036618" y="846480"/>
                </a:cubicBezTo>
                <a:cubicBezTo>
                  <a:pt x="2015856" y="784198"/>
                  <a:pt x="2000453" y="725839"/>
                  <a:pt x="1939636" y="680226"/>
                </a:cubicBezTo>
                <a:cubicBezTo>
                  <a:pt x="1921163" y="666371"/>
                  <a:pt x="1901596" y="653868"/>
                  <a:pt x="1884218" y="638662"/>
                </a:cubicBezTo>
                <a:cubicBezTo>
                  <a:pt x="1864558" y="621459"/>
                  <a:pt x="1845801" y="603079"/>
                  <a:pt x="1828800" y="583244"/>
                </a:cubicBezTo>
                <a:cubicBezTo>
                  <a:pt x="1817964" y="570601"/>
                  <a:pt x="1814235" y="551903"/>
                  <a:pt x="1801091" y="541680"/>
                </a:cubicBezTo>
                <a:cubicBezTo>
                  <a:pt x="1771701" y="518821"/>
                  <a:pt x="1735683" y="505995"/>
                  <a:pt x="1704109" y="486262"/>
                </a:cubicBezTo>
                <a:cubicBezTo>
                  <a:pt x="1661749" y="459787"/>
                  <a:pt x="1624098" y="425475"/>
                  <a:pt x="1579418" y="403135"/>
                </a:cubicBezTo>
                <a:cubicBezTo>
                  <a:pt x="1560945" y="393899"/>
                  <a:pt x="1542054" y="385456"/>
                  <a:pt x="1524000" y="375426"/>
                </a:cubicBezTo>
                <a:cubicBezTo>
                  <a:pt x="1500460" y="362348"/>
                  <a:pt x="1480746" y="340800"/>
                  <a:pt x="1454727" y="333862"/>
                </a:cubicBezTo>
                <a:cubicBezTo>
                  <a:pt x="1409882" y="321903"/>
                  <a:pt x="1362363" y="324626"/>
                  <a:pt x="1316181" y="320008"/>
                </a:cubicBezTo>
                <a:cubicBezTo>
                  <a:pt x="1302327" y="315390"/>
                  <a:pt x="1289222" y="306153"/>
                  <a:pt x="1274618" y="306153"/>
                </a:cubicBezTo>
                <a:cubicBezTo>
                  <a:pt x="1178505" y="306153"/>
                  <a:pt x="1189006" y="322492"/>
                  <a:pt x="1122218" y="389280"/>
                </a:cubicBezTo>
                <a:cubicBezTo>
                  <a:pt x="1094509" y="416989"/>
                  <a:pt x="1060828" y="439803"/>
                  <a:pt x="1039091" y="472408"/>
                </a:cubicBezTo>
                <a:lnTo>
                  <a:pt x="983672" y="555535"/>
                </a:lnTo>
                <a:cubicBezTo>
                  <a:pt x="979054" y="574008"/>
                  <a:pt x="973949" y="592365"/>
                  <a:pt x="969818" y="610953"/>
                </a:cubicBezTo>
                <a:cubicBezTo>
                  <a:pt x="964710" y="633941"/>
                  <a:pt x="962159" y="657507"/>
                  <a:pt x="955963" y="680226"/>
                </a:cubicBezTo>
                <a:cubicBezTo>
                  <a:pt x="948278" y="708405"/>
                  <a:pt x="952556" y="747151"/>
                  <a:pt x="928254" y="763353"/>
                </a:cubicBezTo>
                <a:lnTo>
                  <a:pt x="886691" y="791062"/>
                </a:lnTo>
                <a:cubicBezTo>
                  <a:pt x="877454" y="809535"/>
                  <a:pt x="870985" y="829674"/>
                  <a:pt x="858981" y="846480"/>
                </a:cubicBezTo>
                <a:cubicBezTo>
                  <a:pt x="847593" y="862424"/>
                  <a:pt x="829961" y="872992"/>
                  <a:pt x="817418" y="888044"/>
                </a:cubicBezTo>
                <a:cubicBezTo>
                  <a:pt x="806758" y="900836"/>
                  <a:pt x="800369" y="916816"/>
                  <a:pt x="789709" y="929608"/>
                </a:cubicBezTo>
                <a:cubicBezTo>
                  <a:pt x="777166" y="944660"/>
                  <a:pt x="760174" y="955705"/>
                  <a:pt x="748145" y="971171"/>
                </a:cubicBezTo>
                <a:cubicBezTo>
                  <a:pt x="727699" y="997458"/>
                  <a:pt x="711200" y="1026590"/>
                  <a:pt x="692727" y="1054299"/>
                </a:cubicBezTo>
                <a:cubicBezTo>
                  <a:pt x="683491" y="1068153"/>
                  <a:pt x="678872" y="1086626"/>
                  <a:pt x="665018" y="1095862"/>
                </a:cubicBezTo>
                <a:cubicBezTo>
                  <a:pt x="637309" y="1114335"/>
                  <a:pt x="605440" y="1127732"/>
                  <a:pt x="581891" y="1151280"/>
                </a:cubicBezTo>
                <a:cubicBezTo>
                  <a:pt x="558862" y="1174308"/>
                  <a:pt x="544073" y="1192719"/>
                  <a:pt x="512618" y="1206699"/>
                </a:cubicBezTo>
                <a:cubicBezTo>
                  <a:pt x="485928" y="1218562"/>
                  <a:pt x="457200" y="1225172"/>
                  <a:pt x="429491" y="1234408"/>
                </a:cubicBezTo>
                <a:cubicBezTo>
                  <a:pt x="415636" y="1239026"/>
                  <a:pt x="400989" y="1241731"/>
                  <a:pt x="387927" y="1248262"/>
                </a:cubicBezTo>
                <a:cubicBezTo>
                  <a:pt x="295021" y="1294715"/>
                  <a:pt x="371406" y="1261531"/>
                  <a:pt x="277091" y="1289826"/>
                </a:cubicBezTo>
                <a:cubicBezTo>
                  <a:pt x="136476" y="1332011"/>
                  <a:pt x="250940" y="1306140"/>
                  <a:pt x="124691" y="1331389"/>
                </a:cubicBezTo>
                <a:cubicBezTo>
                  <a:pt x="34236" y="1313299"/>
                  <a:pt x="53613" y="1338025"/>
                  <a:pt x="27709" y="1234408"/>
                </a:cubicBezTo>
                <a:lnTo>
                  <a:pt x="0" y="1123571"/>
                </a:lnTo>
                <a:cubicBezTo>
                  <a:pt x="6136" y="970168"/>
                  <a:pt x="2488" y="817696"/>
                  <a:pt x="27709" y="666371"/>
                </a:cubicBezTo>
                <a:cubicBezTo>
                  <a:pt x="30839" y="647589"/>
                  <a:pt x="37829" y="629624"/>
                  <a:pt x="41563" y="610953"/>
                </a:cubicBezTo>
                <a:cubicBezTo>
                  <a:pt x="47072" y="583407"/>
                  <a:pt x="49324" y="555248"/>
                  <a:pt x="55418" y="527826"/>
                </a:cubicBezTo>
                <a:cubicBezTo>
                  <a:pt x="58586" y="513570"/>
                  <a:pt x="65730" y="500430"/>
                  <a:pt x="69272" y="486262"/>
                </a:cubicBezTo>
                <a:cubicBezTo>
                  <a:pt x="85141" y="422785"/>
                  <a:pt x="88567" y="373465"/>
                  <a:pt x="96981" y="306153"/>
                </a:cubicBezTo>
                <a:cubicBezTo>
                  <a:pt x="92363" y="227644"/>
                  <a:pt x="90952" y="148880"/>
                  <a:pt x="83127" y="70626"/>
                </a:cubicBezTo>
                <a:cubicBezTo>
                  <a:pt x="81674" y="56094"/>
                  <a:pt x="78395" y="40466"/>
                  <a:pt x="69272" y="29062"/>
                </a:cubicBezTo>
                <a:cubicBezTo>
                  <a:pt x="58870" y="16060"/>
                  <a:pt x="43505" y="6618"/>
                  <a:pt x="27709" y="1353"/>
                </a:cubicBezTo>
                <a:cubicBezTo>
                  <a:pt x="14565" y="-3028"/>
                  <a:pt x="0" y="1353"/>
                  <a:pt x="13854" y="4291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5419" y="4750755"/>
            <a:ext cx="1468581" cy="1512007"/>
          </a:xfrm>
          <a:custGeom>
            <a:avLst/>
            <a:gdLst>
              <a:gd name="connsiteX0" fmla="*/ 55418 w 7980218"/>
              <a:gd name="connsiteY0" fmla="*/ 1094509 h 1760036"/>
              <a:gd name="connsiteX1" fmla="*/ 484909 w 7980218"/>
              <a:gd name="connsiteY1" fmla="*/ 817418 h 1760036"/>
              <a:gd name="connsiteX2" fmla="*/ 914400 w 7980218"/>
              <a:gd name="connsiteY2" fmla="*/ 609600 h 1760036"/>
              <a:gd name="connsiteX3" fmla="*/ 1025236 w 7980218"/>
              <a:gd name="connsiteY3" fmla="*/ 554182 h 1760036"/>
              <a:gd name="connsiteX4" fmla="*/ 1080655 w 7980218"/>
              <a:gd name="connsiteY4" fmla="*/ 526473 h 1760036"/>
              <a:gd name="connsiteX5" fmla="*/ 1136073 w 7980218"/>
              <a:gd name="connsiteY5" fmla="*/ 512618 h 1760036"/>
              <a:gd name="connsiteX6" fmla="*/ 1357746 w 7980218"/>
              <a:gd name="connsiteY6" fmla="*/ 415637 h 1760036"/>
              <a:gd name="connsiteX7" fmla="*/ 1440873 w 7980218"/>
              <a:gd name="connsiteY7" fmla="*/ 387928 h 1760036"/>
              <a:gd name="connsiteX8" fmla="*/ 1496291 w 7980218"/>
              <a:gd name="connsiteY8" fmla="*/ 374073 h 1760036"/>
              <a:gd name="connsiteX9" fmla="*/ 1579418 w 7980218"/>
              <a:gd name="connsiteY9" fmla="*/ 346364 h 1760036"/>
              <a:gd name="connsiteX10" fmla="*/ 1634836 w 7980218"/>
              <a:gd name="connsiteY10" fmla="*/ 332509 h 1760036"/>
              <a:gd name="connsiteX11" fmla="*/ 1717964 w 7980218"/>
              <a:gd name="connsiteY11" fmla="*/ 304800 h 1760036"/>
              <a:gd name="connsiteX12" fmla="*/ 1773382 w 7980218"/>
              <a:gd name="connsiteY12" fmla="*/ 290946 h 1760036"/>
              <a:gd name="connsiteX13" fmla="*/ 1911927 w 7980218"/>
              <a:gd name="connsiteY13" fmla="*/ 235528 h 1760036"/>
              <a:gd name="connsiteX14" fmla="*/ 2022764 w 7980218"/>
              <a:gd name="connsiteY14" fmla="*/ 221673 h 1760036"/>
              <a:gd name="connsiteX15" fmla="*/ 2244436 w 7980218"/>
              <a:gd name="connsiteY15" fmla="*/ 180109 h 1760036"/>
              <a:gd name="connsiteX16" fmla="*/ 2313709 w 7980218"/>
              <a:gd name="connsiteY16" fmla="*/ 152400 h 1760036"/>
              <a:gd name="connsiteX17" fmla="*/ 2341418 w 7980218"/>
              <a:gd name="connsiteY17" fmla="*/ 193964 h 1760036"/>
              <a:gd name="connsiteX18" fmla="*/ 2355273 w 7980218"/>
              <a:gd name="connsiteY18" fmla="*/ 789709 h 1760036"/>
              <a:gd name="connsiteX19" fmla="*/ 2466109 w 7980218"/>
              <a:gd name="connsiteY19" fmla="*/ 775855 h 1760036"/>
              <a:gd name="connsiteX20" fmla="*/ 2715491 w 7980218"/>
              <a:gd name="connsiteY20" fmla="*/ 762000 h 1760036"/>
              <a:gd name="connsiteX21" fmla="*/ 2881746 w 7980218"/>
              <a:gd name="connsiteY21" fmla="*/ 734291 h 1760036"/>
              <a:gd name="connsiteX22" fmla="*/ 4835236 w 7980218"/>
              <a:gd name="connsiteY22" fmla="*/ 720437 h 1760036"/>
              <a:gd name="connsiteX23" fmla="*/ 4932218 w 7980218"/>
              <a:gd name="connsiteY23" fmla="*/ 678873 h 1760036"/>
              <a:gd name="connsiteX24" fmla="*/ 4987636 w 7980218"/>
              <a:gd name="connsiteY24" fmla="*/ 665018 h 1760036"/>
              <a:gd name="connsiteX25" fmla="*/ 5098473 w 7980218"/>
              <a:gd name="connsiteY25" fmla="*/ 623455 h 1760036"/>
              <a:gd name="connsiteX26" fmla="*/ 5140036 w 7980218"/>
              <a:gd name="connsiteY26" fmla="*/ 609600 h 1760036"/>
              <a:gd name="connsiteX27" fmla="*/ 5223164 w 7980218"/>
              <a:gd name="connsiteY27" fmla="*/ 554182 h 1760036"/>
              <a:gd name="connsiteX28" fmla="*/ 5237018 w 7980218"/>
              <a:gd name="connsiteY28" fmla="*/ 512618 h 1760036"/>
              <a:gd name="connsiteX29" fmla="*/ 5306291 w 7980218"/>
              <a:gd name="connsiteY29" fmla="*/ 415637 h 1760036"/>
              <a:gd name="connsiteX30" fmla="*/ 5417127 w 7980218"/>
              <a:gd name="connsiteY30" fmla="*/ 290946 h 1760036"/>
              <a:gd name="connsiteX31" fmla="*/ 5458691 w 7980218"/>
              <a:gd name="connsiteY31" fmla="*/ 263237 h 1760036"/>
              <a:gd name="connsiteX32" fmla="*/ 5721927 w 7980218"/>
              <a:gd name="connsiteY32" fmla="*/ 193964 h 1760036"/>
              <a:gd name="connsiteX33" fmla="*/ 5957455 w 7980218"/>
              <a:gd name="connsiteY33" fmla="*/ 83128 h 1760036"/>
              <a:gd name="connsiteX34" fmla="*/ 6151418 w 7980218"/>
              <a:gd name="connsiteY34" fmla="*/ 27709 h 1760036"/>
              <a:gd name="connsiteX35" fmla="*/ 6192982 w 7980218"/>
              <a:gd name="connsiteY35" fmla="*/ 0 h 1760036"/>
              <a:gd name="connsiteX36" fmla="*/ 6179127 w 7980218"/>
              <a:gd name="connsiteY36" fmla="*/ 193964 h 1760036"/>
              <a:gd name="connsiteX37" fmla="*/ 6165273 w 7980218"/>
              <a:gd name="connsiteY37" fmla="*/ 235528 h 1760036"/>
              <a:gd name="connsiteX38" fmla="*/ 6206836 w 7980218"/>
              <a:gd name="connsiteY38" fmla="*/ 554182 h 1760036"/>
              <a:gd name="connsiteX39" fmla="*/ 6483927 w 7980218"/>
              <a:gd name="connsiteY39" fmla="*/ 540328 h 1760036"/>
              <a:gd name="connsiteX40" fmla="*/ 6553200 w 7980218"/>
              <a:gd name="connsiteY40" fmla="*/ 554182 h 1760036"/>
              <a:gd name="connsiteX41" fmla="*/ 6511636 w 7980218"/>
              <a:gd name="connsiteY41" fmla="*/ 789709 h 1760036"/>
              <a:gd name="connsiteX42" fmla="*/ 6470073 w 7980218"/>
              <a:gd name="connsiteY42" fmla="*/ 858982 h 1760036"/>
              <a:gd name="connsiteX43" fmla="*/ 6428509 w 7980218"/>
              <a:gd name="connsiteY43" fmla="*/ 942109 h 1760036"/>
              <a:gd name="connsiteX44" fmla="*/ 6386946 w 7980218"/>
              <a:gd name="connsiteY44" fmla="*/ 1039091 h 1760036"/>
              <a:gd name="connsiteX45" fmla="*/ 6373091 w 7980218"/>
              <a:gd name="connsiteY45" fmla="*/ 1080655 h 1760036"/>
              <a:gd name="connsiteX46" fmla="*/ 6345382 w 7980218"/>
              <a:gd name="connsiteY46" fmla="*/ 1136073 h 1760036"/>
              <a:gd name="connsiteX47" fmla="*/ 6359236 w 7980218"/>
              <a:gd name="connsiteY47" fmla="*/ 1246909 h 1760036"/>
              <a:gd name="connsiteX48" fmla="*/ 6428509 w 7980218"/>
              <a:gd name="connsiteY48" fmla="*/ 1219200 h 1760036"/>
              <a:gd name="connsiteX49" fmla="*/ 6580909 w 7980218"/>
              <a:gd name="connsiteY49" fmla="*/ 1163782 h 1760036"/>
              <a:gd name="connsiteX50" fmla="*/ 6747164 w 7980218"/>
              <a:gd name="connsiteY50" fmla="*/ 1136073 h 1760036"/>
              <a:gd name="connsiteX51" fmla="*/ 6844146 w 7980218"/>
              <a:gd name="connsiteY51" fmla="*/ 1108364 h 1760036"/>
              <a:gd name="connsiteX52" fmla="*/ 6941127 w 7980218"/>
              <a:gd name="connsiteY52" fmla="*/ 1094509 h 1760036"/>
              <a:gd name="connsiteX53" fmla="*/ 7038109 w 7980218"/>
              <a:gd name="connsiteY53" fmla="*/ 1066800 h 1760036"/>
              <a:gd name="connsiteX54" fmla="*/ 7232073 w 7980218"/>
              <a:gd name="connsiteY54" fmla="*/ 1052946 h 1760036"/>
              <a:gd name="connsiteX55" fmla="*/ 7356764 w 7980218"/>
              <a:gd name="connsiteY55" fmla="*/ 1039091 h 1760036"/>
              <a:gd name="connsiteX56" fmla="*/ 7426036 w 7980218"/>
              <a:gd name="connsiteY56" fmla="*/ 983673 h 1760036"/>
              <a:gd name="connsiteX57" fmla="*/ 7467600 w 7980218"/>
              <a:gd name="connsiteY57" fmla="*/ 969818 h 1760036"/>
              <a:gd name="connsiteX58" fmla="*/ 7536873 w 7980218"/>
              <a:gd name="connsiteY58" fmla="*/ 942109 h 1760036"/>
              <a:gd name="connsiteX59" fmla="*/ 7620000 w 7980218"/>
              <a:gd name="connsiteY59" fmla="*/ 872837 h 1760036"/>
              <a:gd name="connsiteX60" fmla="*/ 7661564 w 7980218"/>
              <a:gd name="connsiteY60" fmla="*/ 831273 h 1760036"/>
              <a:gd name="connsiteX61" fmla="*/ 7703127 w 7980218"/>
              <a:gd name="connsiteY61" fmla="*/ 817418 h 1760036"/>
              <a:gd name="connsiteX62" fmla="*/ 7841673 w 7980218"/>
              <a:gd name="connsiteY62" fmla="*/ 734291 h 1760036"/>
              <a:gd name="connsiteX63" fmla="*/ 7910946 w 7980218"/>
              <a:gd name="connsiteY63" fmla="*/ 720437 h 1760036"/>
              <a:gd name="connsiteX64" fmla="*/ 7952509 w 7980218"/>
              <a:gd name="connsiteY64" fmla="*/ 706582 h 1760036"/>
              <a:gd name="connsiteX65" fmla="*/ 7966364 w 7980218"/>
              <a:gd name="connsiteY65" fmla="*/ 1260764 h 1760036"/>
              <a:gd name="connsiteX66" fmla="*/ 7980218 w 7980218"/>
              <a:gd name="connsiteY66" fmla="*/ 1316182 h 1760036"/>
              <a:gd name="connsiteX67" fmla="*/ 7938655 w 7980218"/>
              <a:gd name="connsiteY67" fmla="*/ 1427018 h 1760036"/>
              <a:gd name="connsiteX68" fmla="*/ 7897091 w 7980218"/>
              <a:gd name="connsiteY68" fmla="*/ 1468582 h 1760036"/>
              <a:gd name="connsiteX69" fmla="*/ 7813964 w 7980218"/>
              <a:gd name="connsiteY69" fmla="*/ 1537855 h 1760036"/>
              <a:gd name="connsiteX70" fmla="*/ 7772400 w 7980218"/>
              <a:gd name="connsiteY70" fmla="*/ 1579418 h 1760036"/>
              <a:gd name="connsiteX71" fmla="*/ 7606146 w 7980218"/>
              <a:gd name="connsiteY71" fmla="*/ 1620982 h 1760036"/>
              <a:gd name="connsiteX72" fmla="*/ 7536873 w 7980218"/>
              <a:gd name="connsiteY72" fmla="*/ 1648691 h 1760036"/>
              <a:gd name="connsiteX73" fmla="*/ 7481455 w 7980218"/>
              <a:gd name="connsiteY73" fmla="*/ 1676400 h 1760036"/>
              <a:gd name="connsiteX74" fmla="*/ 7384473 w 7980218"/>
              <a:gd name="connsiteY74" fmla="*/ 1690255 h 1760036"/>
              <a:gd name="connsiteX75" fmla="*/ 7315200 w 7980218"/>
              <a:gd name="connsiteY75" fmla="*/ 1704109 h 1760036"/>
              <a:gd name="connsiteX76" fmla="*/ 6858000 w 7980218"/>
              <a:gd name="connsiteY76" fmla="*/ 1717964 h 1760036"/>
              <a:gd name="connsiteX77" fmla="*/ 6733309 w 7980218"/>
              <a:gd name="connsiteY77" fmla="*/ 1704109 h 1760036"/>
              <a:gd name="connsiteX78" fmla="*/ 6317673 w 7980218"/>
              <a:gd name="connsiteY78" fmla="*/ 1676400 h 1760036"/>
              <a:gd name="connsiteX79" fmla="*/ 5791200 w 7980218"/>
              <a:gd name="connsiteY79" fmla="*/ 1634837 h 1760036"/>
              <a:gd name="connsiteX80" fmla="*/ 5347855 w 7980218"/>
              <a:gd name="connsiteY80" fmla="*/ 1620982 h 1760036"/>
              <a:gd name="connsiteX81" fmla="*/ 5153891 w 7980218"/>
              <a:gd name="connsiteY81" fmla="*/ 1593273 h 1760036"/>
              <a:gd name="connsiteX82" fmla="*/ 4835236 w 7980218"/>
              <a:gd name="connsiteY82" fmla="*/ 1565564 h 1760036"/>
              <a:gd name="connsiteX83" fmla="*/ 4668982 w 7980218"/>
              <a:gd name="connsiteY83" fmla="*/ 1551709 h 1760036"/>
              <a:gd name="connsiteX84" fmla="*/ 4488873 w 7980218"/>
              <a:gd name="connsiteY84" fmla="*/ 1537855 h 1760036"/>
              <a:gd name="connsiteX85" fmla="*/ 4336473 w 7980218"/>
              <a:gd name="connsiteY85" fmla="*/ 1524000 h 1760036"/>
              <a:gd name="connsiteX86" fmla="*/ 4211782 w 7980218"/>
              <a:gd name="connsiteY86" fmla="*/ 1496291 h 1760036"/>
              <a:gd name="connsiteX87" fmla="*/ 3976255 w 7980218"/>
              <a:gd name="connsiteY87" fmla="*/ 1468582 h 1760036"/>
              <a:gd name="connsiteX88" fmla="*/ 3782291 w 7980218"/>
              <a:gd name="connsiteY88" fmla="*/ 1427018 h 1760036"/>
              <a:gd name="connsiteX89" fmla="*/ 3726873 w 7980218"/>
              <a:gd name="connsiteY89" fmla="*/ 1413164 h 1760036"/>
              <a:gd name="connsiteX90" fmla="*/ 3422073 w 7980218"/>
              <a:gd name="connsiteY90" fmla="*/ 1371600 h 1760036"/>
              <a:gd name="connsiteX91" fmla="*/ 3311236 w 7980218"/>
              <a:gd name="connsiteY91" fmla="*/ 1357746 h 1760036"/>
              <a:gd name="connsiteX92" fmla="*/ 3075709 w 7980218"/>
              <a:gd name="connsiteY92" fmla="*/ 1316182 h 1760036"/>
              <a:gd name="connsiteX93" fmla="*/ 2881746 w 7980218"/>
              <a:gd name="connsiteY93" fmla="*/ 1274618 h 1760036"/>
              <a:gd name="connsiteX94" fmla="*/ 2826327 w 7980218"/>
              <a:gd name="connsiteY94" fmla="*/ 1246909 h 1760036"/>
              <a:gd name="connsiteX95" fmla="*/ 2757055 w 7980218"/>
              <a:gd name="connsiteY95" fmla="*/ 1233055 h 1760036"/>
              <a:gd name="connsiteX96" fmla="*/ 2701636 w 7980218"/>
              <a:gd name="connsiteY96" fmla="*/ 1219200 h 1760036"/>
              <a:gd name="connsiteX97" fmla="*/ 2632364 w 7980218"/>
              <a:gd name="connsiteY97" fmla="*/ 1205346 h 1760036"/>
              <a:gd name="connsiteX98" fmla="*/ 2590800 w 7980218"/>
              <a:gd name="connsiteY98" fmla="*/ 1191491 h 1760036"/>
              <a:gd name="connsiteX99" fmla="*/ 2230582 w 7980218"/>
              <a:gd name="connsiteY99" fmla="*/ 1163782 h 1760036"/>
              <a:gd name="connsiteX100" fmla="*/ 2036618 w 7980218"/>
              <a:gd name="connsiteY100" fmla="*/ 1136073 h 1760036"/>
              <a:gd name="connsiteX101" fmla="*/ 1717964 w 7980218"/>
              <a:gd name="connsiteY101" fmla="*/ 1080655 h 1760036"/>
              <a:gd name="connsiteX102" fmla="*/ 1163782 w 7980218"/>
              <a:gd name="connsiteY102" fmla="*/ 1052946 h 1760036"/>
              <a:gd name="connsiteX103" fmla="*/ 914400 w 7980218"/>
              <a:gd name="connsiteY103" fmla="*/ 1025237 h 1760036"/>
              <a:gd name="connsiteX104" fmla="*/ 775855 w 7980218"/>
              <a:gd name="connsiteY104" fmla="*/ 1011382 h 1760036"/>
              <a:gd name="connsiteX105" fmla="*/ 83127 w 7980218"/>
              <a:gd name="connsiteY105" fmla="*/ 1025237 h 1760036"/>
              <a:gd name="connsiteX106" fmla="*/ 0 w 7980218"/>
              <a:gd name="connsiteY106" fmla="*/ 1052946 h 1760036"/>
              <a:gd name="connsiteX107" fmla="*/ 41564 w 7980218"/>
              <a:gd name="connsiteY107" fmla="*/ 1094509 h 1760036"/>
              <a:gd name="connsiteX108" fmla="*/ 152400 w 7980218"/>
              <a:gd name="connsiteY108" fmla="*/ 1122218 h 1760036"/>
              <a:gd name="connsiteX109" fmla="*/ 235527 w 7980218"/>
              <a:gd name="connsiteY109" fmla="*/ 1149928 h 17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7980218" h="1760036">
                <a:moveTo>
                  <a:pt x="55418" y="1094509"/>
                </a:moveTo>
                <a:cubicBezTo>
                  <a:pt x="198582" y="1002145"/>
                  <a:pt x="338816" y="905074"/>
                  <a:pt x="484909" y="817418"/>
                </a:cubicBezTo>
                <a:cubicBezTo>
                  <a:pt x="779778" y="640497"/>
                  <a:pt x="714141" y="666817"/>
                  <a:pt x="914400" y="609600"/>
                </a:cubicBezTo>
                <a:cubicBezTo>
                  <a:pt x="988002" y="560532"/>
                  <a:pt x="923559" y="599372"/>
                  <a:pt x="1025236" y="554182"/>
                </a:cubicBezTo>
                <a:cubicBezTo>
                  <a:pt x="1044109" y="545794"/>
                  <a:pt x="1061317" y="533725"/>
                  <a:pt x="1080655" y="526473"/>
                </a:cubicBezTo>
                <a:cubicBezTo>
                  <a:pt x="1098484" y="519787"/>
                  <a:pt x="1118394" y="519690"/>
                  <a:pt x="1136073" y="512618"/>
                </a:cubicBezTo>
                <a:cubicBezTo>
                  <a:pt x="1350898" y="426688"/>
                  <a:pt x="1050416" y="518080"/>
                  <a:pt x="1357746" y="415637"/>
                </a:cubicBezTo>
                <a:cubicBezTo>
                  <a:pt x="1385455" y="406401"/>
                  <a:pt x="1412897" y="396321"/>
                  <a:pt x="1440873" y="387928"/>
                </a:cubicBezTo>
                <a:cubicBezTo>
                  <a:pt x="1459111" y="382456"/>
                  <a:pt x="1478053" y="379545"/>
                  <a:pt x="1496291" y="374073"/>
                </a:cubicBezTo>
                <a:cubicBezTo>
                  <a:pt x="1524267" y="365680"/>
                  <a:pt x="1551442" y="354757"/>
                  <a:pt x="1579418" y="346364"/>
                </a:cubicBezTo>
                <a:cubicBezTo>
                  <a:pt x="1597656" y="340892"/>
                  <a:pt x="1616598" y="337980"/>
                  <a:pt x="1634836" y="332509"/>
                </a:cubicBezTo>
                <a:cubicBezTo>
                  <a:pt x="1662812" y="324116"/>
                  <a:pt x="1689988" y="313193"/>
                  <a:pt x="1717964" y="304800"/>
                </a:cubicBezTo>
                <a:cubicBezTo>
                  <a:pt x="1736202" y="299329"/>
                  <a:pt x="1755450" y="297350"/>
                  <a:pt x="1773382" y="290946"/>
                </a:cubicBezTo>
                <a:cubicBezTo>
                  <a:pt x="1820224" y="274217"/>
                  <a:pt x="1862572" y="241698"/>
                  <a:pt x="1911927" y="235528"/>
                </a:cubicBezTo>
                <a:lnTo>
                  <a:pt x="2022764" y="221673"/>
                </a:lnTo>
                <a:cubicBezTo>
                  <a:pt x="2169721" y="184934"/>
                  <a:pt x="2095812" y="198688"/>
                  <a:pt x="2244436" y="180109"/>
                </a:cubicBezTo>
                <a:cubicBezTo>
                  <a:pt x="2267527" y="170873"/>
                  <a:pt x="2289089" y="148883"/>
                  <a:pt x="2313709" y="152400"/>
                </a:cubicBezTo>
                <a:cubicBezTo>
                  <a:pt x="2330193" y="154755"/>
                  <a:pt x="2340334" y="177348"/>
                  <a:pt x="2341418" y="193964"/>
                </a:cubicBezTo>
                <a:cubicBezTo>
                  <a:pt x="2354345" y="392178"/>
                  <a:pt x="2350655" y="591127"/>
                  <a:pt x="2355273" y="789709"/>
                </a:cubicBezTo>
                <a:cubicBezTo>
                  <a:pt x="2392218" y="785091"/>
                  <a:pt x="2428986" y="778711"/>
                  <a:pt x="2466109" y="775855"/>
                </a:cubicBezTo>
                <a:cubicBezTo>
                  <a:pt x="2549119" y="769470"/>
                  <a:pt x="2632649" y="770284"/>
                  <a:pt x="2715491" y="762000"/>
                </a:cubicBezTo>
                <a:cubicBezTo>
                  <a:pt x="2771395" y="756410"/>
                  <a:pt x="2826328" y="743527"/>
                  <a:pt x="2881746" y="734291"/>
                </a:cubicBezTo>
                <a:cubicBezTo>
                  <a:pt x="3653736" y="748857"/>
                  <a:pt x="3983578" y="765261"/>
                  <a:pt x="4835236" y="720437"/>
                </a:cubicBezTo>
                <a:cubicBezTo>
                  <a:pt x="4870359" y="718588"/>
                  <a:pt x="4899164" y="690893"/>
                  <a:pt x="4932218" y="678873"/>
                </a:cubicBezTo>
                <a:cubicBezTo>
                  <a:pt x="4950113" y="672366"/>
                  <a:pt x="4969572" y="671039"/>
                  <a:pt x="4987636" y="665018"/>
                </a:cubicBezTo>
                <a:cubicBezTo>
                  <a:pt x="5025069" y="652540"/>
                  <a:pt x="5061391" y="636939"/>
                  <a:pt x="5098473" y="623455"/>
                </a:cubicBezTo>
                <a:cubicBezTo>
                  <a:pt x="5112198" y="618464"/>
                  <a:pt x="5127270" y="616692"/>
                  <a:pt x="5140036" y="609600"/>
                </a:cubicBezTo>
                <a:cubicBezTo>
                  <a:pt x="5169147" y="593427"/>
                  <a:pt x="5223164" y="554182"/>
                  <a:pt x="5223164" y="554182"/>
                </a:cubicBezTo>
                <a:cubicBezTo>
                  <a:pt x="5227782" y="540327"/>
                  <a:pt x="5230487" y="525680"/>
                  <a:pt x="5237018" y="512618"/>
                </a:cubicBezTo>
                <a:cubicBezTo>
                  <a:pt x="5248278" y="490098"/>
                  <a:pt x="5295310" y="431324"/>
                  <a:pt x="5306291" y="415637"/>
                </a:cubicBezTo>
                <a:cubicBezTo>
                  <a:pt x="5375424" y="316875"/>
                  <a:pt x="5334438" y="350009"/>
                  <a:pt x="5417127" y="290946"/>
                </a:cubicBezTo>
                <a:cubicBezTo>
                  <a:pt x="5430677" y="281268"/>
                  <a:pt x="5443042" y="268927"/>
                  <a:pt x="5458691" y="263237"/>
                </a:cubicBezTo>
                <a:cubicBezTo>
                  <a:pt x="5544621" y="231990"/>
                  <a:pt x="5638364" y="232960"/>
                  <a:pt x="5721927" y="193964"/>
                </a:cubicBezTo>
                <a:cubicBezTo>
                  <a:pt x="5897008" y="112259"/>
                  <a:pt x="5788905" y="135800"/>
                  <a:pt x="5957455" y="83128"/>
                </a:cubicBezTo>
                <a:cubicBezTo>
                  <a:pt x="6031603" y="59957"/>
                  <a:pt x="6082033" y="58546"/>
                  <a:pt x="6151418" y="27709"/>
                </a:cubicBezTo>
                <a:cubicBezTo>
                  <a:pt x="6166634" y="20946"/>
                  <a:pt x="6179127" y="9236"/>
                  <a:pt x="6192982" y="0"/>
                </a:cubicBezTo>
                <a:cubicBezTo>
                  <a:pt x="6188364" y="64655"/>
                  <a:pt x="6186701" y="129589"/>
                  <a:pt x="6179127" y="193964"/>
                </a:cubicBezTo>
                <a:cubicBezTo>
                  <a:pt x="6177421" y="208468"/>
                  <a:pt x="6164153" y="220967"/>
                  <a:pt x="6165273" y="235528"/>
                </a:cubicBezTo>
                <a:cubicBezTo>
                  <a:pt x="6173489" y="342330"/>
                  <a:pt x="6192982" y="447964"/>
                  <a:pt x="6206836" y="554182"/>
                </a:cubicBezTo>
                <a:cubicBezTo>
                  <a:pt x="6299200" y="549564"/>
                  <a:pt x="6391448" y="540328"/>
                  <a:pt x="6483927" y="540328"/>
                </a:cubicBezTo>
                <a:cubicBezTo>
                  <a:pt x="6507475" y="540328"/>
                  <a:pt x="6550600" y="530778"/>
                  <a:pt x="6553200" y="554182"/>
                </a:cubicBezTo>
                <a:cubicBezTo>
                  <a:pt x="6562004" y="633417"/>
                  <a:pt x="6532612" y="712796"/>
                  <a:pt x="6511636" y="789709"/>
                </a:cubicBezTo>
                <a:cubicBezTo>
                  <a:pt x="6504551" y="815689"/>
                  <a:pt x="6482968" y="835342"/>
                  <a:pt x="6470073" y="858982"/>
                </a:cubicBezTo>
                <a:cubicBezTo>
                  <a:pt x="6455238" y="886179"/>
                  <a:pt x="6441491" y="913981"/>
                  <a:pt x="6428509" y="942109"/>
                </a:cubicBezTo>
                <a:cubicBezTo>
                  <a:pt x="6413770" y="974043"/>
                  <a:pt x="6400008" y="1006436"/>
                  <a:pt x="6386946" y="1039091"/>
                </a:cubicBezTo>
                <a:cubicBezTo>
                  <a:pt x="6381522" y="1052651"/>
                  <a:pt x="6378844" y="1067232"/>
                  <a:pt x="6373091" y="1080655"/>
                </a:cubicBezTo>
                <a:cubicBezTo>
                  <a:pt x="6364955" y="1099638"/>
                  <a:pt x="6354618" y="1117600"/>
                  <a:pt x="6345382" y="1136073"/>
                </a:cubicBezTo>
                <a:cubicBezTo>
                  <a:pt x="6350000" y="1173018"/>
                  <a:pt x="6332908" y="1220581"/>
                  <a:pt x="6359236" y="1246909"/>
                </a:cubicBezTo>
                <a:cubicBezTo>
                  <a:pt x="6376822" y="1264495"/>
                  <a:pt x="6406265" y="1230322"/>
                  <a:pt x="6428509" y="1219200"/>
                </a:cubicBezTo>
                <a:cubicBezTo>
                  <a:pt x="6544944" y="1160983"/>
                  <a:pt x="6447150" y="1184360"/>
                  <a:pt x="6580909" y="1163782"/>
                </a:cubicBezTo>
                <a:cubicBezTo>
                  <a:pt x="6641921" y="1154396"/>
                  <a:pt x="6688619" y="1150709"/>
                  <a:pt x="6747164" y="1136073"/>
                </a:cubicBezTo>
                <a:cubicBezTo>
                  <a:pt x="6779781" y="1127919"/>
                  <a:pt x="6811271" y="1115409"/>
                  <a:pt x="6844146" y="1108364"/>
                </a:cubicBezTo>
                <a:cubicBezTo>
                  <a:pt x="6876076" y="1101522"/>
                  <a:pt x="6909197" y="1101351"/>
                  <a:pt x="6941127" y="1094509"/>
                </a:cubicBezTo>
                <a:cubicBezTo>
                  <a:pt x="6974002" y="1087464"/>
                  <a:pt x="7004826" y="1071555"/>
                  <a:pt x="7038109" y="1066800"/>
                </a:cubicBezTo>
                <a:cubicBezTo>
                  <a:pt x="7102277" y="1057633"/>
                  <a:pt x="7167497" y="1058561"/>
                  <a:pt x="7232073" y="1052946"/>
                </a:cubicBezTo>
                <a:cubicBezTo>
                  <a:pt x="7273735" y="1049323"/>
                  <a:pt x="7315200" y="1043709"/>
                  <a:pt x="7356764" y="1039091"/>
                </a:cubicBezTo>
                <a:cubicBezTo>
                  <a:pt x="7461232" y="1004269"/>
                  <a:pt x="7336513" y="1055292"/>
                  <a:pt x="7426036" y="983673"/>
                </a:cubicBezTo>
                <a:cubicBezTo>
                  <a:pt x="7437440" y="974550"/>
                  <a:pt x="7453926" y="974946"/>
                  <a:pt x="7467600" y="969818"/>
                </a:cubicBezTo>
                <a:cubicBezTo>
                  <a:pt x="7490886" y="961086"/>
                  <a:pt x="7513782" y="951345"/>
                  <a:pt x="7536873" y="942109"/>
                </a:cubicBezTo>
                <a:cubicBezTo>
                  <a:pt x="7658300" y="820682"/>
                  <a:pt x="7504267" y="969281"/>
                  <a:pt x="7620000" y="872837"/>
                </a:cubicBezTo>
                <a:cubicBezTo>
                  <a:pt x="7635052" y="860294"/>
                  <a:pt x="7645261" y="842142"/>
                  <a:pt x="7661564" y="831273"/>
                </a:cubicBezTo>
                <a:cubicBezTo>
                  <a:pt x="7673715" y="823172"/>
                  <a:pt x="7690361" y="824510"/>
                  <a:pt x="7703127" y="817418"/>
                </a:cubicBezTo>
                <a:cubicBezTo>
                  <a:pt x="7750548" y="791073"/>
                  <a:pt x="7789270" y="751758"/>
                  <a:pt x="7841673" y="734291"/>
                </a:cubicBezTo>
                <a:cubicBezTo>
                  <a:pt x="7864013" y="726844"/>
                  <a:pt x="7888101" y="726148"/>
                  <a:pt x="7910946" y="720437"/>
                </a:cubicBezTo>
                <a:cubicBezTo>
                  <a:pt x="7925114" y="716895"/>
                  <a:pt x="7938655" y="711200"/>
                  <a:pt x="7952509" y="706582"/>
                </a:cubicBezTo>
                <a:cubicBezTo>
                  <a:pt x="7957127" y="891309"/>
                  <a:pt x="7957973" y="1076170"/>
                  <a:pt x="7966364" y="1260764"/>
                </a:cubicBezTo>
                <a:cubicBezTo>
                  <a:pt x="7967229" y="1279786"/>
                  <a:pt x="7980218" y="1297141"/>
                  <a:pt x="7980218" y="1316182"/>
                </a:cubicBezTo>
                <a:cubicBezTo>
                  <a:pt x="7980218" y="1345190"/>
                  <a:pt x="7954420" y="1404947"/>
                  <a:pt x="7938655" y="1427018"/>
                </a:cubicBezTo>
                <a:cubicBezTo>
                  <a:pt x="7927267" y="1442962"/>
                  <a:pt x="7909842" y="1453706"/>
                  <a:pt x="7897091" y="1468582"/>
                </a:cubicBezTo>
                <a:cubicBezTo>
                  <a:pt x="7836700" y="1539038"/>
                  <a:pt x="7883799" y="1514576"/>
                  <a:pt x="7813964" y="1537855"/>
                </a:cubicBezTo>
                <a:cubicBezTo>
                  <a:pt x="7800109" y="1551709"/>
                  <a:pt x="7789528" y="1569903"/>
                  <a:pt x="7772400" y="1579418"/>
                </a:cubicBezTo>
                <a:cubicBezTo>
                  <a:pt x="7725349" y="1605558"/>
                  <a:pt x="7657757" y="1612381"/>
                  <a:pt x="7606146" y="1620982"/>
                </a:cubicBezTo>
                <a:cubicBezTo>
                  <a:pt x="7583055" y="1630218"/>
                  <a:pt x="7559599" y="1638590"/>
                  <a:pt x="7536873" y="1648691"/>
                </a:cubicBezTo>
                <a:cubicBezTo>
                  <a:pt x="7518000" y="1657079"/>
                  <a:pt x="7501380" y="1670966"/>
                  <a:pt x="7481455" y="1676400"/>
                </a:cubicBezTo>
                <a:cubicBezTo>
                  <a:pt x="7449950" y="1684992"/>
                  <a:pt x="7416684" y="1684886"/>
                  <a:pt x="7384473" y="1690255"/>
                </a:cubicBezTo>
                <a:cubicBezTo>
                  <a:pt x="7361245" y="1694126"/>
                  <a:pt x="7338291" y="1699491"/>
                  <a:pt x="7315200" y="1704109"/>
                </a:cubicBezTo>
                <a:cubicBezTo>
                  <a:pt x="7159593" y="1807846"/>
                  <a:pt x="7279470" y="1739578"/>
                  <a:pt x="6858000" y="1717964"/>
                </a:cubicBezTo>
                <a:cubicBezTo>
                  <a:pt x="6816235" y="1715822"/>
                  <a:pt x="6774940" y="1708074"/>
                  <a:pt x="6733309" y="1704109"/>
                </a:cubicBezTo>
                <a:cubicBezTo>
                  <a:pt x="6472964" y="1679314"/>
                  <a:pt x="6639233" y="1699369"/>
                  <a:pt x="6317673" y="1676400"/>
                </a:cubicBezTo>
                <a:lnTo>
                  <a:pt x="5791200" y="1634837"/>
                </a:lnTo>
                <a:cubicBezTo>
                  <a:pt x="5643486" y="1628415"/>
                  <a:pt x="5495637" y="1625600"/>
                  <a:pt x="5347855" y="1620982"/>
                </a:cubicBezTo>
                <a:cubicBezTo>
                  <a:pt x="5283200" y="1611746"/>
                  <a:pt x="5218824" y="1600293"/>
                  <a:pt x="5153891" y="1593273"/>
                </a:cubicBezTo>
                <a:cubicBezTo>
                  <a:pt x="5047889" y="1581813"/>
                  <a:pt x="4941466" y="1574669"/>
                  <a:pt x="4835236" y="1565564"/>
                </a:cubicBezTo>
                <a:lnTo>
                  <a:pt x="4668982" y="1551709"/>
                </a:lnTo>
                <a:lnTo>
                  <a:pt x="4488873" y="1537855"/>
                </a:lnTo>
                <a:lnTo>
                  <a:pt x="4336473" y="1524000"/>
                </a:lnTo>
                <a:cubicBezTo>
                  <a:pt x="4294909" y="1514764"/>
                  <a:pt x="4253712" y="1503690"/>
                  <a:pt x="4211782" y="1496291"/>
                </a:cubicBezTo>
                <a:cubicBezTo>
                  <a:pt x="4179427" y="1490581"/>
                  <a:pt x="4003194" y="1471575"/>
                  <a:pt x="3976255" y="1468582"/>
                </a:cubicBezTo>
                <a:cubicBezTo>
                  <a:pt x="3830386" y="1419960"/>
                  <a:pt x="3957061" y="1456146"/>
                  <a:pt x="3782291" y="1427018"/>
                </a:cubicBezTo>
                <a:cubicBezTo>
                  <a:pt x="3763509" y="1423888"/>
                  <a:pt x="3745693" y="1416059"/>
                  <a:pt x="3726873" y="1413164"/>
                </a:cubicBezTo>
                <a:cubicBezTo>
                  <a:pt x="3625525" y="1397572"/>
                  <a:pt x="3523822" y="1384318"/>
                  <a:pt x="3422073" y="1371600"/>
                </a:cubicBezTo>
                <a:cubicBezTo>
                  <a:pt x="3385127" y="1366982"/>
                  <a:pt x="3348002" y="1363628"/>
                  <a:pt x="3311236" y="1357746"/>
                </a:cubicBezTo>
                <a:cubicBezTo>
                  <a:pt x="3232515" y="1345151"/>
                  <a:pt x="3153051" y="1335517"/>
                  <a:pt x="3075709" y="1316182"/>
                </a:cubicBezTo>
                <a:cubicBezTo>
                  <a:pt x="2937620" y="1281660"/>
                  <a:pt x="3002437" y="1294734"/>
                  <a:pt x="2881746" y="1274618"/>
                </a:cubicBezTo>
                <a:cubicBezTo>
                  <a:pt x="2863273" y="1265382"/>
                  <a:pt x="2845921" y="1253440"/>
                  <a:pt x="2826327" y="1246909"/>
                </a:cubicBezTo>
                <a:cubicBezTo>
                  <a:pt x="2803987" y="1239463"/>
                  <a:pt x="2780042" y="1238163"/>
                  <a:pt x="2757055" y="1233055"/>
                </a:cubicBezTo>
                <a:cubicBezTo>
                  <a:pt x="2738467" y="1228924"/>
                  <a:pt x="2720224" y="1223331"/>
                  <a:pt x="2701636" y="1219200"/>
                </a:cubicBezTo>
                <a:cubicBezTo>
                  <a:pt x="2678649" y="1214092"/>
                  <a:pt x="2655209" y="1211057"/>
                  <a:pt x="2632364" y="1205346"/>
                </a:cubicBezTo>
                <a:cubicBezTo>
                  <a:pt x="2618196" y="1201804"/>
                  <a:pt x="2605056" y="1194659"/>
                  <a:pt x="2590800" y="1191491"/>
                </a:cubicBezTo>
                <a:cubicBezTo>
                  <a:pt x="2472699" y="1165247"/>
                  <a:pt x="2350557" y="1169781"/>
                  <a:pt x="2230582" y="1163782"/>
                </a:cubicBezTo>
                <a:cubicBezTo>
                  <a:pt x="1875040" y="1104527"/>
                  <a:pt x="2487720" y="1205476"/>
                  <a:pt x="2036618" y="1136073"/>
                </a:cubicBezTo>
                <a:cubicBezTo>
                  <a:pt x="1904065" y="1115679"/>
                  <a:pt x="1921303" y="1090338"/>
                  <a:pt x="1717964" y="1080655"/>
                </a:cubicBezTo>
                <a:lnTo>
                  <a:pt x="1163782" y="1052946"/>
                </a:lnTo>
                <a:cubicBezTo>
                  <a:pt x="841831" y="1032175"/>
                  <a:pt x="1116889" y="1050548"/>
                  <a:pt x="914400" y="1025237"/>
                </a:cubicBezTo>
                <a:cubicBezTo>
                  <a:pt x="868346" y="1019480"/>
                  <a:pt x="822037" y="1016000"/>
                  <a:pt x="775855" y="1011382"/>
                </a:cubicBezTo>
                <a:cubicBezTo>
                  <a:pt x="544946" y="1016000"/>
                  <a:pt x="313752" y="1012882"/>
                  <a:pt x="83127" y="1025237"/>
                </a:cubicBezTo>
                <a:cubicBezTo>
                  <a:pt x="53961" y="1026799"/>
                  <a:pt x="0" y="1052946"/>
                  <a:pt x="0" y="1052946"/>
                </a:cubicBezTo>
                <a:cubicBezTo>
                  <a:pt x="13855" y="1066800"/>
                  <a:pt x="23727" y="1086401"/>
                  <a:pt x="41564" y="1094509"/>
                </a:cubicBezTo>
                <a:cubicBezTo>
                  <a:pt x="76233" y="1110267"/>
                  <a:pt x="152400" y="1122218"/>
                  <a:pt x="152400" y="1122218"/>
                </a:cubicBezTo>
                <a:cubicBezTo>
                  <a:pt x="216079" y="1154059"/>
                  <a:pt x="187165" y="1149928"/>
                  <a:pt x="235527" y="1149928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606425" y="177434"/>
            <a:ext cx="8229600" cy="2874819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905001" y="4036147"/>
            <a:ext cx="609600" cy="644041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3124200" y="4036147"/>
            <a:ext cx="990599" cy="553987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4078286" y="2852447"/>
            <a:ext cx="304800" cy="304800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262744" y="2563091"/>
            <a:ext cx="401782" cy="543501"/>
          </a:xfrm>
          <a:custGeom>
            <a:avLst/>
            <a:gdLst>
              <a:gd name="connsiteX0" fmla="*/ 0 w 401782"/>
              <a:gd name="connsiteY0" fmla="*/ 235527 h 543501"/>
              <a:gd name="connsiteX1" fmla="*/ 124691 w 401782"/>
              <a:gd name="connsiteY1" fmla="*/ 263236 h 543501"/>
              <a:gd name="connsiteX2" fmla="*/ 166255 w 401782"/>
              <a:gd name="connsiteY2" fmla="*/ 277091 h 543501"/>
              <a:gd name="connsiteX3" fmla="*/ 193964 w 401782"/>
              <a:gd name="connsiteY3" fmla="*/ 235527 h 543501"/>
              <a:gd name="connsiteX4" fmla="*/ 221673 w 401782"/>
              <a:gd name="connsiteY4" fmla="*/ 0 h 543501"/>
              <a:gd name="connsiteX5" fmla="*/ 263237 w 401782"/>
              <a:gd name="connsiteY5" fmla="*/ 13855 h 543501"/>
              <a:gd name="connsiteX6" fmla="*/ 332509 w 401782"/>
              <a:gd name="connsiteY6" fmla="*/ 69273 h 543501"/>
              <a:gd name="connsiteX7" fmla="*/ 346364 w 401782"/>
              <a:gd name="connsiteY7" fmla="*/ 110836 h 543501"/>
              <a:gd name="connsiteX8" fmla="*/ 374073 w 401782"/>
              <a:gd name="connsiteY8" fmla="*/ 152400 h 543501"/>
              <a:gd name="connsiteX9" fmla="*/ 401782 w 401782"/>
              <a:gd name="connsiteY9" fmla="*/ 235527 h 543501"/>
              <a:gd name="connsiteX10" fmla="*/ 387928 w 401782"/>
              <a:gd name="connsiteY10" fmla="*/ 277091 h 543501"/>
              <a:gd name="connsiteX11" fmla="*/ 346364 w 401782"/>
              <a:gd name="connsiteY11" fmla="*/ 304800 h 543501"/>
              <a:gd name="connsiteX12" fmla="*/ 318655 w 401782"/>
              <a:gd name="connsiteY12" fmla="*/ 346364 h 543501"/>
              <a:gd name="connsiteX13" fmla="*/ 304800 w 401782"/>
              <a:gd name="connsiteY13" fmla="*/ 401782 h 543501"/>
              <a:gd name="connsiteX14" fmla="*/ 360218 w 401782"/>
              <a:gd name="connsiteY14" fmla="*/ 512618 h 543501"/>
              <a:gd name="connsiteX15" fmla="*/ 401782 w 401782"/>
              <a:gd name="connsiteY15" fmla="*/ 526473 h 543501"/>
              <a:gd name="connsiteX16" fmla="*/ 290946 w 401782"/>
              <a:gd name="connsiteY16" fmla="*/ 526473 h 543501"/>
              <a:gd name="connsiteX17" fmla="*/ 235528 w 401782"/>
              <a:gd name="connsiteY17" fmla="*/ 443345 h 543501"/>
              <a:gd name="connsiteX18" fmla="*/ 207818 w 401782"/>
              <a:gd name="connsiteY18" fmla="*/ 401782 h 543501"/>
              <a:gd name="connsiteX19" fmla="*/ 96982 w 401782"/>
              <a:gd name="connsiteY19" fmla="*/ 346364 h 543501"/>
              <a:gd name="connsiteX20" fmla="*/ 69273 w 401782"/>
              <a:gd name="connsiteY20" fmla="*/ 290945 h 5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1782" h="543501">
                <a:moveTo>
                  <a:pt x="0" y="235527"/>
                </a:moveTo>
                <a:cubicBezTo>
                  <a:pt x="47604" y="245048"/>
                  <a:pt x="79047" y="250195"/>
                  <a:pt x="124691" y="263236"/>
                </a:cubicBezTo>
                <a:cubicBezTo>
                  <a:pt x="138733" y="267248"/>
                  <a:pt x="152400" y="272473"/>
                  <a:pt x="166255" y="277091"/>
                </a:cubicBezTo>
                <a:cubicBezTo>
                  <a:pt x="175491" y="263236"/>
                  <a:pt x="187405" y="250832"/>
                  <a:pt x="193964" y="235527"/>
                </a:cubicBezTo>
                <a:cubicBezTo>
                  <a:pt x="217975" y="179501"/>
                  <a:pt x="220420" y="16287"/>
                  <a:pt x="221673" y="0"/>
                </a:cubicBezTo>
                <a:cubicBezTo>
                  <a:pt x="235528" y="4618"/>
                  <a:pt x="251833" y="4732"/>
                  <a:pt x="263237" y="13855"/>
                </a:cubicBezTo>
                <a:cubicBezTo>
                  <a:pt x="352763" y="85475"/>
                  <a:pt x="228037" y="34447"/>
                  <a:pt x="332509" y="69273"/>
                </a:cubicBezTo>
                <a:cubicBezTo>
                  <a:pt x="337127" y="83127"/>
                  <a:pt x="339833" y="97774"/>
                  <a:pt x="346364" y="110836"/>
                </a:cubicBezTo>
                <a:cubicBezTo>
                  <a:pt x="353811" y="125729"/>
                  <a:pt x="367310" y="137184"/>
                  <a:pt x="374073" y="152400"/>
                </a:cubicBezTo>
                <a:cubicBezTo>
                  <a:pt x="385935" y="179090"/>
                  <a:pt x="401782" y="235527"/>
                  <a:pt x="401782" y="235527"/>
                </a:cubicBezTo>
                <a:cubicBezTo>
                  <a:pt x="397164" y="249382"/>
                  <a:pt x="397051" y="265687"/>
                  <a:pt x="387928" y="277091"/>
                </a:cubicBezTo>
                <a:cubicBezTo>
                  <a:pt x="377526" y="290093"/>
                  <a:pt x="358138" y="293026"/>
                  <a:pt x="346364" y="304800"/>
                </a:cubicBezTo>
                <a:cubicBezTo>
                  <a:pt x="334590" y="316574"/>
                  <a:pt x="327891" y="332509"/>
                  <a:pt x="318655" y="346364"/>
                </a:cubicBezTo>
                <a:cubicBezTo>
                  <a:pt x="314037" y="364837"/>
                  <a:pt x="304800" y="382741"/>
                  <a:pt x="304800" y="401782"/>
                </a:cubicBezTo>
                <a:cubicBezTo>
                  <a:pt x="304800" y="455147"/>
                  <a:pt x="316729" y="483625"/>
                  <a:pt x="360218" y="512618"/>
                </a:cubicBezTo>
                <a:cubicBezTo>
                  <a:pt x="372369" y="520719"/>
                  <a:pt x="387927" y="521855"/>
                  <a:pt x="401782" y="526473"/>
                </a:cubicBezTo>
                <a:cubicBezTo>
                  <a:pt x="364837" y="538787"/>
                  <a:pt x="331069" y="557680"/>
                  <a:pt x="290946" y="526473"/>
                </a:cubicBezTo>
                <a:cubicBezTo>
                  <a:pt x="264659" y="506027"/>
                  <a:pt x="254001" y="471054"/>
                  <a:pt x="235528" y="443345"/>
                </a:cubicBezTo>
                <a:cubicBezTo>
                  <a:pt x="226292" y="429490"/>
                  <a:pt x="223615" y="407048"/>
                  <a:pt x="207818" y="401782"/>
                </a:cubicBezTo>
                <a:cubicBezTo>
                  <a:pt x="140709" y="379411"/>
                  <a:pt x="178778" y="395440"/>
                  <a:pt x="96982" y="346364"/>
                </a:cubicBezTo>
                <a:cubicBezTo>
                  <a:pt x="66711" y="300957"/>
                  <a:pt x="69273" y="321451"/>
                  <a:pt x="69273" y="290945"/>
                </a:cubicBezTo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114800" y="2951018"/>
            <a:ext cx="401782" cy="193169"/>
          </a:xfrm>
          <a:custGeom>
            <a:avLst/>
            <a:gdLst>
              <a:gd name="connsiteX0" fmla="*/ 0 w 540327"/>
              <a:gd name="connsiteY0" fmla="*/ 0 h 387927"/>
              <a:gd name="connsiteX1" fmla="*/ 69272 w 540327"/>
              <a:gd name="connsiteY1" fmla="*/ 41564 h 387927"/>
              <a:gd name="connsiteX2" fmla="*/ 290945 w 540327"/>
              <a:gd name="connsiteY2" fmla="*/ 96982 h 387927"/>
              <a:gd name="connsiteX3" fmla="*/ 249381 w 540327"/>
              <a:gd name="connsiteY3" fmla="*/ 110837 h 387927"/>
              <a:gd name="connsiteX4" fmla="*/ 193963 w 540327"/>
              <a:gd name="connsiteY4" fmla="*/ 124691 h 387927"/>
              <a:gd name="connsiteX5" fmla="*/ 249381 w 540327"/>
              <a:gd name="connsiteY5" fmla="*/ 166255 h 387927"/>
              <a:gd name="connsiteX6" fmla="*/ 277090 w 540327"/>
              <a:gd name="connsiteY6" fmla="*/ 207818 h 387927"/>
              <a:gd name="connsiteX7" fmla="*/ 374072 w 540327"/>
              <a:gd name="connsiteY7" fmla="*/ 249382 h 387927"/>
              <a:gd name="connsiteX8" fmla="*/ 415636 w 540327"/>
              <a:gd name="connsiteY8" fmla="*/ 124691 h 387927"/>
              <a:gd name="connsiteX9" fmla="*/ 540327 w 540327"/>
              <a:gd name="connsiteY9" fmla="*/ 55418 h 387927"/>
              <a:gd name="connsiteX10" fmla="*/ 498763 w 540327"/>
              <a:gd name="connsiteY10" fmla="*/ 41564 h 387927"/>
              <a:gd name="connsiteX11" fmla="*/ 41563 w 540327"/>
              <a:gd name="connsiteY11" fmla="*/ 332509 h 387927"/>
              <a:gd name="connsiteX12" fmla="*/ 41563 w 540327"/>
              <a:gd name="connsiteY12" fmla="*/ 387927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0327" h="387927">
                <a:moveTo>
                  <a:pt x="0" y="0"/>
                </a:moveTo>
                <a:cubicBezTo>
                  <a:pt x="23091" y="13855"/>
                  <a:pt x="42867" y="36283"/>
                  <a:pt x="69272" y="41564"/>
                </a:cubicBezTo>
                <a:cubicBezTo>
                  <a:pt x="302252" y="88160"/>
                  <a:pt x="252907" y="-17129"/>
                  <a:pt x="290945" y="96982"/>
                </a:cubicBezTo>
                <a:cubicBezTo>
                  <a:pt x="277090" y="101600"/>
                  <a:pt x="263423" y="106825"/>
                  <a:pt x="249381" y="110837"/>
                </a:cubicBezTo>
                <a:cubicBezTo>
                  <a:pt x="231072" y="116068"/>
                  <a:pt x="193963" y="105650"/>
                  <a:pt x="193963" y="124691"/>
                </a:cubicBezTo>
                <a:cubicBezTo>
                  <a:pt x="193963" y="147782"/>
                  <a:pt x="233053" y="149927"/>
                  <a:pt x="249381" y="166255"/>
                </a:cubicBezTo>
                <a:cubicBezTo>
                  <a:pt x="261155" y="178029"/>
                  <a:pt x="264298" y="197158"/>
                  <a:pt x="277090" y="207818"/>
                </a:cubicBezTo>
                <a:cubicBezTo>
                  <a:pt x="299915" y="226839"/>
                  <a:pt x="345199" y="239757"/>
                  <a:pt x="374072" y="249382"/>
                </a:cubicBezTo>
                <a:cubicBezTo>
                  <a:pt x="387927" y="207818"/>
                  <a:pt x="379182" y="148994"/>
                  <a:pt x="415636" y="124691"/>
                </a:cubicBezTo>
                <a:cubicBezTo>
                  <a:pt x="510914" y="61172"/>
                  <a:pt x="467170" y="79804"/>
                  <a:pt x="540327" y="55418"/>
                </a:cubicBezTo>
                <a:cubicBezTo>
                  <a:pt x="526472" y="50800"/>
                  <a:pt x="513367" y="41564"/>
                  <a:pt x="498763" y="41564"/>
                </a:cubicBezTo>
                <a:cubicBezTo>
                  <a:pt x="-30659" y="41564"/>
                  <a:pt x="58826" y="-81779"/>
                  <a:pt x="41563" y="332509"/>
                </a:cubicBezTo>
                <a:cubicBezTo>
                  <a:pt x="40794" y="350966"/>
                  <a:pt x="41563" y="369454"/>
                  <a:pt x="41563" y="38792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73" y="3707534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6035040" y="2242496"/>
            <a:ext cx="1247316" cy="864096"/>
            <a:chOff x="5978235" y="2242496"/>
            <a:chExt cx="1247316" cy="864096"/>
          </a:xfrm>
          <a:scene3d>
            <a:camera prst="orthographicFront">
              <a:rot lat="0" lon="2400000" rev="0"/>
            </a:camera>
            <a:lightRig rig="threePt" dir="t"/>
          </a:scene3d>
        </p:grpSpPr>
        <p:sp>
          <p:nvSpPr>
            <p:cNvPr id="24" name="Freeform 23"/>
            <p:cNvSpPr/>
            <p:nvPr/>
          </p:nvSpPr>
          <p:spPr>
            <a:xfrm>
              <a:off x="5978235" y="2242496"/>
              <a:ext cx="1247316" cy="864096"/>
            </a:xfrm>
            <a:custGeom>
              <a:avLst/>
              <a:gdLst>
                <a:gd name="connsiteX0" fmla="*/ 82 w 1039173"/>
                <a:gd name="connsiteY0" fmla="*/ 360218 h 793335"/>
                <a:gd name="connsiteX1" fmla="*/ 69355 w 1039173"/>
                <a:gd name="connsiteY1" fmla="*/ 332509 h 793335"/>
                <a:gd name="connsiteX2" fmla="*/ 318737 w 1039173"/>
                <a:gd name="connsiteY2" fmla="*/ 277091 h 793335"/>
                <a:gd name="connsiteX3" fmla="*/ 332591 w 1039173"/>
                <a:gd name="connsiteY3" fmla="*/ 124691 h 793335"/>
                <a:gd name="connsiteX4" fmla="*/ 346446 w 1039173"/>
                <a:gd name="connsiteY4" fmla="*/ 41564 h 793335"/>
                <a:gd name="connsiteX5" fmla="*/ 443428 w 1039173"/>
                <a:gd name="connsiteY5" fmla="*/ 0 h 793335"/>
                <a:gd name="connsiteX6" fmla="*/ 526555 w 1039173"/>
                <a:gd name="connsiteY6" fmla="*/ 13855 h 793335"/>
                <a:gd name="connsiteX7" fmla="*/ 512701 w 1039173"/>
                <a:gd name="connsiteY7" fmla="*/ 138546 h 793335"/>
                <a:gd name="connsiteX8" fmla="*/ 484991 w 1039173"/>
                <a:gd name="connsiteY8" fmla="*/ 221673 h 793335"/>
                <a:gd name="connsiteX9" fmla="*/ 512701 w 1039173"/>
                <a:gd name="connsiteY9" fmla="*/ 290946 h 793335"/>
                <a:gd name="connsiteX10" fmla="*/ 554264 w 1039173"/>
                <a:gd name="connsiteY10" fmla="*/ 304800 h 793335"/>
                <a:gd name="connsiteX11" fmla="*/ 595828 w 1039173"/>
                <a:gd name="connsiteY11" fmla="*/ 290946 h 793335"/>
                <a:gd name="connsiteX12" fmla="*/ 720519 w 1039173"/>
                <a:gd name="connsiteY12" fmla="*/ 277091 h 793335"/>
                <a:gd name="connsiteX13" fmla="*/ 762082 w 1039173"/>
                <a:gd name="connsiteY13" fmla="*/ 263237 h 793335"/>
                <a:gd name="connsiteX14" fmla="*/ 859064 w 1039173"/>
                <a:gd name="connsiteY14" fmla="*/ 277091 h 793335"/>
                <a:gd name="connsiteX15" fmla="*/ 900628 w 1039173"/>
                <a:gd name="connsiteY15" fmla="*/ 360218 h 793335"/>
                <a:gd name="connsiteX16" fmla="*/ 928337 w 1039173"/>
                <a:gd name="connsiteY16" fmla="*/ 387928 h 793335"/>
                <a:gd name="connsiteX17" fmla="*/ 956046 w 1039173"/>
                <a:gd name="connsiteY17" fmla="*/ 429491 h 793335"/>
                <a:gd name="connsiteX18" fmla="*/ 997610 w 1039173"/>
                <a:gd name="connsiteY18" fmla="*/ 443346 h 793335"/>
                <a:gd name="connsiteX19" fmla="*/ 1039173 w 1039173"/>
                <a:gd name="connsiteY19" fmla="*/ 471055 h 793335"/>
                <a:gd name="connsiteX20" fmla="*/ 1025319 w 1039173"/>
                <a:gd name="connsiteY20" fmla="*/ 512618 h 793335"/>
                <a:gd name="connsiteX21" fmla="*/ 956046 w 1039173"/>
                <a:gd name="connsiteY21" fmla="*/ 526473 h 793335"/>
                <a:gd name="connsiteX22" fmla="*/ 914482 w 1039173"/>
                <a:gd name="connsiteY22" fmla="*/ 540328 h 793335"/>
                <a:gd name="connsiteX23" fmla="*/ 665101 w 1039173"/>
                <a:gd name="connsiteY23" fmla="*/ 526473 h 793335"/>
                <a:gd name="connsiteX24" fmla="*/ 609682 w 1039173"/>
                <a:gd name="connsiteY24" fmla="*/ 512618 h 793335"/>
                <a:gd name="connsiteX25" fmla="*/ 623537 w 1039173"/>
                <a:gd name="connsiteY25" fmla="*/ 554182 h 793335"/>
                <a:gd name="connsiteX26" fmla="*/ 609682 w 1039173"/>
                <a:gd name="connsiteY26" fmla="*/ 789709 h 793335"/>
                <a:gd name="connsiteX27" fmla="*/ 581973 w 1039173"/>
                <a:gd name="connsiteY27" fmla="*/ 748146 h 793335"/>
                <a:gd name="connsiteX28" fmla="*/ 568119 w 1039173"/>
                <a:gd name="connsiteY28" fmla="*/ 706582 h 793335"/>
                <a:gd name="connsiteX29" fmla="*/ 554264 w 1039173"/>
                <a:gd name="connsiteY29" fmla="*/ 748146 h 793335"/>
                <a:gd name="connsiteX30" fmla="*/ 512701 w 1039173"/>
                <a:gd name="connsiteY30" fmla="*/ 720437 h 793335"/>
                <a:gd name="connsiteX31" fmla="*/ 471137 w 1039173"/>
                <a:gd name="connsiteY31" fmla="*/ 706582 h 793335"/>
                <a:gd name="connsiteX32" fmla="*/ 443428 w 1039173"/>
                <a:gd name="connsiteY32" fmla="*/ 623455 h 793335"/>
                <a:gd name="connsiteX33" fmla="*/ 429573 w 1039173"/>
                <a:gd name="connsiteY33" fmla="*/ 568037 h 793335"/>
                <a:gd name="connsiteX34" fmla="*/ 388010 w 1039173"/>
                <a:gd name="connsiteY34" fmla="*/ 540328 h 793335"/>
                <a:gd name="connsiteX35" fmla="*/ 318737 w 1039173"/>
                <a:gd name="connsiteY35" fmla="*/ 512618 h 793335"/>
                <a:gd name="connsiteX36" fmla="*/ 180191 w 1039173"/>
                <a:gd name="connsiteY36" fmla="*/ 471055 h 793335"/>
                <a:gd name="connsiteX37" fmla="*/ 124773 w 1039173"/>
                <a:gd name="connsiteY37" fmla="*/ 443346 h 793335"/>
                <a:gd name="connsiteX38" fmla="*/ 83210 w 1039173"/>
                <a:gd name="connsiteY38" fmla="*/ 429491 h 793335"/>
                <a:gd name="connsiteX39" fmla="*/ 82 w 1039173"/>
                <a:gd name="connsiteY39" fmla="*/ 360218 h 793335"/>
                <a:gd name="connsiteX0" fmla="*/ 82 w 1063136"/>
                <a:gd name="connsiteY0" fmla="*/ 360218 h 793335"/>
                <a:gd name="connsiteX1" fmla="*/ 69355 w 1063136"/>
                <a:gd name="connsiteY1" fmla="*/ 332509 h 793335"/>
                <a:gd name="connsiteX2" fmla="*/ 318737 w 1063136"/>
                <a:gd name="connsiteY2" fmla="*/ 277091 h 793335"/>
                <a:gd name="connsiteX3" fmla="*/ 332591 w 1063136"/>
                <a:gd name="connsiteY3" fmla="*/ 124691 h 793335"/>
                <a:gd name="connsiteX4" fmla="*/ 346446 w 1063136"/>
                <a:gd name="connsiteY4" fmla="*/ 41564 h 793335"/>
                <a:gd name="connsiteX5" fmla="*/ 443428 w 1063136"/>
                <a:gd name="connsiteY5" fmla="*/ 0 h 793335"/>
                <a:gd name="connsiteX6" fmla="*/ 526555 w 1063136"/>
                <a:gd name="connsiteY6" fmla="*/ 13855 h 793335"/>
                <a:gd name="connsiteX7" fmla="*/ 512701 w 1063136"/>
                <a:gd name="connsiteY7" fmla="*/ 138546 h 793335"/>
                <a:gd name="connsiteX8" fmla="*/ 484991 w 1063136"/>
                <a:gd name="connsiteY8" fmla="*/ 221673 h 793335"/>
                <a:gd name="connsiteX9" fmla="*/ 512701 w 1063136"/>
                <a:gd name="connsiteY9" fmla="*/ 290946 h 793335"/>
                <a:gd name="connsiteX10" fmla="*/ 554264 w 1063136"/>
                <a:gd name="connsiteY10" fmla="*/ 304800 h 793335"/>
                <a:gd name="connsiteX11" fmla="*/ 595828 w 1063136"/>
                <a:gd name="connsiteY11" fmla="*/ 290946 h 793335"/>
                <a:gd name="connsiteX12" fmla="*/ 720519 w 1063136"/>
                <a:gd name="connsiteY12" fmla="*/ 277091 h 793335"/>
                <a:gd name="connsiteX13" fmla="*/ 762082 w 1063136"/>
                <a:gd name="connsiteY13" fmla="*/ 263237 h 793335"/>
                <a:gd name="connsiteX14" fmla="*/ 859064 w 1063136"/>
                <a:gd name="connsiteY14" fmla="*/ 277091 h 793335"/>
                <a:gd name="connsiteX15" fmla="*/ 900628 w 1063136"/>
                <a:gd name="connsiteY15" fmla="*/ 360218 h 793335"/>
                <a:gd name="connsiteX16" fmla="*/ 928337 w 1063136"/>
                <a:gd name="connsiteY16" fmla="*/ 387928 h 793335"/>
                <a:gd name="connsiteX17" fmla="*/ 956046 w 1063136"/>
                <a:gd name="connsiteY17" fmla="*/ 429491 h 793335"/>
                <a:gd name="connsiteX18" fmla="*/ 997610 w 1063136"/>
                <a:gd name="connsiteY18" fmla="*/ 443346 h 793335"/>
                <a:gd name="connsiteX19" fmla="*/ 1039173 w 1063136"/>
                <a:gd name="connsiteY19" fmla="*/ 471055 h 793335"/>
                <a:gd name="connsiteX20" fmla="*/ 1060745 w 1063136"/>
                <a:gd name="connsiteY20" fmla="*/ 245498 h 793335"/>
                <a:gd name="connsiteX21" fmla="*/ 956046 w 1063136"/>
                <a:gd name="connsiteY21" fmla="*/ 526473 h 793335"/>
                <a:gd name="connsiteX22" fmla="*/ 914482 w 1063136"/>
                <a:gd name="connsiteY22" fmla="*/ 540328 h 793335"/>
                <a:gd name="connsiteX23" fmla="*/ 665101 w 1063136"/>
                <a:gd name="connsiteY23" fmla="*/ 526473 h 793335"/>
                <a:gd name="connsiteX24" fmla="*/ 609682 w 1063136"/>
                <a:gd name="connsiteY24" fmla="*/ 512618 h 793335"/>
                <a:gd name="connsiteX25" fmla="*/ 623537 w 1063136"/>
                <a:gd name="connsiteY25" fmla="*/ 554182 h 793335"/>
                <a:gd name="connsiteX26" fmla="*/ 609682 w 1063136"/>
                <a:gd name="connsiteY26" fmla="*/ 789709 h 793335"/>
                <a:gd name="connsiteX27" fmla="*/ 581973 w 1063136"/>
                <a:gd name="connsiteY27" fmla="*/ 748146 h 793335"/>
                <a:gd name="connsiteX28" fmla="*/ 568119 w 1063136"/>
                <a:gd name="connsiteY28" fmla="*/ 706582 h 793335"/>
                <a:gd name="connsiteX29" fmla="*/ 554264 w 1063136"/>
                <a:gd name="connsiteY29" fmla="*/ 748146 h 793335"/>
                <a:gd name="connsiteX30" fmla="*/ 512701 w 1063136"/>
                <a:gd name="connsiteY30" fmla="*/ 720437 h 793335"/>
                <a:gd name="connsiteX31" fmla="*/ 471137 w 1063136"/>
                <a:gd name="connsiteY31" fmla="*/ 706582 h 793335"/>
                <a:gd name="connsiteX32" fmla="*/ 443428 w 1063136"/>
                <a:gd name="connsiteY32" fmla="*/ 623455 h 793335"/>
                <a:gd name="connsiteX33" fmla="*/ 429573 w 1063136"/>
                <a:gd name="connsiteY33" fmla="*/ 568037 h 793335"/>
                <a:gd name="connsiteX34" fmla="*/ 388010 w 1063136"/>
                <a:gd name="connsiteY34" fmla="*/ 540328 h 793335"/>
                <a:gd name="connsiteX35" fmla="*/ 318737 w 1063136"/>
                <a:gd name="connsiteY35" fmla="*/ 512618 h 793335"/>
                <a:gd name="connsiteX36" fmla="*/ 180191 w 1063136"/>
                <a:gd name="connsiteY36" fmla="*/ 471055 h 793335"/>
                <a:gd name="connsiteX37" fmla="*/ 124773 w 1063136"/>
                <a:gd name="connsiteY37" fmla="*/ 443346 h 793335"/>
                <a:gd name="connsiteX38" fmla="*/ 83210 w 1063136"/>
                <a:gd name="connsiteY38" fmla="*/ 429491 h 793335"/>
                <a:gd name="connsiteX39" fmla="*/ 82 w 1063136"/>
                <a:gd name="connsiteY39" fmla="*/ 360218 h 79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63136" h="793335">
                  <a:moveTo>
                    <a:pt x="82" y="360218"/>
                  </a:moveTo>
                  <a:cubicBezTo>
                    <a:pt x="-2227" y="344054"/>
                    <a:pt x="44713" y="335869"/>
                    <a:pt x="69355" y="332509"/>
                  </a:cubicBezTo>
                  <a:cubicBezTo>
                    <a:pt x="326233" y="297481"/>
                    <a:pt x="278754" y="397037"/>
                    <a:pt x="318737" y="277091"/>
                  </a:cubicBezTo>
                  <a:cubicBezTo>
                    <a:pt x="323355" y="226291"/>
                    <a:pt x="326631" y="175351"/>
                    <a:pt x="332591" y="124691"/>
                  </a:cubicBezTo>
                  <a:cubicBezTo>
                    <a:pt x="335873" y="96792"/>
                    <a:pt x="333883" y="66689"/>
                    <a:pt x="346446" y="41564"/>
                  </a:cubicBezTo>
                  <a:cubicBezTo>
                    <a:pt x="360114" y="14228"/>
                    <a:pt x="421873" y="5389"/>
                    <a:pt x="443428" y="0"/>
                  </a:cubicBezTo>
                  <a:lnTo>
                    <a:pt x="526555" y="13855"/>
                  </a:lnTo>
                  <a:cubicBezTo>
                    <a:pt x="545257" y="51259"/>
                    <a:pt x="520903" y="97539"/>
                    <a:pt x="512701" y="138546"/>
                  </a:cubicBezTo>
                  <a:cubicBezTo>
                    <a:pt x="506973" y="167187"/>
                    <a:pt x="484991" y="221673"/>
                    <a:pt x="484991" y="221673"/>
                  </a:cubicBezTo>
                  <a:cubicBezTo>
                    <a:pt x="494228" y="244764"/>
                    <a:pt x="496780" y="271840"/>
                    <a:pt x="512701" y="290946"/>
                  </a:cubicBezTo>
                  <a:cubicBezTo>
                    <a:pt x="522050" y="302165"/>
                    <a:pt x="539660" y="304800"/>
                    <a:pt x="554264" y="304800"/>
                  </a:cubicBezTo>
                  <a:cubicBezTo>
                    <a:pt x="568868" y="304800"/>
                    <a:pt x="581423" y="293347"/>
                    <a:pt x="595828" y="290946"/>
                  </a:cubicBezTo>
                  <a:cubicBezTo>
                    <a:pt x="637078" y="284071"/>
                    <a:pt x="678955" y="281709"/>
                    <a:pt x="720519" y="277091"/>
                  </a:cubicBezTo>
                  <a:cubicBezTo>
                    <a:pt x="734373" y="272473"/>
                    <a:pt x="747478" y="263237"/>
                    <a:pt x="762082" y="263237"/>
                  </a:cubicBezTo>
                  <a:cubicBezTo>
                    <a:pt x="794738" y="263237"/>
                    <a:pt x="829223" y="263828"/>
                    <a:pt x="859064" y="277091"/>
                  </a:cubicBezTo>
                  <a:cubicBezTo>
                    <a:pt x="887727" y="289830"/>
                    <a:pt x="887775" y="338796"/>
                    <a:pt x="900628" y="360218"/>
                  </a:cubicBezTo>
                  <a:cubicBezTo>
                    <a:pt x="907349" y="371419"/>
                    <a:pt x="920177" y="377728"/>
                    <a:pt x="928337" y="387928"/>
                  </a:cubicBezTo>
                  <a:cubicBezTo>
                    <a:pt x="938739" y="400930"/>
                    <a:pt x="943044" y="419089"/>
                    <a:pt x="956046" y="429491"/>
                  </a:cubicBezTo>
                  <a:cubicBezTo>
                    <a:pt x="967450" y="438614"/>
                    <a:pt x="984548" y="436815"/>
                    <a:pt x="997610" y="443346"/>
                  </a:cubicBezTo>
                  <a:cubicBezTo>
                    <a:pt x="1012503" y="450793"/>
                    <a:pt x="1025319" y="461819"/>
                    <a:pt x="1039173" y="471055"/>
                  </a:cubicBezTo>
                  <a:cubicBezTo>
                    <a:pt x="1034555" y="484909"/>
                    <a:pt x="1072896" y="237397"/>
                    <a:pt x="1060745" y="245498"/>
                  </a:cubicBezTo>
                  <a:cubicBezTo>
                    <a:pt x="1041152" y="258560"/>
                    <a:pt x="980423" y="477335"/>
                    <a:pt x="956046" y="526473"/>
                  </a:cubicBezTo>
                  <a:cubicBezTo>
                    <a:pt x="931669" y="575611"/>
                    <a:pt x="928337" y="535710"/>
                    <a:pt x="914482" y="540328"/>
                  </a:cubicBezTo>
                  <a:cubicBezTo>
                    <a:pt x="831355" y="535710"/>
                    <a:pt x="748014" y="534011"/>
                    <a:pt x="665101" y="526473"/>
                  </a:cubicBezTo>
                  <a:cubicBezTo>
                    <a:pt x="646138" y="524749"/>
                    <a:pt x="625526" y="502056"/>
                    <a:pt x="609682" y="512618"/>
                  </a:cubicBezTo>
                  <a:cubicBezTo>
                    <a:pt x="597531" y="520719"/>
                    <a:pt x="618919" y="540327"/>
                    <a:pt x="623537" y="554182"/>
                  </a:cubicBezTo>
                  <a:cubicBezTo>
                    <a:pt x="618919" y="632691"/>
                    <a:pt x="626160" y="712810"/>
                    <a:pt x="609682" y="789709"/>
                  </a:cubicBezTo>
                  <a:cubicBezTo>
                    <a:pt x="606193" y="805990"/>
                    <a:pt x="589419" y="763039"/>
                    <a:pt x="581973" y="748146"/>
                  </a:cubicBezTo>
                  <a:cubicBezTo>
                    <a:pt x="575442" y="735084"/>
                    <a:pt x="572737" y="720437"/>
                    <a:pt x="568119" y="706582"/>
                  </a:cubicBezTo>
                  <a:cubicBezTo>
                    <a:pt x="563501" y="720437"/>
                    <a:pt x="568432" y="744604"/>
                    <a:pt x="554264" y="748146"/>
                  </a:cubicBezTo>
                  <a:cubicBezTo>
                    <a:pt x="538110" y="752185"/>
                    <a:pt x="527594" y="727884"/>
                    <a:pt x="512701" y="720437"/>
                  </a:cubicBezTo>
                  <a:cubicBezTo>
                    <a:pt x="499639" y="713906"/>
                    <a:pt x="484992" y="711200"/>
                    <a:pt x="471137" y="706582"/>
                  </a:cubicBezTo>
                  <a:cubicBezTo>
                    <a:pt x="461901" y="678873"/>
                    <a:pt x="450512" y="651791"/>
                    <a:pt x="443428" y="623455"/>
                  </a:cubicBezTo>
                  <a:cubicBezTo>
                    <a:pt x="438810" y="604982"/>
                    <a:pt x="440135" y="583880"/>
                    <a:pt x="429573" y="568037"/>
                  </a:cubicBezTo>
                  <a:cubicBezTo>
                    <a:pt x="420337" y="554183"/>
                    <a:pt x="402903" y="547775"/>
                    <a:pt x="388010" y="540328"/>
                  </a:cubicBezTo>
                  <a:cubicBezTo>
                    <a:pt x="365766" y="529206"/>
                    <a:pt x="342109" y="521117"/>
                    <a:pt x="318737" y="512618"/>
                  </a:cubicBezTo>
                  <a:cubicBezTo>
                    <a:pt x="244530" y="485633"/>
                    <a:pt x="246354" y="487595"/>
                    <a:pt x="180191" y="471055"/>
                  </a:cubicBezTo>
                  <a:cubicBezTo>
                    <a:pt x="161718" y="461819"/>
                    <a:pt x="143756" y="451482"/>
                    <a:pt x="124773" y="443346"/>
                  </a:cubicBezTo>
                  <a:cubicBezTo>
                    <a:pt x="111350" y="437593"/>
                    <a:pt x="94614" y="438614"/>
                    <a:pt x="83210" y="429491"/>
                  </a:cubicBezTo>
                  <a:cubicBezTo>
                    <a:pt x="69277" y="418345"/>
                    <a:pt x="2391" y="376382"/>
                    <a:pt x="82" y="360218"/>
                  </a:cubicBezTo>
                  <a:close/>
                </a:path>
              </a:pathLst>
            </a:custGeom>
            <a:solidFill>
              <a:schemeClr val="tx1"/>
            </a:solidFill>
            <a:ln cap="sq" cmpd="dbl">
              <a:gradFill>
                <a:gsLst>
                  <a:gs pos="0">
                    <a:srgbClr val="FC9FCB">
                      <a:lumMod val="45000"/>
                      <a:alpha val="71000"/>
                    </a:srgbClr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7800000" scaled="0"/>
              </a:gradFill>
              <a:prstDash val="dash"/>
              <a:bevel/>
            </a:ln>
            <a:sp3d z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495400" y="2278642"/>
              <a:ext cx="184870" cy="146983"/>
            </a:xfrm>
            <a:custGeom>
              <a:avLst/>
              <a:gdLst>
                <a:gd name="connsiteX0" fmla="*/ 13855 w 184870"/>
                <a:gd name="connsiteY0" fmla="*/ 0 h 146983"/>
                <a:gd name="connsiteX1" fmla="*/ 83127 w 184870"/>
                <a:gd name="connsiteY1" fmla="*/ 55418 h 146983"/>
                <a:gd name="connsiteX2" fmla="*/ 124691 w 184870"/>
                <a:gd name="connsiteY2" fmla="*/ 96982 h 146983"/>
                <a:gd name="connsiteX3" fmla="*/ 180109 w 184870"/>
                <a:gd name="connsiteY3" fmla="*/ 138546 h 146983"/>
                <a:gd name="connsiteX4" fmla="*/ 0 w 184870"/>
                <a:gd name="connsiteY4" fmla="*/ 138546 h 14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70" h="146983">
                  <a:moveTo>
                    <a:pt x="13855" y="0"/>
                  </a:moveTo>
                  <a:cubicBezTo>
                    <a:pt x="36946" y="18473"/>
                    <a:pt x="60873" y="35946"/>
                    <a:pt x="83127" y="55418"/>
                  </a:cubicBezTo>
                  <a:cubicBezTo>
                    <a:pt x="97873" y="68320"/>
                    <a:pt x="109815" y="84231"/>
                    <a:pt x="124691" y="96982"/>
                  </a:cubicBezTo>
                  <a:cubicBezTo>
                    <a:pt x="142223" y="112009"/>
                    <a:pt x="202015" y="131244"/>
                    <a:pt x="180109" y="138546"/>
                  </a:cubicBezTo>
                  <a:cubicBezTo>
                    <a:pt x="123154" y="157531"/>
                    <a:pt x="60036" y="138546"/>
                    <a:pt x="0" y="138546"/>
                  </a:cubicBezTo>
                </a:path>
              </a:pathLst>
            </a:custGeom>
            <a:solidFill>
              <a:schemeClr val="tx1"/>
            </a:solidFill>
            <a:ln cap="sq" cmpd="dbl">
              <a:gradFill>
                <a:gsLst>
                  <a:gs pos="0">
                    <a:srgbClr val="FC9FCB">
                      <a:lumMod val="45000"/>
                      <a:alpha val="71000"/>
                    </a:srgbClr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7800000" scaled="0"/>
              </a:gradFill>
              <a:prstDash val="dash"/>
              <a:bevel/>
            </a:ln>
            <a:sp3d z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316288"/>
            <a:ext cx="2984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Freeform 26"/>
          <p:cNvSpPr/>
          <p:nvPr/>
        </p:nvSpPr>
        <p:spPr>
          <a:xfrm>
            <a:off x="1454727" y="5082072"/>
            <a:ext cx="748145" cy="224219"/>
          </a:xfrm>
          <a:custGeom>
            <a:avLst/>
            <a:gdLst>
              <a:gd name="connsiteX0" fmla="*/ 41563 w 294486"/>
              <a:gd name="connsiteY0" fmla="*/ 57964 h 224219"/>
              <a:gd name="connsiteX1" fmla="*/ 41563 w 294486"/>
              <a:gd name="connsiteY1" fmla="*/ 57964 h 224219"/>
              <a:gd name="connsiteX2" fmla="*/ 235527 w 294486"/>
              <a:gd name="connsiteY2" fmla="*/ 16401 h 224219"/>
              <a:gd name="connsiteX3" fmla="*/ 263236 w 294486"/>
              <a:gd name="connsiteY3" fmla="*/ 57964 h 224219"/>
              <a:gd name="connsiteX4" fmla="*/ 249381 w 294486"/>
              <a:gd name="connsiteY4" fmla="*/ 154946 h 224219"/>
              <a:gd name="connsiteX5" fmla="*/ 221672 w 294486"/>
              <a:gd name="connsiteY5" fmla="*/ 196510 h 224219"/>
              <a:gd name="connsiteX6" fmla="*/ 180109 w 294486"/>
              <a:gd name="connsiteY6" fmla="*/ 224219 h 224219"/>
              <a:gd name="connsiteX7" fmla="*/ 13854 w 294486"/>
              <a:gd name="connsiteY7" fmla="*/ 182655 h 224219"/>
              <a:gd name="connsiteX8" fmla="*/ 0 w 294486"/>
              <a:gd name="connsiteY8" fmla="*/ 141092 h 224219"/>
              <a:gd name="connsiteX9" fmla="*/ 55418 w 294486"/>
              <a:gd name="connsiteY9" fmla="*/ 71819 h 224219"/>
              <a:gd name="connsiteX10" fmla="*/ 41563 w 294486"/>
              <a:gd name="connsiteY10" fmla="*/ 57964 h 22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6" h="224219">
                <a:moveTo>
                  <a:pt x="41563" y="57964"/>
                </a:moveTo>
                <a:lnTo>
                  <a:pt x="41563" y="57964"/>
                </a:lnTo>
                <a:cubicBezTo>
                  <a:pt x="116811" y="20340"/>
                  <a:pt x="152946" y="-24890"/>
                  <a:pt x="235527" y="16401"/>
                </a:cubicBezTo>
                <a:cubicBezTo>
                  <a:pt x="250420" y="23848"/>
                  <a:pt x="254000" y="44110"/>
                  <a:pt x="263236" y="57964"/>
                </a:cubicBezTo>
                <a:cubicBezTo>
                  <a:pt x="295563" y="154947"/>
                  <a:pt x="318654" y="131856"/>
                  <a:pt x="249381" y="154946"/>
                </a:cubicBezTo>
                <a:cubicBezTo>
                  <a:pt x="161735" y="125732"/>
                  <a:pt x="240808" y="139101"/>
                  <a:pt x="221672" y="196510"/>
                </a:cubicBezTo>
                <a:cubicBezTo>
                  <a:pt x="216407" y="212306"/>
                  <a:pt x="193963" y="214983"/>
                  <a:pt x="180109" y="224219"/>
                </a:cubicBezTo>
                <a:cubicBezTo>
                  <a:pt x="70331" y="187627"/>
                  <a:pt x="125792" y="201312"/>
                  <a:pt x="13854" y="182655"/>
                </a:cubicBezTo>
                <a:cubicBezTo>
                  <a:pt x="9236" y="168801"/>
                  <a:pt x="0" y="155696"/>
                  <a:pt x="0" y="141092"/>
                </a:cubicBezTo>
                <a:cubicBezTo>
                  <a:pt x="0" y="92745"/>
                  <a:pt x="23502" y="97352"/>
                  <a:pt x="55418" y="71819"/>
                </a:cubicBezTo>
                <a:cubicBezTo>
                  <a:pt x="65618" y="63659"/>
                  <a:pt x="43872" y="60273"/>
                  <a:pt x="41563" y="5796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41473" y="5103057"/>
            <a:ext cx="2715954" cy="1209616"/>
            <a:chOff x="141473" y="5103057"/>
            <a:chExt cx="2715954" cy="1209616"/>
          </a:xfrm>
        </p:grpSpPr>
        <p:sp>
          <p:nvSpPr>
            <p:cNvPr id="29" name="Freeform 28"/>
            <p:cNvSpPr/>
            <p:nvPr/>
          </p:nvSpPr>
          <p:spPr>
            <a:xfrm>
              <a:off x="1828799" y="5103057"/>
              <a:ext cx="1028628" cy="323439"/>
            </a:xfrm>
            <a:custGeom>
              <a:avLst/>
              <a:gdLst>
                <a:gd name="connsiteX0" fmla="*/ 41563 w 294486"/>
                <a:gd name="connsiteY0" fmla="*/ 57964 h 224219"/>
                <a:gd name="connsiteX1" fmla="*/ 41563 w 294486"/>
                <a:gd name="connsiteY1" fmla="*/ 57964 h 224219"/>
                <a:gd name="connsiteX2" fmla="*/ 235527 w 294486"/>
                <a:gd name="connsiteY2" fmla="*/ 16401 h 224219"/>
                <a:gd name="connsiteX3" fmla="*/ 263236 w 294486"/>
                <a:gd name="connsiteY3" fmla="*/ 57964 h 224219"/>
                <a:gd name="connsiteX4" fmla="*/ 249381 w 294486"/>
                <a:gd name="connsiteY4" fmla="*/ 154946 h 224219"/>
                <a:gd name="connsiteX5" fmla="*/ 221672 w 294486"/>
                <a:gd name="connsiteY5" fmla="*/ 196510 h 224219"/>
                <a:gd name="connsiteX6" fmla="*/ 180109 w 294486"/>
                <a:gd name="connsiteY6" fmla="*/ 224219 h 224219"/>
                <a:gd name="connsiteX7" fmla="*/ 13854 w 294486"/>
                <a:gd name="connsiteY7" fmla="*/ 182655 h 224219"/>
                <a:gd name="connsiteX8" fmla="*/ 0 w 294486"/>
                <a:gd name="connsiteY8" fmla="*/ 141092 h 224219"/>
                <a:gd name="connsiteX9" fmla="*/ 55418 w 294486"/>
                <a:gd name="connsiteY9" fmla="*/ 71819 h 224219"/>
                <a:gd name="connsiteX10" fmla="*/ 41563 w 294486"/>
                <a:gd name="connsiteY10" fmla="*/ 57964 h 2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486" h="224219">
                  <a:moveTo>
                    <a:pt x="41563" y="57964"/>
                  </a:moveTo>
                  <a:lnTo>
                    <a:pt x="41563" y="57964"/>
                  </a:lnTo>
                  <a:cubicBezTo>
                    <a:pt x="116811" y="20340"/>
                    <a:pt x="152946" y="-24890"/>
                    <a:pt x="235527" y="16401"/>
                  </a:cubicBezTo>
                  <a:cubicBezTo>
                    <a:pt x="250420" y="23848"/>
                    <a:pt x="254000" y="44110"/>
                    <a:pt x="263236" y="57964"/>
                  </a:cubicBezTo>
                  <a:cubicBezTo>
                    <a:pt x="295563" y="154947"/>
                    <a:pt x="318654" y="131856"/>
                    <a:pt x="249381" y="154946"/>
                  </a:cubicBezTo>
                  <a:cubicBezTo>
                    <a:pt x="161735" y="125732"/>
                    <a:pt x="240808" y="139101"/>
                    <a:pt x="221672" y="196510"/>
                  </a:cubicBezTo>
                  <a:cubicBezTo>
                    <a:pt x="216407" y="212306"/>
                    <a:pt x="193963" y="214983"/>
                    <a:pt x="180109" y="224219"/>
                  </a:cubicBezTo>
                  <a:cubicBezTo>
                    <a:pt x="70331" y="187627"/>
                    <a:pt x="125792" y="201312"/>
                    <a:pt x="13854" y="182655"/>
                  </a:cubicBezTo>
                  <a:cubicBezTo>
                    <a:pt x="9236" y="168801"/>
                    <a:pt x="0" y="155696"/>
                    <a:pt x="0" y="141092"/>
                  </a:cubicBezTo>
                  <a:cubicBezTo>
                    <a:pt x="0" y="92745"/>
                    <a:pt x="23502" y="97352"/>
                    <a:pt x="55418" y="71819"/>
                  </a:cubicBezTo>
                  <a:cubicBezTo>
                    <a:pt x="65618" y="63659"/>
                    <a:pt x="43872" y="60273"/>
                    <a:pt x="41563" y="5796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14485" y="5792665"/>
              <a:ext cx="1028628" cy="323439"/>
            </a:xfrm>
            <a:custGeom>
              <a:avLst/>
              <a:gdLst>
                <a:gd name="connsiteX0" fmla="*/ 41563 w 294486"/>
                <a:gd name="connsiteY0" fmla="*/ 57964 h 224219"/>
                <a:gd name="connsiteX1" fmla="*/ 41563 w 294486"/>
                <a:gd name="connsiteY1" fmla="*/ 57964 h 224219"/>
                <a:gd name="connsiteX2" fmla="*/ 235527 w 294486"/>
                <a:gd name="connsiteY2" fmla="*/ 16401 h 224219"/>
                <a:gd name="connsiteX3" fmla="*/ 263236 w 294486"/>
                <a:gd name="connsiteY3" fmla="*/ 57964 h 224219"/>
                <a:gd name="connsiteX4" fmla="*/ 249381 w 294486"/>
                <a:gd name="connsiteY4" fmla="*/ 154946 h 224219"/>
                <a:gd name="connsiteX5" fmla="*/ 221672 w 294486"/>
                <a:gd name="connsiteY5" fmla="*/ 196510 h 224219"/>
                <a:gd name="connsiteX6" fmla="*/ 180109 w 294486"/>
                <a:gd name="connsiteY6" fmla="*/ 224219 h 224219"/>
                <a:gd name="connsiteX7" fmla="*/ 13854 w 294486"/>
                <a:gd name="connsiteY7" fmla="*/ 182655 h 224219"/>
                <a:gd name="connsiteX8" fmla="*/ 0 w 294486"/>
                <a:gd name="connsiteY8" fmla="*/ 141092 h 224219"/>
                <a:gd name="connsiteX9" fmla="*/ 55418 w 294486"/>
                <a:gd name="connsiteY9" fmla="*/ 71819 h 224219"/>
                <a:gd name="connsiteX10" fmla="*/ 41563 w 294486"/>
                <a:gd name="connsiteY10" fmla="*/ 57964 h 2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486" h="224219">
                  <a:moveTo>
                    <a:pt x="41563" y="57964"/>
                  </a:moveTo>
                  <a:lnTo>
                    <a:pt x="41563" y="57964"/>
                  </a:lnTo>
                  <a:cubicBezTo>
                    <a:pt x="116811" y="20340"/>
                    <a:pt x="152946" y="-24890"/>
                    <a:pt x="235527" y="16401"/>
                  </a:cubicBezTo>
                  <a:cubicBezTo>
                    <a:pt x="250420" y="23848"/>
                    <a:pt x="254000" y="44110"/>
                    <a:pt x="263236" y="57964"/>
                  </a:cubicBezTo>
                  <a:cubicBezTo>
                    <a:pt x="295563" y="154947"/>
                    <a:pt x="318654" y="131856"/>
                    <a:pt x="249381" y="154946"/>
                  </a:cubicBezTo>
                  <a:cubicBezTo>
                    <a:pt x="161735" y="125732"/>
                    <a:pt x="240808" y="139101"/>
                    <a:pt x="221672" y="196510"/>
                  </a:cubicBezTo>
                  <a:cubicBezTo>
                    <a:pt x="216407" y="212306"/>
                    <a:pt x="193963" y="214983"/>
                    <a:pt x="180109" y="224219"/>
                  </a:cubicBezTo>
                  <a:cubicBezTo>
                    <a:pt x="70331" y="187627"/>
                    <a:pt x="125792" y="201312"/>
                    <a:pt x="13854" y="182655"/>
                  </a:cubicBezTo>
                  <a:cubicBezTo>
                    <a:pt x="9236" y="168801"/>
                    <a:pt x="0" y="155696"/>
                    <a:pt x="0" y="141092"/>
                  </a:cubicBezTo>
                  <a:cubicBezTo>
                    <a:pt x="0" y="92745"/>
                    <a:pt x="23502" y="97352"/>
                    <a:pt x="55418" y="71819"/>
                  </a:cubicBezTo>
                  <a:cubicBezTo>
                    <a:pt x="65618" y="63659"/>
                    <a:pt x="43872" y="60273"/>
                    <a:pt x="41563" y="579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26099" y="5426496"/>
              <a:ext cx="1028628" cy="323439"/>
            </a:xfrm>
            <a:custGeom>
              <a:avLst/>
              <a:gdLst>
                <a:gd name="connsiteX0" fmla="*/ 41563 w 294486"/>
                <a:gd name="connsiteY0" fmla="*/ 57964 h 224219"/>
                <a:gd name="connsiteX1" fmla="*/ 41563 w 294486"/>
                <a:gd name="connsiteY1" fmla="*/ 57964 h 224219"/>
                <a:gd name="connsiteX2" fmla="*/ 235527 w 294486"/>
                <a:gd name="connsiteY2" fmla="*/ 16401 h 224219"/>
                <a:gd name="connsiteX3" fmla="*/ 263236 w 294486"/>
                <a:gd name="connsiteY3" fmla="*/ 57964 h 224219"/>
                <a:gd name="connsiteX4" fmla="*/ 249381 w 294486"/>
                <a:gd name="connsiteY4" fmla="*/ 154946 h 224219"/>
                <a:gd name="connsiteX5" fmla="*/ 221672 w 294486"/>
                <a:gd name="connsiteY5" fmla="*/ 196510 h 224219"/>
                <a:gd name="connsiteX6" fmla="*/ 180109 w 294486"/>
                <a:gd name="connsiteY6" fmla="*/ 224219 h 224219"/>
                <a:gd name="connsiteX7" fmla="*/ 13854 w 294486"/>
                <a:gd name="connsiteY7" fmla="*/ 182655 h 224219"/>
                <a:gd name="connsiteX8" fmla="*/ 0 w 294486"/>
                <a:gd name="connsiteY8" fmla="*/ 141092 h 224219"/>
                <a:gd name="connsiteX9" fmla="*/ 55418 w 294486"/>
                <a:gd name="connsiteY9" fmla="*/ 71819 h 224219"/>
                <a:gd name="connsiteX10" fmla="*/ 41563 w 294486"/>
                <a:gd name="connsiteY10" fmla="*/ 57964 h 2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486" h="224219">
                  <a:moveTo>
                    <a:pt x="41563" y="57964"/>
                  </a:moveTo>
                  <a:lnTo>
                    <a:pt x="41563" y="57964"/>
                  </a:lnTo>
                  <a:cubicBezTo>
                    <a:pt x="116811" y="20340"/>
                    <a:pt x="152946" y="-24890"/>
                    <a:pt x="235527" y="16401"/>
                  </a:cubicBezTo>
                  <a:cubicBezTo>
                    <a:pt x="250420" y="23848"/>
                    <a:pt x="254000" y="44110"/>
                    <a:pt x="263236" y="57964"/>
                  </a:cubicBezTo>
                  <a:cubicBezTo>
                    <a:pt x="295563" y="154947"/>
                    <a:pt x="318654" y="131856"/>
                    <a:pt x="249381" y="154946"/>
                  </a:cubicBezTo>
                  <a:cubicBezTo>
                    <a:pt x="161735" y="125732"/>
                    <a:pt x="240808" y="139101"/>
                    <a:pt x="221672" y="196510"/>
                  </a:cubicBezTo>
                  <a:cubicBezTo>
                    <a:pt x="216407" y="212306"/>
                    <a:pt x="193963" y="214983"/>
                    <a:pt x="180109" y="224219"/>
                  </a:cubicBezTo>
                  <a:cubicBezTo>
                    <a:pt x="70331" y="187627"/>
                    <a:pt x="125792" y="201312"/>
                    <a:pt x="13854" y="182655"/>
                  </a:cubicBezTo>
                  <a:cubicBezTo>
                    <a:pt x="9236" y="168801"/>
                    <a:pt x="0" y="155696"/>
                    <a:pt x="0" y="141092"/>
                  </a:cubicBezTo>
                  <a:cubicBezTo>
                    <a:pt x="0" y="92745"/>
                    <a:pt x="23502" y="97352"/>
                    <a:pt x="55418" y="71819"/>
                  </a:cubicBezTo>
                  <a:cubicBezTo>
                    <a:pt x="65618" y="63659"/>
                    <a:pt x="43872" y="60273"/>
                    <a:pt x="41563" y="5796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41473" y="5989234"/>
              <a:ext cx="1028628" cy="323439"/>
            </a:xfrm>
            <a:custGeom>
              <a:avLst/>
              <a:gdLst>
                <a:gd name="connsiteX0" fmla="*/ 41563 w 294486"/>
                <a:gd name="connsiteY0" fmla="*/ 57964 h 224219"/>
                <a:gd name="connsiteX1" fmla="*/ 41563 w 294486"/>
                <a:gd name="connsiteY1" fmla="*/ 57964 h 224219"/>
                <a:gd name="connsiteX2" fmla="*/ 235527 w 294486"/>
                <a:gd name="connsiteY2" fmla="*/ 16401 h 224219"/>
                <a:gd name="connsiteX3" fmla="*/ 263236 w 294486"/>
                <a:gd name="connsiteY3" fmla="*/ 57964 h 224219"/>
                <a:gd name="connsiteX4" fmla="*/ 249381 w 294486"/>
                <a:gd name="connsiteY4" fmla="*/ 154946 h 224219"/>
                <a:gd name="connsiteX5" fmla="*/ 221672 w 294486"/>
                <a:gd name="connsiteY5" fmla="*/ 196510 h 224219"/>
                <a:gd name="connsiteX6" fmla="*/ 180109 w 294486"/>
                <a:gd name="connsiteY6" fmla="*/ 224219 h 224219"/>
                <a:gd name="connsiteX7" fmla="*/ 13854 w 294486"/>
                <a:gd name="connsiteY7" fmla="*/ 182655 h 224219"/>
                <a:gd name="connsiteX8" fmla="*/ 0 w 294486"/>
                <a:gd name="connsiteY8" fmla="*/ 141092 h 224219"/>
                <a:gd name="connsiteX9" fmla="*/ 55418 w 294486"/>
                <a:gd name="connsiteY9" fmla="*/ 71819 h 224219"/>
                <a:gd name="connsiteX10" fmla="*/ 41563 w 294486"/>
                <a:gd name="connsiteY10" fmla="*/ 57964 h 2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486" h="224219">
                  <a:moveTo>
                    <a:pt x="41563" y="57964"/>
                  </a:moveTo>
                  <a:lnTo>
                    <a:pt x="41563" y="57964"/>
                  </a:lnTo>
                  <a:cubicBezTo>
                    <a:pt x="116811" y="20340"/>
                    <a:pt x="152946" y="-24890"/>
                    <a:pt x="235527" y="16401"/>
                  </a:cubicBezTo>
                  <a:cubicBezTo>
                    <a:pt x="250420" y="23848"/>
                    <a:pt x="254000" y="44110"/>
                    <a:pt x="263236" y="57964"/>
                  </a:cubicBezTo>
                  <a:cubicBezTo>
                    <a:pt x="295563" y="154947"/>
                    <a:pt x="318654" y="131856"/>
                    <a:pt x="249381" y="154946"/>
                  </a:cubicBezTo>
                  <a:cubicBezTo>
                    <a:pt x="161735" y="125732"/>
                    <a:pt x="240808" y="139101"/>
                    <a:pt x="221672" y="196510"/>
                  </a:cubicBezTo>
                  <a:cubicBezTo>
                    <a:pt x="216407" y="212306"/>
                    <a:pt x="193963" y="214983"/>
                    <a:pt x="180109" y="224219"/>
                  </a:cubicBezTo>
                  <a:cubicBezTo>
                    <a:pt x="70331" y="187627"/>
                    <a:pt x="125792" y="201312"/>
                    <a:pt x="13854" y="182655"/>
                  </a:cubicBezTo>
                  <a:cubicBezTo>
                    <a:pt x="9236" y="168801"/>
                    <a:pt x="0" y="155696"/>
                    <a:pt x="0" y="141092"/>
                  </a:cubicBezTo>
                  <a:cubicBezTo>
                    <a:pt x="0" y="92745"/>
                    <a:pt x="23502" y="97352"/>
                    <a:pt x="55418" y="71819"/>
                  </a:cubicBezTo>
                  <a:cubicBezTo>
                    <a:pt x="65618" y="63659"/>
                    <a:pt x="43872" y="60273"/>
                    <a:pt x="41563" y="579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>
          <a:xfrm>
            <a:off x="2062601" y="6177139"/>
            <a:ext cx="1028628" cy="323439"/>
          </a:xfrm>
          <a:custGeom>
            <a:avLst/>
            <a:gdLst>
              <a:gd name="connsiteX0" fmla="*/ 41563 w 294486"/>
              <a:gd name="connsiteY0" fmla="*/ 57964 h 224219"/>
              <a:gd name="connsiteX1" fmla="*/ 41563 w 294486"/>
              <a:gd name="connsiteY1" fmla="*/ 57964 h 224219"/>
              <a:gd name="connsiteX2" fmla="*/ 235527 w 294486"/>
              <a:gd name="connsiteY2" fmla="*/ 16401 h 224219"/>
              <a:gd name="connsiteX3" fmla="*/ 263236 w 294486"/>
              <a:gd name="connsiteY3" fmla="*/ 57964 h 224219"/>
              <a:gd name="connsiteX4" fmla="*/ 249381 w 294486"/>
              <a:gd name="connsiteY4" fmla="*/ 154946 h 224219"/>
              <a:gd name="connsiteX5" fmla="*/ 221672 w 294486"/>
              <a:gd name="connsiteY5" fmla="*/ 196510 h 224219"/>
              <a:gd name="connsiteX6" fmla="*/ 180109 w 294486"/>
              <a:gd name="connsiteY6" fmla="*/ 224219 h 224219"/>
              <a:gd name="connsiteX7" fmla="*/ 13854 w 294486"/>
              <a:gd name="connsiteY7" fmla="*/ 182655 h 224219"/>
              <a:gd name="connsiteX8" fmla="*/ 0 w 294486"/>
              <a:gd name="connsiteY8" fmla="*/ 141092 h 224219"/>
              <a:gd name="connsiteX9" fmla="*/ 55418 w 294486"/>
              <a:gd name="connsiteY9" fmla="*/ 71819 h 224219"/>
              <a:gd name="connsiteX10" fmla="*/ 41563 w 294486"/>
              <a:gd name="connsiteY10" fmla="*/ 57964 h 22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6" h="224219">
                <a:moveTo>
                  <a:pt x="41563" y="57964"/>
                </a:moveTo>
                <a:lnTo>
                  <a:pt x="41563" y="57964"/>
                </a:lnTo>
                <a:cubicBezTo>
                  <a:pt x="116811" y="20340"/>
                  <a:pt x="152946" y="-24890"/>
                  <a:pt x="235527" y="16401"/>
                </a:cubicBezTo>
                <a:cubicBezTo>
                  <a:pt x="250420" y="23848"/>
                  <a:pt x="254000" y="44110"/>
                  <a:pt x="263236" y="57964"/>
                </a:cubicBezTo>
                <a:cubicBezTo>
                  <a:pt x="295563" y="154947"/>
                  <a:pt x="318654" y="131856"/>
                  <a:pt x="249381" y="154946"/>
                </a:cubicBezTo>
                <a:cubicBezTo>
                  <a:pt x="161735" y="125732"/>
                  <a:pt x="240808" y="139101"/>
                  <a:pt x="221672" y="196510"/>
                </a:cubicBezTo>
                <a:cubicBezTo>
                  <a:pt x="216407" y="212306"/>
                  <a:pt x="193963" y="214983"/>
                  <a:pt x="180109" y="224219"/>
                </a:cubicBezTo>
                <a:cubicBezTo>
                  <a:pt x="70331" y="187627"/>
                  <a:pt x="125792" y="201312"/>
                  <a:pt x="13854" y="182655"/>
                </a:cubicBezTo>
                <a:cubicBezTo>
                  <a:pt x="9236" y="168801"/>
                  <a:pt x="0" y="155696"/>
                  <a:pt x="0" y="141092"/>
                </a:cubicBezTo>
                <a:cubicBezTo>
                  <a:pt x="0" y="92745"/>
                  <a:pt x="23502" y="97352"/>
                  <a:pt x="55418" y="71819"/>
                </a:cubicBezTo>
                <a:cubicBezTo>
                  <a:pt x="65618" y="63659"/>
                  <a:pt x="43872" y="60273"/>
                  <a:pt x="41563" y="57964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544291" y="4036147"/>
            <a:ext cx="928254" cy="702108"/>
          </a:xfrm>
          <a:custGeom>
            <a:avLst/>
            <a:gdLst>
              <a:gd name="connsiteX0" fmla="*/ 0 w 928254"/>
              <a:gd name="connsiteY0" fmla="*/ 443346 h 443346"/>
              <a:gd name="connsiteX1" fmla="*/ 27709 w 928254"/>
              <a:gd name="connsiteY1" fmla="*/ 374073 h 443346"/>
              <a:gd name="connsiteX2" fmla="*/ 83127 w 928254"/>
              <a:gd name="connsiteY2" fmla="*/ 360218 h 443346"/>
              <a:gd name="connsiteX3" fmla="*/ 124691 w 928254"/>
              <a:gd name="connsiteY3" fmla="*/ 332509 h 443346"/>
              <a:gd name="connsiteX4" fmla="*/ 166254 w 928254"/>
              <a:gd name="connsiteY4" fmla="*/ 318655 h 443346"/>
              <a:gd name="connsiteX5" fmla="*/ 290945 w 928254"/>
              <a:gd name="connsiteY5" fmla="*/ 360218 h 443346"/>
              <a:gd name="connsiteX6" fmla="*/ 401782 w 928254"/>
              <a:gd name="connsiteY6" fmla="*/ 332509 h 443346"/>
              <a:gd name="connsiteX7" fmla="*/ 443345 w 928254"/>
              <a:gd name="connsiteY7" fmla="*/ 304800 h 443346"/>
              <a:gd name="connsiteX8" fmla="*/ 457200 w 928254"/>
              <a:gd name="connsiteY8" fmla="*/ 249382 h 443346"/>
              <a:gd name="connsiteX9" fmla="*/ 637309 w 928254"/>
              <a:gd name="connsiteY9" fmla="*/ 207818 h 443346"/>
              <a:gd name="connsiteX10" fmla="*/ 734291 w 928254"/>
              <a:gd name="connsiteY10" fmla="*/ 96982 h 443346"/>
              <a:gd name="connsiteX11" fmla="*/ 817418 w 928254"/>
              <a:gd name="connsiteY11" fmla="*/ 27709 h 443346"/>
              <a:gd name="connsiteX12" fmla="*/ 858982 w 928254"/>
              <a:gd name="connsiteY12" fmla="*/ 41564 h 443346"/>
              <a:gd name="connsiteX13" fmla="*/ 928254 w 928254"/>
              <a:gd name="connsiteY13" fmla="*/ 0 h 4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254" h="443346">
                <a:moveTo>
                  <a:pt x="0" y="443346"/>
                </a:moveTo>
                <a:cubicBezTo>
                  <a:pt x="9236" y="420255"/>
                  <a:pt x="10124" y="391659"/>
                  <a:pt x="27709" y="374073"/>
                </a:cubicBezTo>
                <a:cubicBezTo>
                  <a:pt x="41173" y="360609"/>
                  <a:pt x="65625" y="367719"/>
                  <a:pt x="83127" y="360218"/>
                </a:cubicBezTo>
                <a:cubicBezTo>
                  <a:pt x="98432" y="353659"/>
                  <a:pt x="109798" y="339956"/>
                  <a:pt x="124691" y="332509"/>
                </a:cubicBezTo>
                <a:cubicBezTo>
                  <a:pt x="137753" y="325978"/>
                  <a:pt x="152400" y="323273"/>
                  <a:pt x="166254" y="318655"/>
                </a:cubicBezTo>
                <a:cubicBezTo>
                  <a:pt x="207818" y="332509"/>
                  <a:pt x="247984" y="368810"/>
                  <a:pt x="290945" y="360218"/>
                </a:cubicBezTo>
                <a:cubicBezTo>
                  <a:pt x="317297" y="354948"/>
                  <a:pt x="373378" y="346711"/>
                  <a:pt x="401782" y="332509"/>
                </a:cubicBezTo>
                <a:cubicBezTo>
                  <a:pt x="416675" y="325062"/>
                  <a:pt x="429491" y="314036"/>
                  <a:pt x="443345" y="304800"/>
                </a:cubicBezTo>
                <a:cubicBezTo>
                  <a:pt x="447963" y="286327"/>
                  <a:pt x="446638" y="265225"/>
                  <a:pt x="457200" y="249382"/>
                </a:cubicBezTo>
                <a:cubicBezTo>
                  <a:pt x="489654" y="200701"/>
                  <a:pt x="615225" y="210026"/>
                  <a:pt x="637309" y="207818"/>
                </a:cubicBezTo>
                <a:cubicBezTo>
                  <a:pt x="755066" y="129314"/>
                  <a:pt x="572669" y="258608"/>
                  <a:pt x="734291" y="96982"/>
                </a:cubicBezTo>
                <a:cubicBezTo>
                  <a:pt x="787628" y="43644"/>
                  <a:pt x="759551" y="66286"/>
                  <a:pt x="817418" y="27709"/>
                </a:cubicBezTo>
                <a:cubicBezTo>
                  <a:pt x="831273" y="32327"/>
                  <a:pt x="844378" y="41564"/>
                  <a:pt x="858982" y="41564"/>
                </a:cubicBezTo>
                <a:cubicBezTo>
                  <a:pt x="894951" y="41564"/>
                  <a:pt x="906306" y="21948"/>
                  <a:pt x="928254" y="0"/>
                </a:cubicBezTo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055842" y="3894778"/>
            <a:ext cx="3132559" cy="1472364"/>
          </a:xfrm>
          <a:custGeom>
            <a:avLst/>
            <a:gdLst>
              <a:gd name="connsiteX0" fmla="*/ 1067 w 3132559"/>
              <a:gd name="connsiteY0" fmla="*/ 1342240 h 1472364"/>
              <a:gd name="connsiteX1" fmla="*/ 582958 w 3132559"/>
              <a:gd name="connsiteY1" fmla="*/ 1189840 h 1472364"/>
              <a:gd name="connsiteX2" fmla="*/ 735358 w 3132559"/>
              <a:gd name="connsiteY2" fmla="*/ 1453077 h 1472364"/>
              <a:gd name="connsiteX3" fmla="*/ 1081722 w 3132559"/>
              <a:gd name="connsiteY3" fmla="*/ 1286822 h 1472364"/>
              <a:gd name="connsiteX4" fmla="*/ 1303394 w 3132559"/>
              <a:gd name="connsiteY4" fmla="*/ 1231404 h 1472364"/>
              <a:gd name="connsiteX5" fmla="*/ 1594340 w 3132559"/>
              <a:gd name="connsiteY5" fmla="*/ 1203695 h 1472364"/>
              <a:gd name="connsiteX6" fmla="*/ 1635903 w 3132559"/>
              <a:gd name="connsiteY6" fmla="*/ 1065149 h 1472364"/>
              <a:gd name="connsiteX7" fmla="*/ 1857576 w 3132559"/>
              <a:gd name="connsiteY7" fmla="*/ 1175986 h 1472364"/>
              <a:gd name="connsiteX8" fmla="*/ 2467176 w 3132559"/>
              <a:gd name="connsiteY8" fmla="*/ 1148277 h 1472364"/>
              <a:gd name="connsiteX9" fmla="*/ 2578013 w 3132559"/>
              <a:gd name="connsiteY9" fmla="*/ 1009731 h 1472364"/>
              <a:gd name="connsiteX10" fmla="*/ 2702703 w 3132559"/>
              <a:gd name="connsiteY10" fmla="*/ 760349 h 1472364"/>
              <a:gd name="connsiteX11" fmla="*/ 2827394 w 3132559"/>
              <a:gd name="connsiteY11" fmla="*/ 566386 h 1472364"/>
              <a:gd name="connsiteX12" fmla="*/ 2882813 w 3132559"/>
              <a:gd name="connsiteY12" fmla="*/ 400131 h 1472364"/>
              <a:gd name="connsiteX13" fmla="*/ 3062922 w 3132559"/>
              <a:gd name="connsiteY13" fmla="*/ 53767 h 1472364"/>
              <a:gd name="connsiteX14" fmla="*/ 3104485 w 3132559"/>
              <a:gd name="connsiteY14" fmla="*/ 39913 h 1472364"/>
              <a:gd name="connsiteX15" fmla="*/ 3090631 w 3132559"/>
              <a:gd name="connsiteY15" fmla="*/ 81477 h 1472364"/>
              <a:gd name="connsiteX16" fmla="*/ 2591867 w 3132559"/>
              <a:gd name="connsiteY16" fmla="*/ 968167 h 1472364"/>
              <a:gd name="connsiteX17" fmla="*/ 2314776 w 3132559"/>
              <a:gd name="connsiteY17" fmla="*/ 1106713 h 1472364"/>
              <a:gd name="connsiteX18" fmla="*/ 1760594 w 3132559"/>
              <a:gd name="connsiteY18" fmla="*/ 1148277 h 1472364"/>
              <a:gd name="connsiteX19" fmla="*/ 1719031 w 3132559"/>
              <a:gd name="connsiteY19" fmla="*/ 1079004 h 1472364"/>
              <a:gd name="connsiteX20" fmla="*/ 1622049 w 3132559"/>
              <a:gd name="connsiteY20" fmla="*/ 995877 h 1472364"/>
              <a:gd name="connsiteX21" fmla="*/ 1580485 w 3132559"/>
              <a:gd name="connsiteY21" fmla="*/ 1162131 h 1472364"/>
              <a:gd name="connsiteX22" fmla="*/ 1469649 w 3132559"/>
              <a:gd name="connsiteY22" fmla="*/ 1245258 h 1472364"/>
              <a:gd name="connsiteX23" fmla="*/ 1081722 w 3132559"/>
              <a:gd name="connsiteY23" fmla="*/ 1300677 h 1472364"/>
              <a:gd name="connsiteX24" fmla="*/ 915467 w 3132559"/>
              <a:gd name="connsiteY24" fmla="*/ 1425367 h 1472364"/>
              <a:gd name="connsiteX25" fmla="*/ 749213 w 3132559"/>
              <a:gd name="connsiteY25" fmla="*/ 1466931 h 1472364"/>
              <a:gd name="connsiteX26" fmla="*/ 624522 w 3132559"/>
              <a:gd name="connsiteY26" fmla="*/ 1314531 h 1472364"/>
              <a:gd name="connsiteX27" fmla="*/ 444413 w 3132559"/>
              <a:gd name="connsiteY27" fmla="*/ 1259113 h 1472364"/>
              <a:gd name="connsiteX28" fmla="*/ 1067 w 3132559"/>
              <a:gd name="connsiteY28" fmla="*/ 1342240 h 147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32559" h="1472364">
                <a:moveTo>
                  <a:pt x="1067" y="1342240"/>
                </a:moveTo>
                <a:cubicBezTo>
                  <a:pt x="24158" y="1330694"/>
                  <a:pt x="460576" y="1171367"/>
                  <a:pt x="582958" y="1189840"/>
                </a:cubicBezTo>
                <a:cubicBezTo>
                  <a:pt x="705340" y="1208313"/>
                  <a:pt x="652231" y="1436913"/>
                  <a:pt x="735358" y="1453077"/>
                </a:cubicBezTo>
                <a:cubicBezTo>
                  <a:pt x="818485" y="1469241"/>
                  <a:pt x="987049" y="1323767"/>
                  <a:pt x="1081722" y="1286822"/>
                </a:cubicBezTo>
                <a:cubicBezTo>
                  <a:pt x="1176395" y="1249877"/>
                  <a:pt x="1217958" y="1245258"/>
                  <a:pt x="1303394" y="1231404"/>
                </a:cubicBezTo>
                <a:cubicBezTo>
                  <a:pt x="1388830" y="1217550"/>
                  <a:pt x="1538922" y="1231404"/>
                  <a:pt x="1594340" y="1203695"/>
                </a:cubicBezTo>
                <a:cubicBezTo>
                  <a:pt x="1649758" y="1175986"/>
                  <a:pt x="1592030" y="1069767"/>
                  <a:pt x="1635903" y="1065149"/>
                </a:cubicBezTo>
                <a:cubicBezTo>
                  <a:pt x="1679776" y="1060531"/>
                  <a:pt x="1719030" y="1162131"/>
                  <a:pt x="1857576" y="1175986"/>
                </a:cubicBezTo>
                <a:cubicBezTo>
                  <a:pt x="1996122" y="1189841"/>
                  <a:pt x="2347103" y="1175986"/>
                  <a:pt x="2467176" y="1148277"/>
                </a:cubicBezTo>
                <a:cubicBezTo>
                  <a:pt x="2587249" y="1120568"/>
                  <a:pt x="2538759" y="1074386"/>
                  <a:pt x="2578013" y="1009731"/>
                </a:cubicBezTo>
                <a:cubicBezTo>
                  <a:pt x="2617267" y="945076"/>
                  <a:pt x="2661140" y="834240"/>
                  <a:pt x="2702703" y="760349"/>
                </a:cubicBezTo>
                <a:cubicBezTo>
                  <a:pt x="2744267" y="686458"/>
                  <a:pt x="2797376" y="626422"/>
                  <a:pt x="2827394" y="566386"/>
                </a:cubicBezTo>
                <a:cubicBezTo>
                  <a:pt x="2857412" y="506350"/>
                  <a:pt x="2843558" y="485568"/>
                  <a:pt x="2882813" y="400131"/>
                </a:cubicBezTo>
                <a:cubicBezTo>
                  <a:pt x="2922068" y="314694"/>
                  <a:pt x="3025977" y="113803"/>
                  <a:pt x="3062922" y="53767"/>
                </a:cubicBezTo>
                <a:cubicBezTo>
                  <a:pt x="3099867" y="-6269"/>
                  <a:pt x="3099867" y="35295"/>
                  <a:pt x="3104485" y="39913"/>
                </a:cubicBezTo>
                <a:cubicBezTo>
                  <a:pt x="3104485" y="39913"/>
                  <a:pt x="3176067" y="-73232"/>
                  <a:pt x="3090631" y="81477"/>
                </a:cubicBezTo>
                <a:cubicBezTo>
                  <a:pt x="3005195" y="236186"/>
                  <a:pt x="2721176" y="797295"/>
                  <a:pt x="2591867" y="968167"/>
                </a:cubicBezTo>
                <a:cubicBezTo>
                  <a:pt x="2462558" y="1139039"/>
                  <a:pt x="2453321" y="1076695"/>
                  <a:pt x="2314776" y="1106713"/>
                </a:cubicBezTo>
                <a:cubicBezTo>
                  <a:pt x="2176231" y="1136731"/>
                  <a:pt x="1859885" y="1152895"/>
                  <a:pt x="1760594" y="1148277"/>
                </a:cubicBezTo>
                <a:cubicBezTo>
                  <a:pt x="1661303" y="1143659"/>
                  <a:pt x="1742122" y="1104404"/>
                  <a:pt x="1719031" y="1079004"/>
                </a:cubicBezTo>
                <a:cubicBezTo>
                  <a:pt x="1695940" y="1053604"/>
                  <a:pt x="1645140" y="982022"/>
                  <a:pt x="1622049" y="995877"/>
                </a:cubicBezTo>
                <a:cubicBezTo>
                  <a:pt x="1598958" y="1009732"/>
                  <a:pt x="1605885" y="1120568"/>
                  <a:pt x="1580485" y="1162131"/>
                </a:cubicBezTo>
                <a:cubicBezTo>
                  <a:pt x="1555085" y="1203694"/>
                  <a:pt x="1552776" y="1222167"/>
                  <a:pt x="1469649" y="1245258"/>
                </a:cubicBezTo>
                <a:cubicBezTo>
                  <a:pt x="1386522" y="1268349"/>
                  <a:pt x="1174086" y="1270659"/>
                  <a:pt x="1081722" y="1300677"/>
                </a:cubicBezTo>
                <a:cubicBezTo>
                  <a:pt x="989358" y="1330695"/>
                  <a:pt x="970885" y="1397658"/>
                  <a:pt x="915467" y="1425367"/>
                </a:cubicBezTo>
                <a:cubicBezTo>
                  <a:pt x="860049" y="1453076"/>
                  <a:pt x="797704" y="1485404"/>
                  <a:pt x="749213" y="1466931"/>
                </a:cubicBezTo>
                <a:cubicBezTo>
                  <a:pt x="700722" y="1448458"/>
                  <a:pt x="675322" y="1349167"/>
                  <a:pt x="624522" y="1314531"/>
                </a:cubicBezTo>
                <a:cubicBezTo>
                  <a:pt x="573722" y="1279895"/>
                  <a:pt x="552940" y="1254495"/>
                  <a:pt x="444413" y="1259113"/>
                </a:cubicBezTo>
                <a:cubicBezTo>
                  <a:pt x="335886" y="1263731"/>
                  <a:pt x="-22024" y="1353786"/>
                  <a:pt x="1067" y="134224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491345" y="4197927"/>
            <a:ext cx="209643" cy="136337"/>
          </a:xfrm>
          <a:custGeom>
            <a:avLst/>
            <a:gdLst>
              <a:gd name="connsiteX0" fmla="*/ 0 w 209643"/>
              <a:gd name="connsiteY0" fmla="*/ 0 h 136337"/>
              <a:gd name="connsiteX1" fmla="*/ 69273 w 209643"/>
              <a:gd name="connsiteY1" fmla="*/ 124691 h 136337"/>
              <a:gd name="connsiteX2" fmla="*/ 193964 w 209643"/>
              <a:gd name="connsiteY2" fmla="*/ 124691 h 136337"/>
              <a:gd name="connsiteX3" fmla="*/ 207819 w 209643"/>
              <a:gd name="connsiteY3" fmla="*/ 69273 h 136337"/>
              <a:gd name="connsiteX4" fmla="*/ 193964 w 209643"/>
              <a:gd name="connsiteY4" fmla="*/ 41564 h 13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643" h="136337">
                <a:moveTo>
                  <a:pt x="0" y="0"/>
                </a:moveTo>
                <a:cubicBezTo>
                  <a:pt x="18473" y="51954"/>
                  <a:pt x="36946" y="103909"/>
                  <a:pt x="69273" y="124691"/>
                </a:cubicBezTo>
                <a:cubicBezTo>
                  <a:pt x="101600" y="145473"/>
                  <a:pt x="170873" y="133927"/>
                  <a:pt x="193964" y="124691"/>
                </a:cubicBezTo>
                <a:cubicBezTo>
                  <a:pt x="217055" y="115455"/>
                  <a:pt x="207819" y="83127"/>
                  <a:pt x="207819" y="69273"/>
                </a:cubicBezTo>
                <a:cubicBezTo>
                  <a:pt x="207819" y="55419"/>
                  <a:pt x="200891" y="48491"/>
                  <a:pt x="193964" y="41564"/>
                </a:cubicBezTo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207746" y="4294700"/>
            <a:ext cx="108890" cy="165245"/>
          </a:xfrm>
          <a:custGeom>
            <a:avLst/>
            <a:gdLst>
              <a:gd name="connsiteX0" fmla="*/ 22836 w 108890"/>
              <a:gd name="connsiteY0" fmla="*/ 14064 h 165245"/>
              <a:gd name="connsiteX1" fmla="*/ 78254 w 108890"/>
              <a:gd name="connsiteY1" fmla="*/ 14064 h 165245"/>
              <a:gd name="connsiteX2" fmla="*/ 105963 w 108890"/>
              <a:gd name="connsiteY2" fmla="*/ 152609 h 165245"/>
              <a:gd name="connsiteX3" fmla="*/ 8981 w 108890"/>
              <a:gd name="connsiteY3" fmla="*/ 152609 h 165245"/>
              <a:gd name="connsiteX4" fmla="*/ 8981 w 108890"/>
              <a:gd name="connsiteY4" fmla="*/ 97191 h 165245"/>
              <a:gd name="connsiteX5" fmla="*/ 22836 w 108890"/>
              <a:gd name="connsiteY5" fmla="*/ 14064 h 16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90" h="165245">
                <a:moveTo>
                  <a:pt x="22836" y="14064"/>
                </a:moveTo>
                <a:cubicBezTo>
                  <a:pt x="34382" y="209"/>
                  <a:pt x="64400" y="-9027"/>
                  <a:pt x="78254" y="14064"/>
                </a:cubicBezTo>
                <a:cubicBezTo>
                  <a:pt x="92109" y="37155"/>
                  <a:pt x="117509" y="129518"/>
                  <a:pt x="105963" y="152609"/>
                </a:cubicBezTo>
                <a:cubicBezTo>
                  <a:pt x="94418" y="175700"/>
                  <a:pt x="25145" y="161845"/>
                  <a:pt x="8981" y="152609"/>
                </a:cubicBezTo>
                <a:cubicBezTo>
                  <a:pt x="-7183" y="143373"/>
                  <a:pt x="2054" y="124900"/>
                  <a:pt x="8981" y="97191"/>
                </a:cubicBezTo>
                <a:cubicBezTo>
                  <a:pt x="15908" y="69482"/>
                  <a:pt x="11290" y="27919"/>
                  <a:pt x="22836" y="1406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gonal Stripe 37"/>
          <p:cNvSpPr/>
          <p:nvPr/>
        </p:nvSpPr>
        <p:spPr>
          <a:xfrm rot="4568091">
            <a:off x="3014650" y="1113060"/>
            <a:ext cx="1007710" cy="2820524"/>
          </a:xfrm>
          <a:prstGeom prst="diagStripe">
            <a:avLst>
              <a:gd name="adj" fmla="val 8061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71229" y="856975"/>
            <a:ext cx="4620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D532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13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9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65278 0.0344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13333 L 0.3625 0.13333 C 0.49462 0.13333 0.65833 0.05509 0.65833 -0.00648 L 0.65833 -0.1463 " pathEditMode="relative" rAng="0" ptsTypes="FfFF">
                                      <p:cBhvr>
                                        <p:cTn id="3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139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5 0.0412 C -0.07257 0.04583 -0.11094 0.05069 -0.12448 0.05069 C -0.20973 0.05069 -0.2974 -0.02524 -0.2974 -0.10116 C -0.2974 -0.06088 -0.34132 -0.02524 -0.38282 -0.02524 C -0.42691 -0.02524 -0.46841 -0.0632 -0.46841 -0.10116 C -0.46841 -0.08218 -0.49011 -0.06088 -0.51216 -0.06088 C -0.53403 -0.06088 -0.55625 -0.07986 -0.55625 -0.10116 C -0.55625 -0.08936 -0.56702 -0.08218 -0.57796 -0.08218 C -0.58889 -0.08218 -0.6 -0.09167 -0.6 -0.10116 C -0.6 -0.09422 -0.60573 -0.08936 -0.61094 -0.08936 C -0.61372 -0.08936 -0.62188 -0.09422 -0.62188 -0.10116 C -0.62188 -0.09653 -0.62483 -0.09422 -0.62761 -0.09422 C -0.62761 -0.09653 -0.63334 -0.09653 -0.63334 -0.10116 C -0.63334 -0.09885 -0.63334 -0.09653 -0.63629 -0.09653 C -0.63629 -0.09885 -0.63907 -0.09885 -0.63907 -0.10116 C -0.63907 -0.09885 -0.63907 -0.10116 -0.63907 -0.09885 C -0.64202 -0.09885 -0.64202 -0.10116 -0.64202 -0.09885 C -0.6448 -0.09885 -0.6448 -0.10116 -0.6448 -0.09885 C -0.64757 -0.09885 -0.64757 -0.10116 -0.64757 -0.09885 " pathEditMode="relative" rAng="0" ptsTypes="fffffffffffffffffff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6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7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66808" y="609600"/>
            <a:ext cx="28103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6808" y="2362200"/>
            <a:ext cx="5672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মোঃ লোকমান খান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সহঃ শিক্ষক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রুস্তুওমপুর ন’মৌজা সুন্নিয়া দাঃ মাদরাসা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মোবাইলঃ ০১৭৩১৬৭৫৪৭৯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hlinkClick r:id="rId2"/>
              </a:rPr>
              <a:t>ই- মেইলঃ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hlinkClick r:id="rId2"/>
              </a:rPr>
              <a:t>itzoneljq@gmail.com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7" y="1776477"/>
            <a:ext cx="2643123" cy="264312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25438"/>
            <a:ext cx="8486775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7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25437"/>
            <a:ext cx="8486775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0" y="1143000"/>
            <a:ext cx="252986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61950"/>
            <a:ext cx="2499360" cy="156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8131" y="2819400"/>
            <a:ext cx="62985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এম,বি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৭ই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25438"/>
            <a:ext cx="8486775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6518" y="685800"/>
            <a:ext cx="350288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আজকের পাঠঃ =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645694"/>
            <a:ext cx="5867400" cy="153888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২য় </a:t>
            </a:r>
          </a:p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পাঠঃ- ৭ মার্চের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</a:t>
            </a:r>
            <a:r>
              <a:rPr lang="en-US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bn-IN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0" y="582363"/>
            <a:ext cx="1562100" cy="976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81" y="1812164"/>
            <a:ext cx="5176838" cy="16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325437"/>
            <a:ext cx="8486775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609600"/>
            <a:ext cx="439735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(১)৭ই মার্চের ভাষণের মূল কথা বলতে পারবে।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8561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(২) ৭ই মার্চের ভাষণের গুরুত্ব বর্ণনা করতে পারবে।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50246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(৩) ৭ই মার্চের ভাষণের প্রতিক্রিয়া বলতে পারবে।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460187"/>
            <a:ext cx="1512249" cy="9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25438"/>
            <a:ext cx="8486775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2096869"/>
            <a:ext cx="22860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 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149025"/>
            <a:ext cx="6468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ভাষণে গেরিলা যুদ্ধের আভাস কোন কথায় ছিল?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0" y="569286"/>
            <a:ext cx="1995856" cy="12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2400"/>
            <a:ext cx="8486775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105835"/>
            <a:ext cx="6019800" cy="120032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৭ই মার্চের ভাষণ কত সময় স্থায়ী ছিল? 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এবং কখন শুরু হয়েছিল?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2362200"/>
            <a:ext cx="2396810" cy="64633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জোড়ায় কাজ --</a:t>
            </a:r>
          </a:p>
        </p:txBody>
      </p:sp>
    </p:spTree>
    <p:extLst>
      <p:ext uri="{BB962C8B-B14F-4D97-AF65-F5344CB8AC3E}">
        <p14:creationId xmlns:p14="http://schemas.microsoft.com/office/powerpoint/2010/main" val="93317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2400"/>
            <a:ext cx="8486775" cy="62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2400"/>
            <a:ext cx="8486775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66811" y="381000"/>
            <a:ext cx="1231427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মূল্যায়ন-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5787" y="6511925"/>
            <a:ext cx="2133600" cy="365125"/>
          </a:xfrm>
        </p:spPr>
        <p:txBody>
          <a:bodyPr/>
          <a:lstStyle/>
          <a:p>
            <a:r>
              <a:rPr lang="en-US" dirty="0" smtClean="0"/>
              <a:t>3/10/2020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52787" y="6511925"/>
            <a:ext cx="2895600" cy="365125"/>
          </a:xfrm>
        </p:spPr>
        <p:txBody>
          <a:bodyPr/>
          <a:lstStyle/>
          <a:p>
            <a:r>
              <a:rPr lang="en-US" dirty="0" err="1" smtClean="0"/>
              <a:t>LuKMAN</a:t>
            </a:r>
            <a:r>
              <a:rPr lang="en-US" dirty="0" smtClean="0"/>
              <a:t> KHAN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1787" y="6511925"/>
            <a:ext cx="2133600" cy="365125"/>
          </a:xfrm>
        </p:spPr>
        <p:txBody>
          <a:bodyPr/>
          <a:lstStyle/>
          <a:p>
            <a:fld id="{86FF178D-7728-40F0-9B39-E0ABDF5A5A88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2037" y="1048147"/>
            <a:ext cx="3778084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১। এখানে কোন ছবিটি বঙ্গবন্ধুর 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274" y="295702"/>
            <a:ext cx="1524000" cy="9525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20" y="3657600"/>
            <a:ext cx="1482384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4399" y="3112789"/>
            <a:ext cx="5943601" cy="46166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স্বাধীন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বাংলার প্রথম পতাকা কোথায় উত্তোলন করা হয়?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2037" y="5215235"/>
            <a:ext cx="3272050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২।বাংগালীর মুক্তির সনদ কোনটি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2987" y="5715000"/>
            <a:ext cx="2262158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বাংলাদেশের সংবিধান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5719464"/>
            <a:ext cx="1600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বংগবন্ধুর ভাষণ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8200" y="896977"/>
            <a:ext cx="6095999" cy="1846223"/>
            <a:chOff x="838199" y="896977"/>
            <a:chExt cx="6095999" cy="18462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987" y="1523776"/>
              <a:ext cx="1490469" cy="9951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54"/>
            <a:stretch/>
          </p:blipFill>
          <p:spPr>
            <a:xfrm>
              <a:off x="3276570" y="1523776"/>
              <a:ext cx="1343055" cy="109361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38199" y="896977"/>
              <a:ext cx="6095999" cy="18462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38199" y="2895600"/>
            <a:ext cx="6096000" cy="1676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199" y="5029200"/>
            <a:ext cx="6096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4" grpId="0"/>
      <p:bldP spid="9" grpId="0" animBg="1"/>
      <p:bldP spid="10" grpId="0" animBg="1"/>
      <p:bldP spid="16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Callout 25"/>
          <p:cNvSpPr/>
          <p:nvPr/>
        </p:nvSpPr>
        <p:spPr>
          <a:xfrm>
            <a:off x="2411149" y="482557"/>
            <a:ext cx="4370652" cy="1699797"/>
          </a:xfrm>
          <a:prstGeom prst="cloudCallout">
            <a:avLst>
              <a:gd name="adj1" fmla="val -14773"/>
              <a:gd name="adj2" fmla="val -729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Freeform 3072"/>
          <p:cNvSpPr/>
          <p:nvPr/>
        </p:nvSpPr>
        <p:spPr>
          <a:xfrm>
            <a:off x="4724398" y="4685516"/>
            <a:ext cx="1246909" cy="803867"/>
          </a:xfrm>
          <a:custGeom>
            <a:avLst/>
            <a:gdLst>
              <a:gd name="connsiteX0" fmla="*/ 858981 w 1246909"/>
              <a:gd name="connsiteY0" fmla="*/ 0 h 803867"/>
              <a:gd name="connsiteX1" fmla="*/ 831272 w 1246909"/>
              <a:gd name="connsiteY1" fmla="*/ 69273 h 803867"/>
              <a:gd name="connsiteX2" fmla="*/ 817418 w 1246909"/>
              <a:gd name="connsiteY2" fmla="*/ 110836 h 803867"/>
              <a:gd name="connsiteX3" fmla="*/ 831272 w 1246909"/>
              <a:gd name="connsiteY3" fmla="*/ 180109 h 803867"/>
              <a:gd name="connsiteX4" fmla="*/ 914400 w 1246909"/>
              <a:gd name="connsiteY4" fmla="*/ 207818 h 803867"/>
              <a:gd name="connsiteX5" fmla="*/ 1011381 w 1246909"/>
              <a:gd name="connsiteY5" fmla="*/ 263236 h 803867"/>
              <a:gd name="connsiteX6" fmla="*/ 1066800 w 1246909"/>
              <a:gd name="connsiteY6" fmla="*/ 277091 h 803867"/>
              <a:gd name="connsiteX7" fmla="*/ 1108363 w 1246909"/>
              <a:gd name="connsiteY7" fmla="*/ 290945 h 803867"/>
              <a:gd name="connsiteX8" fmla="*/ 1149927 w 1246909"/>
              <a:gd name="connsiteY8" fmla="*/ 318654 h 803867"/>
              <a:gd name="connsiteX9" fmla="*/ 1205345 w 1246909"/>
              <a:gd name="connsiteY9" fmla="*/ 387927 h 803867"/>
              <a:gd name="connsiteX10" fmla="*/ 1219200 w 1246909"/>
              <a:gd name="connsiteY10" fmla="*/ 457200 h 803867"/>
              <a:gd name="connsiteX11" fmla="*/ 1246909 w 1246909"/>
              <a:gd name="connsiteY11" fmla="*/ 581891 h 803867"/>
              <a:gd name="connsiteX12" fmla="*/ 1066800 w 1246909"/>
              <a:gd name="connsiteY12" fmla="*/ 706582 h 803867"/>
              <a:gd name="connsiteX13" fmla="*/ 1052945 w 1246909"/>
              <a:gd name="connsiteY13" fmla="*/ 512618 h 803867"/>
              <a:gd name="connsiteX14" fmla="*/ 1039091 w 1246909"/>
              <a:gd name="connsiteY14" fmla="*/ 554182 h 803867"/>
              <a:gd name="connsiteX15" fmla="*/ 1025236 w 1246909"/>
              <a:gd name="connsiteY15" fmla="*/ 748145 h 803867"/>
              <a:gd name="connsiteX16" fmla="*/ 983672 w 1246909"/>
              <a:gd name="connsiteY16" fmla="*/ 789709 h 803867"/>
              <a:gd name="connsiteX17" fmla="*/ 942109 w 1246909"/>
              <a:gd name="connsiteY17" fmla="*/ 775854 h 803867"/>
              <a:gd name="connsiteX18" fmla="*/ 914400 w 1246909"/>
              <a:gd name="connsiteY18" fmla="*/ 692727 h 803867"/>
              <a:gd name="connsiteX19" fmla="*/ 928254 w 1246909"/>
              <a:gd name="connsiteY19" fmla="*/ 748145 h 803867"/>
              <a:gd name="connsiteX20" fmla="*/ 900545 w 1246909"/>
              <a:gd name="connsiteY20" fmla="*/ 789709 h 803867"/>
              <a:gd name="connsiteX21" fmla="*/ 817418 w 1246909"/>
              <a:gd name="connsiteY21" fmla="*/ 789709 h 803867"/>
              <a:gd name="connsiteX22" fmla="*/ 762000 w 1246909"/>
              <a:gd name="connsiteY22" fmla="*/ 762000 h 803867"/>
              <a:gd name="connsiteX23" fmla="*/ 720436 w 1246909"/>
              <a:gd name="connsiteY23" fmla="*/ 775854 h 803867"/>
              <a:gd name="connsiteX24" fmla="*/ 678872 w 1246909"/>
              <a:gd name="connsiteY24" fmla="*/ 803564 h 803867"/>
              <a:gd name="connsiteX25" fmla="*/ 609600 w 1246909"/>
              <a:gd name="connsiteY25" fmla="*/ 762000 h 803867"/>
              <a:gd name="connsiteX26" fmla="*/ 581891 w 1246909"/>
              <a:gd name="connsiteY26" fmla="*/ 720436 h 803867"/>
              <a:gd name="connsiteX27" fmla="*/ 568036 w 1246909"/>
              <a:gd name="connsiteY27" fmla="*/ 762000 h 803867"/>
              <a:gd name="connsiteX28" fmla="*/ 484909 w 1246909"/>
              <a:gd name="connsiteY28" fmla="*/ 803564 h 803867"/>
              <a:gd name="connsiteX29" fmla="*/ 429491 w 1246909"/>
              <a:gd name="connsiteY29" fmla="*/ 789709 h 803867"/>
              <a:gd name="connsiteX30" fmla="*/ 374072 w 1246909"/>
              <a:gd name="connsiteY30" fmla="*/ 775854 h 803867"/>
              <a:gd name="connsiteX31" fmla="*/ 249381 w 1246909"/>
              <a:gd name="connsiteY31" fmla="*/ 762000 h 803867"/>
              <a:gd name="connsiteX32" fmla="*/ 207818 w 1246909"/>
              <a:gd name="connsiteY32" fmla="*/ 762000 h 803867"/>
              <a:gd name="connsiteX33" fmla="*/ 124691 w 1246909"/>
              <a:gd name="connsiteY33" fmla="*/ 748145 h 803867"/>
              <a:gd name="connsiteX34" fmla="*/ 193963 w 1246909"/>
              <a:gd name="connsiteY34" fmla="*/ 637309 h 803867"/>
              <a:gd name="connsiteX35" fmla="*/ 180109 w 1246909"/>
              <a:gd name="connsiteY35" fmla="*/ 318654 h 803867"/>
              <a:gd name="connsiteX36" fmla="*/ 166254 w 1246909"/>
              <a:gd name="connsiteY36" fmla="*/ 360218 h 803867"/>
              <a:gd name="connsiteX37" fmla="*/ 152400 w 1246909"/>
              <a:gd name="connsiteY37" fmla="*/ 415636 h 803867"/>
              <a:gd name="connsiteX38" fmla="*/ 110836 w 1246909"/>
              <a:gd name="connsiteY38" fmla="*/ 651164 h 803867"/>
              <a:gd name="connsiteX39" fmla="*/ 96981 w 1246909"/>
              <a:gd name="connsiteY39" fmla="*/ 692727 h 803867"/>
              <a:gd name="connsiteX40" fmla="*/ 55418 w 1246909"/>
              <a:gd name="connsiteY40" fmla="*/ 720436 h 803867"/>
              <a:gd name="connsiteX41" fmla="*/ 13854 w 1246909"/>
              <a:gd name="connsiteY41" fmla="*/ 706582 h 803867"/>
              <a:gd name="connsiteX42" fmla="*/ 0 w 1246909"/>
              <a:gd name="connsiteY42" fmla="*/ 665018 h 803867"/>
              <a:gd name="connsiteX43" fmla="*/ 13854 w 1246909"/>
              <a:gd name="connsiteY43" fmla="*/ 457200 h 803867"/>
              <a:gd name="connsiteX44" fmla="*/ 41563 w 1246909"/>
              <a:gd name="connsiteY44" fmla="*/ 415636 h 803867"/>
              <a:gd name="connsiteX45" fmla="*/ 55418 w 1246909"/>
              <a:gd name="connsiteY45" fmla="*/ 374073 h 803867"/>
              <a:gd name="connsiteX46" fmla="*/ 69272 w 1246909"/>
              <a:gd name="connsiteY46" fmla="*/ 304800 h 803867"/>
              <a:gd name="connsiteX47" fmla="*/ 83127 w 1246909"/>
              <a:gd name="connsiteY47" fmla="*/ 263236 h 803867"/>
              <a:gd name="connsiteX48" fmla="*/ 166254 w 1246909"/>
              <a:gd name="connsiteY48" fmla="*/ 207818 h 803867"/>
              <a:gd name="connsiteX49" fmla="*/ 207818 w 1246909"/>
              <a:gd name="connsiteY49" fmla="*/ 180109 h 803867"/>
              <a:gd name="connsiteX50" fmla="*/ 346363 w 1246909"/>
              <a:gd name="connsiteY50" fmla="*/ 193964 h 803867"/>
              <a:gd name="connsiteX51" fmla="*/ 387927 w 1246909"/>
              <a:gd name="connsiteY51" fmla="*/ 207818 h 803867"/>
              <a:gd name="connsiteX52" fmla="*/ 429491 w 1246909"/>
              <a:gd name="connsiteY52" fmla="*/ 180109 h 803867"/>
              <a:gd name="connsiteX53" fmla="*/ 457200 w 1246909"/>
              <a:gd name="connsiteY53" fmla="*/ 138545 h 803867"/>
              <a:gd name="connsiteX54" fmla="*/ 498763 w 1246909"/>
              <a:gd name="connsiteY54" fmla="*/ 96982 h 803867"/>
              <a:gd name="connsiteX55" fmla="*/ 512618 w 1246909"/>
              <a:gd name="connsiteY55" fmla="*/ 41564 h 803867"/>
              <a:gd name="connsiteX56" fmla="*/ 942109 w 1246909"/>
              <a:gd name="connsiteY56" fmla="*/ 27709 h 8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46909" h="803867">
                <a:moveTo>
                  <a:pt x="858981" y="0"/>
                </a:moveTo>
                <a:cubicBezTo>
                  <a:pt x="849745" y="23091"/>
                  <a:pt x="840004" y="45987"/>
                  <a:pt x="831272" y="69273"/>
                </a:cubicBezTo>
                <a:cubicBezTo>
                  <a:pt x="826144" y="82947"/>
                  <a:pt x="817418" y="96232"/>
                  <a:pt x="817418" y="110836"/>
                </a:cubicBezTo>
                <a:cubicBezTo>
                  <a:pt x="817418" y="134384"/>
                  <a:pt x="814621" y="163458"/>
                  <a:pt x="831272" y="180109"/>
                </a:cubicBezTo>
                <a:cubicBezTo>
                  <a:pt x="851925" y="200762"/>
                  <a:pt x="914400" y="207818"/>
                  <a:pt x="914400" y="207818"/>
                </a:cubicBezTo>
                <a:cubicBezTo>
                  <a:pt x="948854" y="230788"/>
                  <a:pt x="971202" y="248169"/>
                  <a:pt x="1011381" y="263236"/>
                </a:cubicBezTo>
                <a:cubicBezTo>
                  <a:pt x="1029210" y="269922"/>
                  <a:pt x="1048491" y="271860"/>
                  <a:pt x="1066800" y="277091"/>
                </a:cubicBezTo>
                <a:cubicBezTo>
                  <a:pt x="1080842" y="281103"/>
                  <a:pt x="1094509" y="286327"/>
                  <a:pt x="1108363" y="290945"/>
                </a:cubicBezTo>
                <a:cubicBezTo>
                  <a:pt x="1122218" y="300181"/>
                  <a:pt x="1136925" y="308252"/>
                  <a:pt x="1149927" y="318654"/>
                </a:cubicBezTo>
                <a:cubicBezTo>
                  <a:pt x="1178127" y="341214"/>
                  <a:pt x="1184773" y="357069"/>
                  <a:pt x="1205345" y="387927"/>
                </a:cubicBezTo>
                <a:cubicBezTo>
                  <a:pt x="1209963" y="411018"/>
                  <a:pt x="1214092" y="434212"/>
                  <a:pt x="1219200" y="457200"/>
                </a:cubicBezTo>
                <a:cubicBezTo>
                  <a:pt x="1258332" y="633293"/>
                  <a:pt x="1205122" y="372960"/>
                  <a:pt x="1246909" y="581891"/>
                </a:cubicBezTo>
                <a:cubicBezTo>
                  <a:pt x="1244543" y="605549"/>
                  <a:pt x="1258909" y="928247"/>
                  <a:pt x="1066800" y="706582"/>
                </a:cubicBezTo>
                <a:cubicBezTo>
                  <a:pt x="1024348" y="657599"/>
                  <a:pt x="1057563" y="577273"/>
                  <a:pt x="1052945" y="512618"/>
                </a:cubicBezTo>
                <a:cubicBezTo>
                  <a:pt x="1048327" y="526473"/>
                  <a:pt x="1040797" y="539678"/>
                  <a:pt x="1039091" y="554182"/>
                </a:cubicBezTo>
                <a:cubicBezTo>
                  <a:pt x="1031517" y="618557"/>
                  <a:pt x="1040082" y="685049"/>
                  <a:pt x="1025236" y="748145"/>
                </a:cubicBezTo>
                <a:cubicBezTo>
                  <a:pt x="1020748" y="767218"/>
                  <a:pt x="997527" y="775854"/>
                  <a:pt x="983672" y="789709"/>
                </a:cubicBezTo>
                <a:cubicBezTo>
                  <a:pt x="969818" y="785091"/>
                  <a:pt x="950597" y="787738"/>
                  <a:pt x="942109" y="775854"/>
                </a:cubicBezTo>
                <a:cubicBezTo>
                  <a:pt x="925132" y="752086"/>
                  <a:pt x="907316" y="664391"/>
                  <a:pt x="914400" y="692727"/>
                </a:cubicBezTo>
                <a:lnTo>
                  <a:pt x="928254" y="748145"/>
                </a:lnTo>
                <a:cubicBezTo>
                  <a:pt x="919018" y="762000"/>
                  <a:pt x="913547" y="779307"/>
                  <a:pt x="900545" y="789709"/>
                </a:cubicBezTo>
                <a:cubicBezTo>
                  <a:pt x="870472" y="813767"/>
                  <a:pt x="847490" y="802597"/>
                  <a:pt x="817418" y="789709"/>
                </a:cubicBezTo>
                <a:cubicBezTo>
                  <a:pt x="798435" y="781573"/>
                  <a:pt x="780473" y="771236"/>
                  <a:pt x="762000" y="762000"/>
                </a:cubicBezTo>
                <a:cubicBezTo>
                  <a:pt x="748145" y="766618"/>
                  <a:pt x="733498" y="769323"/>
                  <a:pt x="720436" y="775854"/>
                </a:cubicBezTo>
                <a:cubicBezTo>
                  <a:pt x="705543" y="783301"/>
                  <a:pt x="695395" y="805629"/>
                  <a:pt x="678872" y="803564"/>
                </a:cubicBezTo>
                <a:cubicBezTo>
                  <a:pt x="652152" y="800224"/>
                  <a:pt x="632691" y="775855"/>
                  <a:pt x="609600" y="762000"/>
                </a:cubicBezTo>
                <a:cubicBezTo>
                  <a:pt x="600364" y="748145"/>
                  <a:pt x="598542" y="720436"/>
                  <a:pt x="581891" y="720436"/>
                </a:cubicBezTo>
                <a:cubicBezTo>
                  <a:pt x="567287" y="720436"/>
                  <a:pt x="577159" y="750596"/>
                  <a:pt x="568036" y="762000"/>
                </a:cubicBezTo>
                <a:cubicBezTo>
                  <a:pt x="548504" y="786415"/>
                  <a:pt x="512288" y="794437"/>
                  <a:pt x="484909" y="803564"/>
                </a:cubicBezTo>
                <a:cubicBezTo>
                  <a:pt x="466436" y="798946"/>
                  <a:pt x="444360" y="801604"/>
                  <a:pt x="429491" y="789709"/>
                </a:cubicBezTo>
                <a:cubicBezTo>
                  <a:pt x="381690" y="751468"/>
                  <a:pt x="460487" y="718244"/>
                  <a:pt x="374072" y="775854"/>
                </a:cubicBezTo>
                <a:cubicBezTo>
                  <a:pt x="332508" y="771236"/>
                  <a:pt x="288209" y="777531"/>
                  <a:pt x="249381" y="762000"/>
                </a:cubicBezTo>
                <a:cubicBezTo>
                  <a:pt x="204097" y="743886"/>
                  <a:pt x="273460" y="663536"/>
                  <a:pt x="207818" y="762000"/>
                </a:cubicBezTo>
                <a:cubicBezTo>
                  <a:pt x="180109" y="757382"/>
                  <a:pt x="138628" y="772535"/>
                  <a:pt x="124691" y="748145"/>
                </a:cubicBezTo>
                <a:cubicBezTo>
                  <a:pt x="92854" y="692430"/>
                  <a:pt x="165046" y="656587"/>
                  <a:pt x="193963" y="637309"/>
                </a:cubicBezTo>
                <a:cubicBezTo>
                  <a:pt x="234878" y="514567"/>
                  <a:pt x="223853" y="566533"/>
                  <a:pt x="180109" y="318654"/>
                </a:cubicBezTo>
                <a:cubicBezTo>
                  <a:pt x="177571" y="304272"/>
                  <a:pt x="170266" y="346176"/>
                  <a:pt x="166254" y="360218"/>
                </a:cubicBezTo>
                <a:cubicBezTo>
                  <a:pt x="161023" y="378527"/>
                  <a:pt x="157018" y="397163"/>
                  <a:pt x="152400" y="415636"/>
                </a:cubicBezTo>
                <a:cubicBezTo>
                  <a:pt x="135901" y="597118"/>
                  <a:pt x="154675" y="519648"/>
                  <a:pt x="110836" y="651164"/>
                </a:cubicBezTo>
                <a:cubicBezTo>
                  <a:pt x="106218" y="665018"/>
                  <a:pt x="109132" y="684626"/>
                  <a:pt x="96981" y="692727"/>
                </a:cubicBezTo>
                <a:lnTo>
                  <a:pt x="55418" y="720436"/>
                </a:lnTo>
                <a:cubicBezTo>
                  <a:pt x="41563" y="715818"/>
                  <a:pt x="24181" y="716909"/>
                  <a:pt x="13854" y="706582"/>
                </a:cubicBezTo>
                <a:cubicBezTo>
                  <a:pt x="3527" y="696255"/>
                  <a:pt x="0" y="679622"/>
                  <a:pt x="0" y="665018"/>
                </a:cubicBezTo>
                <a:cubicBezTo>
                  <a:pt x="0" y="595592"/>
                  <a:pt x="2441" y="525682"/>
                  <a:pt x="13854" y="457200"/>
                </a:cubicBezTo>
                <a:cubicBezTo>
                  <a:pt x="16591" y="440775"/>
                  <a:pt x="34116" y="430529"/>
                  <a:pt x="41563" y="415636"/>
                </a:cubicBezTo>
                <a:cubicBezTo>
                  <a:pt x="48094" y="402574"/>
                  <a:pt x="51876" y="388241"/>
                  <a:pt x="55418" y="374073"/>
                </a:cubicBezTo>
                <a:cubicBezTo>
                  <a:pt x="61129" y="351228"/>
                  <a:pt x="63561" y="327645"/>
                  <a:pt x="69272" y="304800"/>
                </a:cubicBezTo>
                <a:cubicBezTo>
                  <a:pt x="72814" y="290632"/>
                  <a:pt x="72800" y="273563"/>
                  <a:pt x="83127" y="263236"/>
                </a:cubicBezTo>
                <a:cubicBezTo>
                  <a:pt x="106675" y="239688"/>
                  <a:pt x="138545" y="226291"/>
                  <a:pt x="166254" y="207818"/>
                </a:cubicBezTo>
                <a:lnTo>
                  <a:pt x="207818" y="180109"/>
                </a:lnTo>
                <a:cubicBezTo>
                  <a:pt x="254000" y="184727"/>
                  <a:pt x="300491" y="186907"/>
                  <a:pt x="346363" y="193964"/>
                </a:cubicBezTo>
                <a:cubicBezTo>
                  <a:pt x="360797" y="196185"/>
                  <a:pt x="373522" y="210219"/>
                  <a:pt x="387927" y="207818"/>
                </a:cubicBezTo>
                <a:cubicBezTo>
                  <a:pt x="404352" y="205080"/>
                  <a:pt x="415636" y="189345"/>
                  <a:pt x="429491" y="180109"/>
                </a:cubicBezTo>
                <a:cubicBezTo>
                  <a:pt x="438727" y="166254"/>
                  <a:pt x="446540" y="151337"/>
                  <a:pt x="457200" y="138545"/>
                </a:cubicBezTo>
                <a:cubicBezTo>
                  <a:pt x="469743" y="123493"/>
                  <a:pt x="489042" y="113993"/>
                  <a:pt x="498763" y="96982"/>
                </a:cubicBezTo>
                <a:cubicBezTo>
                  <a:pt x="508210" y="80450"/>
                  <a:pt x="494095" y="45974"/>
                  <a:pt x="512618" y="41564"/>
                </a:cubicBezTo>
                <a:cubicBezTo>
                  <a:pt x="581464" y="25172"/>
                  <a:pt x="839492" y="27709"/>
                  <a:pt x="942109" y="27709"/>
                </a:cubicBezTo>
              </a:path>
            </a:pathLst>
          </a:custGeom>
          <a:solidFill>
            <a:schemeClr val="tx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 rot="21219316">
            <a:off x="7690025" y="1357953"/>
            <a:ext cx="1020819" cy="3359165"/>
            <a:chOff x="7689273" y="581434"/>
            <a:chExt cx="1319905" cy="4476715"/>
          </a:xfrm>
        </p:grpSpPr>
        <p:sp>
          <p:nvSpPr>
            <p:cNvPr id="19" name="Freeform 18"/>
            <p:cNvSpPr/>
            <p:nvPr/>
          </p:nvSpPr>
          <p:spPr>
            <a:xfrm rot="21391233">
              <a:off x="7896868" y="581434"/>
              <a:ext cx="1112310" cy="4476715"/>
            </a:xfrm>
            <a:custGeom>
              <a:avLst/>
              <a:gdLst>
                <a:gd name="connsiteX0" fmla="*/ 36533 w 2649447"/>
                <a:gd name="connsiteY0" fmla="*/ 5399479 h 5474648"/>
                <a:gd name="connsiteX1" fmla="*/ 703797 w 2649447"/>
                <a:gd name="connsiteY1" fmla="*/ 5473619 h 5474648"/>
                <a:gd name="connsiteX2" fmla="*/ 1074500 w 2649447"/>
                <a:gd name="connsiteY2" fmla="*/ 5399479 h 5474648"/>
                <a:gd name="connsiteX3" fmla="*/ 1395776 w 2649447"/>
                <a:gd name="connsiteY3" fmla="*/ 5350052 h 5474648"/>
                <a:gd name="connsiteX4" fmla="*/ 2038327 w 2649447"/>
                <a:gd name="connsiteY4" fmla="*/ 5448906 h 5474648"/>
                <a:gd name="connsiteX5" fmla="*/ 2236035 w 2649447"/>
                <a:gd name="connsiteY5" fmla="*/ 5473619 h 5474648"/>
                <a:gd name="connsiteX6" fmla="*/ 2409030 w 2649447"/>
                <a:gd name="connsiteY6" fmla="*/ 5424192 h 5474648"/>
                <a:gd name="connsiteX7" fmla="*/ 2458457 w 2649447"/>
                <a:gd name="connsiteY7" fmla="*/ 5350052 h 5474648"/>
                <a:gd name="connsiteX8" fmla="*/ 2458457 w 2649447"/>
                <a:gd name="connsiteY8" fmla="*/ 5275911 h 5474648"/>
                <a:gd name="connsiteX9" fmla="*/ 2458457 w 2649447"/>
                <a:gd name="connsiteY9" fmla="*/ 5177057 h 5474648"/>
                <a:gd name="connsiteX10" fmla="*/ 2112468 w 2649447"/>
                <a:gd name="connsiteY10" fmla="*/ 5127630 h 5474648"/>
                <a:gd name="connsiteX11" fmla="*/ 1865333 w 2649447"/>
                <a:gd name="connsiteY11" fmla="*/ 5127630 h 5474648"/>
                <a:gd name="connsiteX12" fmla="*/ 1642911 w 2649447"/>
                <a:gd name="connsiteY12" fmla="*/ 5102917 h 5474648"/>
                <a:gd name="connsiteX13" fmla="*/ 1568770 w 2649447"/>
                <a:gd name="connsiteY13" fmla="*/ 4682787 h 5474648"/>
                <a:gd name="connsiteX14" fmla="*/ 1568770 w 2649447"/>
                <a:gd name="connsiteY14" fmla="*/ 4435652 h 5474648"/>
                <a:gd name="connsiteX15" fmla="*/ 1568770 w 2649447"/>
                <a:gd name="connsiteY15" fmla="*/ 4361511 h 5474648"/>
                <a:gd name="connsiteX16" fmla="*/ 1568770 w 2649447"/>
                <a:gd name="connsiteY16" fmla="*/ 3793100 h 5474648"/>
                <a:gd name="connsiteX17" fmla="*/ 1568770 w 2649447"/>
                <a:gd name="connsiteY17" fmla="*/ 3521252 h 5474648"/>
                <a:gd name="connsiteX18" fmla="*/ 1544057 w 2649447"/>
                <a:gd name="connsiteY18" fmla="*/ 3175263 h 5474648"/>
                <a:gd name="connsiteX19" fmla="*/ 1544057 w 2649447"/>
                <a:gd name="connsiteY19" fmla="*/ 3026981 h 5474648"/>
                <a:gd name="connsiteX20" fmla="*/ 1544057 w 2649447"/>
                <a:gd name="connsiteY20" fmla="*/ 2779846 h 5474648"/>
                <a:gd name="connsiteX21" fmla="*/ 1766478 w 2649447"/>
                <a:gd name="connsiteY21" fmla="*/ 2458571 h 5474648"/>
                <a:gd name="connsiteX22" fmla="*/ 1964187 w 2649447"/>
                <a:gd name="connsiteY22" fmla="*/ 2285576 h 5474648"/>
                <a:gd name="connsiteX23" fmla="*/ 2161895 w 2649447"/>
                <a:gd name="connsiteY23" fmla="*/ 2162009 h 5474648"/>
                <a:gd name="connsiteX24" fmla="*/ 2433743 w 2649447"/>
                <a:gd name="connsiteY24" fmla="*/ 1939587 h 5474648"/>
                <a:gd name="connsiteX25" fmla="*/ 2631451 w 2649447"/>
                <a:gd name="connsiteY25" fmla="*/ 1816019 h 5474648"/>
                <a:gd name="connsiteX26" fmla="*/ 2606738 w 2649447"/>
                <a:gd name="connsiteY26" fmla="*/ 1494744 h 5474648"/>
                <a:gd name="connsiteX27" fmla="*/ 2334889 w 2649447"/>
                <a:gd name="connsiteY27" fmla="*/ 1692452 h 5474648"/>
                <a:gd name="connsiteX28" fmla="*/ 1964187 w 2649447"/>
                <a:gd name="connsiteY28" fmla="*/ 1964300 h 5474648"/>
                <a:gd name="connsiteX29" fmla="*/ 1519343 w 2649447"/>
                <a:gd name="connsiteY29" fmla="*/ 2211436 h 5474648"/>
                <a:gd name="connsiteX30" fmla="*/ 1568770 w 2649447"/>
                <a:gd name="connsiteY30" fmla="*/ 1865446 h 5474648"/>
                <a:gd name="connsiteX31" fmla="*/ 1840619 w 2649447"/>
                <a:gd name="connsiteY31" fmla="*/ 1544171 h 5474648"/>
                <a:gd name="connsiteX32" fmla="*/ 1988900 w 2649447"/>
                <a:gd name="connsiteY32" fmla="*/ 1346463 h 5474648"/>
                <a:gd name="connsiteX33" fmla="*/ 2038327 w 2649447"/>
                <a:gd name="connsiteY33" fmla="*/ 1148754 h 5474648"/>
                <a:gd name="connsiteX34" fmla="*/ 2038327 w 2649447"/>
                <a:gd name="connsiteY34" fmla="*/ 1049900 h 5474648"/>
                <a:gd name="connsiteX35" fmla="*/ 2161895 w 2649447"/>
                <a:gd name="connsiteY35" fmla="*/ 481490 h 5474648"/>
                <a:gd name="connsiteX36" fmla="*/ 2236035 w 2649447"/>
                <a:gd name="connsiteY36" fmla="*/ 209641 h 5474648"/>
                <a:gd name="connsiteX37" fmla="*/ 2161895 w 2649447"/>
                <a:gd name="connsiteY37" fmla="*/ 11933 h 5474648"/>
                <a:gd name="connsiteX38" fmla="*/ 2112468 w 2649447"/>
                <a:gd name="connsiteY38" fmla="*/ 61360 h 5474648"/>
                <a:gd name="connsiteX39" fmla="*/ 1939473 w 2649447"/>
                <a:gd name="connsiteY39" fmla="*/ 382636 h 5474648"/>
                <a:gd name="connsiteX40" fmla="*/ 1642911 w 2649447"/>
                <a:gd name="connsiteY40" fmla="*/ 1124041 h 5474648"/>
                <a:gd name="connsiteX41" fmla="*/ 1469916 w 2649447"/>
                <a:gd name="connsiteY41" fmla="*/ 1766592 h 5474648"/>
                <a:gd name="connsiteX42" fmla="*/ 1420489 w 2649447"/>
                <a:gd name="connsiteY42" fmla="*/ 1840733 h 5474648"/>
                <a:gd name="connsiteX43" fmla="*/ 1445203 w 2649447"/>
                <a:gd name="connsiteY43" fmla="*/ 1074614 h 5474648"/>
                <a:gd name="connsiteX44" fmla="*/ 1420489 w 2649447"/>
                <a:gd name="connsiteY44" fmla="*/ 778052 h 5474648"/>
                <a:gd name="connsiteX45" fmla="*/ 1371062 w 2649447"/>
                <a:gd name="connsiteY45" fmla="*/ 481490 h 5474648"/>
                <a:gd name="connsiteX46" fmla="*/ 1346349 w 2649447"/>
                <a:gd name="connsiteY46" fmla="*/ 135500 h 5474648"/>
                <a:gd name="connsiteX47" fmla="*/ 1148641 w 2649447"/>
                <a:gd name="connsiteY47" fmla="*/ 36646 h 5474648"/>
                <a:gd name="connsiteX48" fmla="*/ 1148641 w 2649447"/>
                <a:gd name="connsiteY48" fmla="*/ 308495 h 5474648"/>
                <a:gd name="connsiteX49" fmla="*/ 1123927 w 2649447"/>
                <a:gd name="connsiteY49" fmla="*/ 926333 h 5474648"/>
                <a:gd name="connsiteX50" fmla="*/ 1148641 w 2649447"/>
                <a:gd name="connsiteY50" fmla="*/ 1791306 h 5474648"/>
                <a:gd name="connsiteX51" fmla="*/ 1173354 w 2649447"/>
                <a:gd name="connsiteY51" fmla="*/ 2137295 h 5474648"/>
                <a:gd name="connsiteX52" fmla="*/ 1173354 w 2649447"/>
                <a:gd name="connsiteY52" fmla="*/ 2137295 h 5474648"/>
                <a:gd name="connsiteX53" fmla="*/ 1173354 w 2649447"/>
                <a:gd name="connsiteY53" fmla="*/ 2137295 h 5474648"/>
                <a:gd name="connsiteX54" fmla="*/ 234241 w 2649447"/>
                <a:gd name="connsiteY54" fmla="*/ 1198181 h 5474648"/>
                <a:gd name="connsiteX55" fmla="*/ 61246 w 2649447"/>
                <a:gd name="connsiteY55" fmla="*/ 1667738 h 5474648"/>
                <a:gd name="connsiteX56" fmla="*/ 1099214 w 2649447"/>
                <a:gd name="connsiteY56" fmla="*/ 2631565 h 5474648"/>
                <a:gd name="connsiteX57" fmla="*/ 1198068 w 2649447"/>
                <a:gd name="connsiteY57" fmla="*/ 3298830 h 5474648"/>
                <a:gd name="connsiteX58" fmla="*/ 1049787 w 2649447"/>
                <a:gd name="connsiteY58" fmla="*/ 4262657 h 5474648"/>
                <a:gd name="connsiteX59" fmla="*/ 629657 w 2649447"/>
                <a:gd name="connsiteY59" fmla="*/ 4954636 h 5474648"/>
                <a:gd name="connsiteX60" fmla="*/ 61246 w 2649447"/>
                <a:gd name="connsiteY60" fmla="*/ 5350052 h 5474648"/>
                <a:gd name="connsiteX61" fmla="*/ 61246 w 2649447"/>
                <a:gd name="connsiteY61" fmla="*/ 5473619 h 547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49447" h="5474648">
                  <a:moveTo>
                    <a:pt x="36533" y="5399479"/>
                  </a:moveTo>
                  <a:cubicBezTo>
                    <a:pt x="283668" y="5436549"/>
                    <a:pt x="530803" y="5473619"/>
                    <a:pt x="703797" y="5473619"/>
                  </a:cubicBezTo>
                  <a:cubicBezTo>
                    <a:pt x="876791" y="5473619"/>
                    <a:pt x="959170" y="5420073"/>
                    <a:pt x="1074500" y="5399479"/>
                  </a:cubicBezTo>
                  <a:cubicBezTo>
                    <a:pt x="1189830" y="5378885"/>
                    <a:pt x="1235138" y="5341814"/>
                    <a:pt x="1395776" y="5350052"/>
                  </a:cubicBezTo>
                  <a:cubicBezTo>
                    <a:pt x="1556414" y="5358290"/>
                    <a:pt x="1898284" y="5428312"/>
                    <a:pt x="2038327" y="5448906"/>
                  </a:cubicBezTo>
                  <a:cubicBezTo>
                    <a:pt x="2178370" y="5469500"/>
                    <a:pt x="2174251" y="5477738"/>
                    <a:pt x="2236035" y="5473619"/>
                  </a:cubicBezTo>
                  <a:cubicBezTo>
                    <a:pt x="2297819" y="5469500"/>
                    <a:pt x="2371960" y="5444787"/>
                    <a:pt x="2409030" y="5424192"/>
                  </a:cubicBezTo>
                  <a:cubicBezTo>
                    <a:pt x="2446100" y="5403598"/>
                    <a:pt x="2450219" y="5374765"/>
                    <a:pt x="2458457" y="5350052"/>
                  </a:cubicBezTo>
                  <a:cubicBezTo>
                    <a:pt x="2466695" y="5325339"/>
                    <a:pt x="2458457" y="5275911"/>
                    <a:pt x="2458457" y="5275911"/>
                  </a:cubicBezTo>
                  <a:cubicBezTo>
                    <a:pt x="2458457" y="5247079"/>
                    <a:pt x="2516122" y="5201770"/>
                    <a:pt x="2458457" y="5177057"/>
                  </a:cubicBezTo>
                  <a:cubicBezTo>
                    <a:pt x="2400792" y="5152343"/>
                    <a:pt x="2211322" y="5135868"/>
                    <a:pt x="2112468" y="5127630"/>
                  </a:cubicBezTo>
                  <a:cubicBezTo>
                    <a:pt x="2013614" y="5119392"/>
                    <a:pt x="1943592" y="5131749"/>
                    <a:pt x="1865333" y="5127630"/>
                  </a:cubicBezTo>
                  <a:cubicBezTo>
                    <a:pt x="1787074" y="5123511"/>
                    <a:pt x="1692338" y="5177057"/>
                    <a:pt x="1642911" y="5102917"/>
                  </a:cubicBezTo>
                  <a:cubicBezTo>
                    <a:pt x="1593484" y="5028777"/>
                    <a:pt x="1581127" y="4793998"/>
                    <a:pt x="1568770" y="4682787"/>
                  </a:cubicBezTo>
                  <a:cubicBezTo>
                    <a:pt x="1556413" y="4571576"/>
                    <a:pt x="1568770" y="4435652"/>
                    <a:pt x="1568770" y="4435652"/>
                  </a:cubicBezTo>
                  <a:lnTo>
                    <a:pt x="1568770" y="4361511"/>
                  </a:lnTo>
                  <a:lnTo>
                    <a:pt x="1568770" y="3793100"/>
                  </a:lnTo>
                  <a:cubicBezTo>
                    <a:pt x="1568770" y="3653057"/>
                    <a:pt x="1572889" y="3624225"/>
                    <a:pt x="1568770" y="3521252"/>
                  </a:cubicBezTo>
                  <a:cubicBezTo>
                    <a:pt x="1564651" y="3418279"/>
                    <a:pt x="1548176" y="3257641"/>
                    <a:pt x="1544057" y="3175263"/>
                  </a:cubicBezTo>
                  <a:cubicBezTo>
                    <a:pt x="1539938" y="3092884"/>
                    <a:pt x="1544057" y="3026981"/>
                    <a:pt x="1544057" y="3026981"/>
                  </a:cubicBezTo>
                  <a:cubicBezTo>
                    <a:pt x="1544057" y="2961078"/>
                    <a:pt x="1506987" y="2874581"/>
                    <a:pt x="1544057" y="2779846"/>
                  </a:cubicBezTo>
                  <a:cubicBezTo>
                    <a:pt x="1581127" y="2685111"/>
                    <a:pt x="1696456" y="2540949"/>
                    <a:pt x="1766478" y="2458571"/>
                  </a:cubicBezTo>
                  <a:cubicBezTo>
                    <a:pt x="1836500" y="2376193"/>
                    <a:pt x="1898284" y="2335003"/>
                    <a:pt x="1964187" y="2285576"/>
                  </a:cubicBezTo>
                  <a:cubicBezTo>
                    <a:pt x="2030090" y="2236149"/>
                    <a:pt x="2083636" y="2219674"/>
                    <a:pt x="2161895" y="2162009"/>
                  </a:cubicBezTo>
                  <a:cubicBezTo>
                    <a:pt x="2240154" y="2104344"/>
                    <a:pt x="2355484" y="1997252"/>
                    <a:pt x="2433743" y="1939587"/>
                  </a:cubicBezTo>
                  <a:cubicBezTo>
                    <a:pt x="2512002" y="1881922"/>
                    <a:pt x="2602619" y="1890159"/>
                    <a:pt x="2631451" y="1816019"/>
                  </a:cubicBezTo>
                  <a:cubicBezTo>
                    <a:pt x="2660283" y="1741879"/>
                    <a:pt x="2656165" y="1515338"/>
                    <a:pt x="2606738" y="1494744"/>
                  </a:cubicBezTo>
                  <a:cubicBezTo>
                    <a:pt x="2557311" y="1474150"/>
                    <a:pt x="2334889" y="1692452"/>
                    <a:pt x="2334889" y="1692452"/>
                  </a:cubicBezTo>
                  <a:cubicBezTo>
                    <a:pt x="2227797" y="1770711"/>
                    <a:pt x="2100111" y="1877803"/>
                    <a:pt x="1964187" y="1964300"/>
                  </a:cubicBezTo>
                  <a:cubicBezTo>
                    <a:pt x="1828263" y="2050797"/>
                    <a:pt x="1585246" y="2227912"/>
                    <a:pt x="1519343" y="2211436"/>
                  </a:cubicBezTo>
                  <a:cubicBezTo>
                    <a:pt x="1453440" y="2194960"/>
                    <a:pt x="1515224" y="1976657"/>
                    <a:pt x="1568770" y="1865446"/>
                  </a:cubicBezTo>
                  <a:cubicBezTo>
                    <a:pt x="1622316" y="1754235"/>
                    <a:pt x="1770597" y="1630668"/>
                    <a:pt x="1840619" y="1544171"/>
                  </a:cubicBezTo>
                  <a:cubicBezTo>
                    <a:pt x="1910641" y="1457674"/>
                    <a:pt x="1955949" y="1412366"/>
                    <a:pt x="1988900" y="1346463"/>
                  </a:cubicBezTo>
                  <a:cubicBezTo>
                    <a:pt x="2021851" y="1280560"/>
                    <a:pt x="2030089" y="1198181"/>
                    <a:pt x="2038327" y="1148754"/>
                  </a:cubicBezTo>
                  <a:cubicBezTo>
                    <a:pt x="2046565" y="1099327"/>
                    <a:pt x="2017732" y="1161111"/>
                    <a:pt x="2038327" y="1049900"/>
                  </a:cubicBezTo>
                  <a:cubicBezTo>
                    <a:pt x="2058922" y="938689"/>
                    <a:pt x="2128944" y="621533"/>
                    <a:pt x="2161895" y="481490"/>
                  </a:cubicBezTo>
                  <a:cubicBezTo>
                    <a:pt x="2194846" y="341447"/>
                    <a:pt x="2236035" y="287900"/>
                    <a:pt x="2236035" y="209641"/>
                  </a:cubicBezTo>
                  <a:cubicBezTo>
                    <a:pt x="2236035" y="131382"/>
                    <a:pt x="2182489" y="36646"/>
                    <a:pt x="2161895" y="11933"/>
                  </a:cubicBezTo>
                  <a:cubicBezTo>
                    <a:pt x="2141301" y="-12780"/>
                    <a:pt x="2149538" y="-424"/>
                    <a:pt x="2112468" y="61360"/>
                  </a:cubicBezTo>
                  <a:cubicBezTo>
                    <a:pt x="2075398" y="123144"/>
                    <a:pt x="2017732" y="205523"/>
                    <a:pt x="1939473" y="382636"/>
                  </a:cubicBezTo>
                  <a:cubicBezTo>
                    <a:pt x="1861214" y="559749"/>
                    <a:pt x="1721170" y="893382"/>
                    <a:pt x="1642911" y="1124041"/>
                  </a:cubicBezTo>
                  <a:cubicBezTo>
                    <a:pt x="1564652" y="1354700"/>
                    <a:pt x="1506986" y="1647143"/>
                    <a:pt x="1469916" y="1766592"/>
                  </a:cubicBezTo>
                  <a:cubicBezTo>
                    <a:pt x="1432846" y="1886041"/>
                    <a:pt x="1424608" y="1956063"/>
                    <a:pt x="1420489" y="1840733"/>
                  </a:cubicBezTo>
                  <a:cubicBezTo>
                    <a:pt x="1416370" y="1725403"/>
                    <a:pt x="1445203" y="1251727"/>
                    <a:pt x="1445203" y="1074614"/>
                  </a:cubicBezTo>
                  <a:cubicBezTo>
                    <a:pt x="1445203" y="897501"/>
                    <a:pt x="1432846" y="876906"/>
                    <a:pt x="1420489" y="778052"/>
                  </a:cubicBezTo>
                  <a:cubicBezTo>
                    <a:pt x="1408132" y="679198"/>
                    <a:pt x="1383419" y="588582"/>
                    <a:pt x="1371062" y="481490"/>
                  </a:cubicBezTo>
                  <a:cubicBezTo>
                    <a:pt x="1358705" y="374398"/>
                    <a:pt x="1383419" y="209640"/>
                    <a:pt x="1346349" y="135500"/>
                  </a:cubicBezTo>
                  <a:cubicBezTo>
                    <a:pt x="1309279" y="61360"/>
                    <a:pt x="1181592" y="7814"/>
                    <a:pt x="1148641" y="36646"/>
                  </a:cubicBezTo>
                  <a:cubicBezTo>
                    <a:pt x="1115690" y="65478"/>
                    <a:pt x="1152760" y="160214"/>
                    <a:pt x="1148641" y="308495"/>
                  </a:cubicBezTo>
                  <a:cubicBezTo>
                    <a:pt x="1144522" y="456776"/>
                    <a:pt x="1123927" y="679198"/>
                    <a:pt x="1123927" y="926333"/>
                  </a:cubicBezTo>
                  <a:cubicBezTo>
                    <a:pt x="1123927" y="1173468"/>
                    <a:pt x="1140403" y="1589479"/>
                    <a:pt x="1148641" y="1791306"/>
                  </a:cubicBezTo>
                  <a:cubicBezTo>
                    <a:pt x="1156879" y="1993133"/>
                    <a:pt x="1173354" y="2137295"/>
                    <a:pt x="1173354" y="2137295"/>
                  </a:cubicBezTo>
                  <a:lnTo>
                    <a:pt x="1173354" y="2137295"/>
                  </a:lnTo>
                  <a:lnTo>
                    <a:pt x="1173354" y="2137295"/>
                  </a:lnTo>
                  <a:cubicBezTo>
                    <a:pt x="1016835" y="1980776"/>
                    <a:pt x="419592" y="1276440"/>
                    <a:pt x="234241" y="1198181"/>
                  </a:cubicBezTo>
                  <a:cubicBezTo>
                    <a:pt x="48890" y="1119921"/>
                    <a:pt x="-82916" y="1428841"/>
                    <a:pt x="61246" y="1667738"/>
                  </a:cubicBezTo>
                  <a:cubicBezTo>
                    <a:pt x="205408" y="1906635"/>
                    <a:pt x="909744" y="2359716"/>
                    <a:pt x="1099214" y="2631565"/>
                  </a:cubicBezTo>
                  <a:cubicBezTo>
                    <a:pt x="1288684" y="2903414"/>
                    <a:pt x="1206306" y="3026982"/>
                    <a:pt x="1198068" y="3298830"/>
                  </a:cubicBezTo>
                  <a:cubicBezTo>
                    <a:pt x="1189830" y="3570678"/>
                    <a:pt x="1144522" y="3986689"/>
                    <a:pt x="1049787" y="4262657"/>
                  </a:cubicBezTo>
                  <a:cubicBezTo>
                    <a:pt x="955052" y="4538625"/>
                    <a:pt x="794414" y="4773403"/>
                    <a:pt x="629657" y="4954636"/>
                  </a:cubicBezTo>
                  <a:cubicBezTo>
                    <a:pt x="464900" y="5135869"/>
                    <a:pt x="155981" y="5263555"/>
                    <a:pt x="61246" y="5350052"/>
                  </a:cubicBezTo>
                  <a:cubicBezTo>
                    <a:pt x="-33489" y="5436549"/>
                    <a:pt x="13878" y="5455084"/>
                    <a:pt x="61246" y="5473619"/>
                  </a:cubicBezTo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689273" y="1662545"/>
              <a:ext cx="568036" cy="942110"/>
            </a:xfrm>
            <a:custGeom>
              <a:avLst/>
              <a:gdLst>
                <a:gd name="connsiteX0" fmla="*/ 374072 w 568036"/>
                <a:gd name="connsiteY0" fmla="*/ 0 h 942110"/>
                <a:gd name="connsiteX1" fmla="*/ 304800 w 568036"/>
                <a:gd name="connsiteY1" fmla="*/ 13855 h 942110"/>
                <a:gd name="connsiteX2" fmla="*/ 277091 w 568036"/>
                <a:gd name="connsiteY2" fmla="*/ 96982 h 942110"/>
                <a:gd name="connsiteX3" fmla="*/ 249382 w 568036"/>
                <a:gd name="connsiteY3" fmla="*/ 235528 h 942110"/>
                <a:gd name="connsiteX4" fmla="*/ 166254 w 568036"/>
                <a:gd name="connsiteY4" fmla="*/ 374073 h 942110"/>
                <a:gd name="connsiteX5" fmla="*/ 138545 w 568036"/>
                <a:gd name="connsiteY5" fmla="*/ 415637 h 942110"/>
                <a:gd name="connsiteX6" fmla="*/ 96982 w 568036"/>
                <a:gd name="connsiteY6" fmla="*/ 512619 h 942110"/>
                <a:gd name="connsiteX7" fmla="*/ 69272 w 568036"/>
                <a:gd name="connsiteY7" fmla="*/ 595746 h 942110"/>
                <a:gd name="connsiteX8" fmla="*/ 41563 w 568036"/>
                <a:gd name="connsiteY8" fmla="*/ 637310 h 942110"/>
                <a:gd name="connsiteX9" fmla="*/ 124691 w 568036"/>
                <a:gd name="connsiteY9" fmla="*/ 540328 h 942110"/>
                <a:gd name="connsiteX10" fmla="*/ 166254 w 568036"/>
                <a:gd name="connsiteY10" fmla="*/ 526473 h 942110"/>
                <a:gd name="connsiteX11" fmla="*/ 193963 w 568036"/>
                <a:gd name="connsiteY11" fmla="*/ 484910 h 942110"/>
                <a:gd name="connsiteX12" fmla="*/ 249382 w 568036"/>
                <a:gd name="connsiteY12" fmla="*/ 429491 h 942110"/>
                <a:gd name="connsiteX13" fmla="*/ 304800 w 568036"/>
                <a:gd name="connsiteY13" fmla="*/ 346364 h 942110"/>
                <a:gd name="connsiteX14" fmla="*/ 277091 w 568036"/>
                <a:gd name="connsiteY14" fmla="*/ 568037 h 942110"/>
                <a:gd name="connsiteX15" fmla="*/ 263236 w 568036"/>
                <a:gd name="connsiteY15" fmla="*/ 637310 h 942110"/>
                <a:gd name="connsiteX16" fmla="*/ 235527 w 568036"/>
                <a:gd name="connsiteY16" fmla="*/ 678873 h 942110"/>
                <a:gd name="connsiteX17" fmla="*/ 193963 w 568036"/>
                <a:gd name="connsiteY17" fmla="*/ 775855 h 942110"/>
                <a:gd name="connsiteX18" fmla="*/ 193963 w 568036"/>
                <a:gd name="connsiteY18" fmla="*/ 623455 h 942110"/>
                <a:gd name="connsiteX19" fmla="*/ 221672 w 568036"/>
                <a:gd name="connsiteY19" fmla="*/ 443346 h 942110"/>
                <a:gd name="connsiteX20" fmla="*/ 249382 w 568036"/>
                <a:gd name="connsiteY20" fmla="*/ 401782 h 942110"/>
                <a:gd name="connsiteX21" fmla="*/ 263236 w 568036"/>
                <a:gd name="connsiteY21" fmla="*/ 457200 h 942110"/>
                <a:gd name="connsiteX22" fmla="*/ 277091 w 568036"/>
                <a:gd name="connsiteY22" fmla="*/ 498764 h 942110"/>
                <a:gd name="connsiteX23" fmla="*/ 290945 w 568036"/>
                <a:gd name="connsiteY23" fmla="*/ 817419 h 942110"/>
                <a:gd name="connsiteX24" fmla="*/ 332509 w 568036"/>
                <a:gd name="connsiteY24" fmla="*/ 692728 h 942110"/>
                <a:gd name="connsiteX25" fmla="*/ 346363 w 568036"/>
                <a:gd name="connsiteY25" fmla="*/ 651164 h 942110"/>
                <a:gd name="connsiteX26" fmla="*/ 360218 w 568036"/>
                <a:gd name="connsiteY26" fmla="*/ 609600 h 942110"/>
                <a:gd name="connsiteX27" fmla="*/ 374072 w 568036"/>
                <a:gd name="connsiteY27" fmla="*/ 540328 h 942110"/>
                <a:gd name="connsiteX28" fmla="*/ 387927 w 568036"/>
                <a:gd name="connsiteY28" fmla="*/ 651164 h 942110"/>
                <a:gd name="connsiteX29" fmla="*/ 401782 w 568036"/>
                <a:gd name="connsiteY29" fmla="*/ 775855 h 942110"/>
                <a:gd name="connsiteX30" fmla="*/ 415636 w 568036"/>
                <a:gd name="connsiteY30" fmla="*/ 872837 h 942110"/>
                <a:gd name="connsiteX31" fmla="*/ 429491 w 568036"/>
                <a:gd name="connsiteY31" fmla="*/ 831273 h 942110"/>
                <a:gd name="connsiteX32" fmla="*/ 457200 w 568036"/>
                <a:gd name="connsiteY32" fmla="*/ 692728 h 942110"/>
                <a:gd name="connsiteX33" fmla="*/ 471054 w 568036"/>
                <a:gd name="connsiteY33" fmla="*/ 748146 h 942110"/>
                <a:gd name="connsiteX34" fmla="*/ 498763 w 568036"/>
                <a:gd name="connsiteY34" fmla="*/ 831273 h 942110"/>
                <a:gd name="connsiteX35" fmla="*/ 526472 w 568036"/>
                <a:gd name="connsiteY35" fmla="*/ 942110 h 942110"/>
                <a:gd name="connsiteX36" fmla="*/ 540327 w 568036"/>
                <a:gd name="connsiteY36" fmla="*/ 900546 h 942110"/>
                <a:gd name="connsiteX37" fmla="*/ 568036 w 568036"/>
                <a:gd name="connsiteY37" fmla="*/ 803564 h 942110"/>
                <a:gd name="connsiteX38" fmla="*/ 471054 w 568036"/>
                <a:gd name="connsiteY38" fmla="*/ 651164 h 942110"/>
                <a:gd name="connsiteX39" fmla="*/ 415636 w 568036"/>
                <a:gd name="connsiteY39" fmla="*/ 568037 h 942110"/>
                <a:gd name="connsiteX40" fmla="*/ 387927 w 568036"/>
                <a:gd name="connsiteY40" fmla="*/ 526473 h 942110"/>
                <a:gd name="connsiteX41" fmla="*/ 374072 w 568036"/>
                <a:gd name="connsiteY41" fmla="*/ 484910 h 942110"/>
                <a:gd name="connsiteX42" fmla="*/ 318654 w 568036"/>
                <a:gd name="connsiteY42" fmla="*/ 401782 h 942110"/>
                <a:gd name="connsiteX43" fmla="*/ 235527 w 568036"/>
                <a:gd name="connsiteY43" fmla="*/ 318655 h 942110"/>
                <a:gd name="connsiteX44" fmla="*/ 207818 w 568036"/>
                <a:gd name="connsiteY44" fmla="*/ 235528 h 942110"/>
                <a:gd name="connsiteX45" fmla="*/ 193963 w 568036"/>
                <a:gd name="connsiteY45" fmla="*/ 193964 h 942110"/>
                <a:gd name="connsiteX46" fmla="*/ 166254 w 568036"/>
                <a:gd name="connsiteY46" fmla="*/ 471055 h 942110"/>
                <a:gd name="connsiteX47" fmla="*/ 152400 w 568036"/>
                <a:gd name="connsiteY47" fmla="*/ 568037 h 942110"/>
                <a:gd name="connsiteX48" fmla="*/ 138545 w 568036"/>
                <a:gd name="connsiteY48" fmla="*/ 789710 h 942110"/>
                <a:gd name="connsiteX49" fmla="*/ 124691 w 568036"/>
                <a:gd name="connsiteY49" fmla="*/ 748146 h 942110"/>
                <a:gd name="connsiteX50" fmla="*/ 152400 w 568036"/>
                <a:gd name="connsiteY50" fmla="*/ 277091 h 942110"/>
                <a:gd name="connsiteX51" fmla="*/ 166254 w 568036"/>
                <a:gd name="connsiteY51" fmla="*/ 235528 h 942110"/>
                <a:gd name="connsiteX52" fmla="*/ 152400 w 568036"/>
                <a:gd name="connsiteY52" fmla="*/ 166255 h 942110"/>
                <a:gd name="connsiteX53" fmla="*/ 138545 w 568036"/>
                <a:gd name="connsiteY53" fmla="*/ 249382 h 942110"/>
                <a:gd name="connsiteX54" fmla="*/ 96982 w 568036"/>
                <a:gd name="connsiteY54" fmla="*/ 457200 h 942110"/>
                <a:gd name="connsiteX55" fmla="*/ 69272 w 568036"/>
                <a:gd name="connsiteY55" fmla="*/ 484910 h 942110"/>
                <a:gd name="connsiteX56" fmla="*/ 13854 w 568036"/>
                <a:gd name="connsiteY56" fmla="*/ 554182 h 942110"/>
                <a:gd name="connsiteX57" fmla="*/ 0 w 568036"/>
                <a:gd name="connsiteY57" fmla="*/ 595746 h 942110"/>
                <a:gd name="connsiteX58" fmla="*/ 27709 w 568036"/>
                <a:gd name="connsiteY58" fmla="*/ 443346 h 942110"/>
                <a:gd name="connsiteX59" fmla="*/ 55418 w 568036"/>
                <a:gd name="connsiteY59" fmla="*/ 401782 h 942110"/>
                <a:gd name="connsiteX60" fmla="*/ 96982 w 568036"/>
                <a:gd name="connsiteY60" fmla="*/ 332510 h 942110"/>
                <a:gd name="connsiteX61" fmla="*/ 110836 w 568036"/>
                <a:gd name="connsiteY61" fmla="*/ 290946 h 942110"/>
                <a:gd name="connsiteX62" fmla="*/ 138545 w 568036"/>
                <a:gd name="connsiteY62" fmla="*/ 249382 h 942110"/>
                <a:gd name="connsiteX63" fmla="*/ 180109 w 568036"/>
                <a:gd name="connsiteY63" fmla="*/ 152400 h 94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68036" h="942110">
                  <a:moveTo>
                    <a:pt x="374072" y="0"/>
                  </a:moveTo>
                  <a:cubicBezTo>
                    <a:pt x="350981" y="4618"/>
                    <a:pt x="321451" y="-2796"/>
                    <a:pt x="304800" y="13855"/>
                  </a:cubicBezTo>
                  <a:cubicBezTo>
                    <a:pt x="284147" y="34508"/>
                    <a:pt x="281893" y="68172"/>
                    <a:pt x="277091" y="96982"/>
                  </a:cubicBezTo>
                  <a:cubicBezTo>
                    <a:pt x="272304" y="125705"/>
                    <a:pt x="261781" y="202465"/>
                    <a:pt x="249382" y="235528"/>
                  </a:cubicBezTo>
                  <a:cubicBezTo>
                    <a:pt x="231125" y="284212"/>
                    <a:pt x="193870" y="332648"/>
                    <a:pt x="166254" y="374073"/>
                  </a:cubicBezTo>
                  <a:lnTo>
                    <a:pt x="138545" y="415637"/>
                  </a:lnTo>
                  <a:cubicBezTo>
                    <a:pt x="101900" y="562224"/>
                    <a:pt x="151652" y="389613"/>
                    <a:pt x="96982" y="512619"/>
                  </a:cubicBezTo>
                  <a:cubicBezTo>
                    <a:pt x="85119" y="539310"/>
                    <a:pt x="85474" y="571443"/>
                    <a:pt x="69272" y="595746"/>
                  </a:cubicBezTo>
                  <a:cubicBezTo>
                    <a:pt x="60036" y="609601"/>
                    <a:pt x="26670" y="644757"/>
                    <a:pt x="41563" y="637310"/>
                  </a:cubicBezTo>
                  <a:cubicBezTo>
                    <a:pt x="151255" y="582464"/>
                    <a:pt x="55403" y="595759"/>
                    <a:pt x="124691" y="540328"/>
                  </a:cubicBezTo>
                  <a:cubicBezTo>
                    <a:pt x="136095" y="531205"/>
                    <a:pt x="152400" y="531091"/>
                    <a:pt x="166254" y="526473"/>
                  </a:cubicBezTo>
                  <a:cubicBezTo>
                    <a:pt x="175490" y="512619"/>
                    <a:pt x="183127" y="497552"/>
                    <a:pt x="193963" y="484910"/>
                  </a:cubicBezTo>
                  <a:cubicBezTo>
                    <a:pt x="210965" y="465075"/>
                    <a:pt x="234891" y="451228"/>
                    <a:pt x="249382" y="429491"/>
                  </a:cubicBezTo>
                  <a:lnTo>
                    <a:pt x="304800" y="346364"/>
                  </a:lnTo>
                  <a:cubicBezTo>
                    <a:pt x="292096" y="473405"/>
                    <a:pt x="296187" y="463010"/>
                    <a:pt x="277091" y="568037"/>
                  </a:cubicBezTo>
                  <a:cubicBezTo>
                    <a:pt x="272879" y="591205"/>
                    <a:pt x="271504" y="615261"/>
                    <a:pt x="263236" y="637310"/>
                  </a:cubicBezTo>
                  <a:cubicBezTo>
                    <a:pt x="257389" y="652901"/>
                    <a:pt x="243788" y="664416"/>
                    <a:pt x="235527" y="678873"/>
                  </a:cubicBezTo>
                  <a:cubicBezTo>
                    <a:pt x="208135" y="726808"/>
                    <a:pt x="209506" y="729226"/>
                    <a:pt x="193963" y="775855"/>
                  </a:cubicBezTo>
                  <a:cubicBezTo>
                    <a:pt x="167824" y="697433"/>
                    <a:pt x="179603" y="752698"/>
                    <a:pt x="193963" y="623455"/>
                  </a:cubicBezTo>
                  <a:cubicBezTo>
                    <a:pt x="198503" y="582598"/>
                    <a:pt x="196530" y="493629"/>
                    <a:pt x="221672" y="443346"/>
                  </a:cubicBezTo>
                  <a:cubicBezTo>
                    <a:pt x="229119" y="428453"/>
                    <a:pt x="240145" y="415637"/>
                    <a:pt x="249382" y="401782"/>
                  </a:cubicBezTo>
                  <a:cubicBezTo>
                    <a:pt x="254000" y="420255"/>
                    <a:pt x="258005" y="438891"/>
                    <a:pt x="263236" y="457200"/>
                  </a:cubicBezTo>
                  <a:cubicBezTo>
                    <a:pt x="267248" y="471242"/>
                    <a:pt x="275971" y="484203"/>
                    <a:pt x="277091" y="498764"/>
                  </a:cubicBezTo>
                  <a:cubicBezTo>
                    <a:pt x="285245" y="604770"/>
                    <a:pt x="286327" y="711201"/>
                    <a:pt x="290945" y="817419"/>
                  </a:cubicBezTo>
                  <a:lnTo>
                    <a:pt x="332509" y="692728"/>
                  </a:lnTo>
                  <a:lnTo>
                    <a:pt x="346363" y="651164"/>
                  </a:lnTo>
                  <a:cubicBezTo>
                    <a:pt x="350981" y="637309"/>
                    <a:pt x="357354" y="623921"/>
                    <a:pt x="360218" y="609600"/>
                  </a:cubicBezTo>
                  <a:lnTo>
                    <a:pt x="374072" y="540328"/>
                  </a:lnTo>
                  <a:cubicBezTo>
                    <a:pt x="378690" y="577273"/>
                    <a:pt x="383577" y="614186"/>
                    <a:pt x="387927" y="651164"/>
                  </a:cubicBezTo>
                  <a:cubicBezTo>
                    <a:pt x="392813" y="692697"/>
                    <a:pt x="396595" y="734358"/>
                    <a:pt x="401782" y="775855"/>
                  </a:cubicBezTo>
                  <a:cubicBezTo>
                    <a:pt x="405832" y="808258"/>
                    <a:pt x="411018" y="840510"/>
                    <a:pt x="415636" y="872837"/>
                  </a:cubicBezTo>
                  <a:cubicBezTo>
                    <a:pt x="420254" y="858982"/>
                    <a:pt x="426627" y="845594"/>
                    <a:pt x="429491" y="831273"/>
                  </a:cubicBezTo>
                  <a:cubicBezTo>
                    <a:pt x="461330" y="672077"/>
                    <a:pt x="425899" y="786628"/>
                    <a:pt x="457200" y="692728"/>
                  </a:cubicBezTo>
                  <a:cubicBezTo>
                    <a:pt x="461818" y="711201"/>
                    <a:pt x="465583" y="729908"/>
                    <a:pt x="471054" y="748146"/>
                  </a:cubicBezTo>
                  <a:cubicBezTo>
                    <a:pt x="479447" y="776122"/>
                    <a:pt x="491679" y="802937"/>
                    <a:pt x="498763" y="831273"/>
                  </a:cubicBezTo>
                  <a:lnTo>
                    <a:pt x="526472" y="942110"/>
                  </a:lnTo>
                  <a:cubicBezTo>
                    <a:pt x="531090" y="928255"/>
                    <a:pt x="536315" y="914588"/>
                    <a:pt x="540327" y="900546"/>
                  </a:cubicBezTo>
                  <a:cubicBezTo>
                    <a:pt x="575129" y="778744"/>
                    <a:pt x="534812" y="903241"/>
                    <a:pt x="568036" y="803564"/>
                  </a:cubicBezTo>
                  <a:cubicBezTo>
                    <a:pt x="536350" y="708501"/>
                    <a:pt x="573155" y="804315"/>
                    <a:pt x="471054" y="651164"/>
                  </a:cubicBezTo>
                  <a:lnTo>
                    <a:pt x="415636" y="568037"/>
                  </a:lnTo>
                  <a:cubicBezTo>
                    <a:pt x="406400" y="554182"/>
                    <a:pt x="393193" y="542270"/>
                    <a:pt x="387927" y="526473"/>
                  </a:cubicBezTo>
                  <a:cubicBezTo>
                    <a:pt x="383309" y="512619"/>
                    <a:pt x="381164" y="497676"/>
                    <a:pt x="374072" y="484910"/>
                  </a:cubicBezTo>
                  <a:cubicBezTo>
                    <a:pt x="357899" y="455799"/>
                    <a:pt x="342202" y="425330"/>
                    <a:pt x="318654" y="401782"/>
                  </a:cubicBezTo>
                  <a:lnTo>
                    <a:pt x="235527" y="318655"/>
                  </a:lnTo>
                  <a:lnTo>
                    <a:pt x="207818" y="235528"/>
                  </a:lnTo>
                  <a:lnTo>
                    <a:pt x="193963" y="193964"/>
                  </a:lnTo>
                  <a:cubicBezTo>
                    <a:pt x="184243" y="300888"/>
                    <a:pt x="179249" y="367094"/>
                    <a:pt x="166254" y="471055"/>
                  </a:cubicBezTo>
                  <a:cubicBezTo>
                    <a:pt x="162204" y="503458"/>
                    <a:pt x="157018" y="535710"/>
                    <a:pt x="152400" y="568037"/>
                  </a:cubicBezTo>
                  <a:cubicBezTo>
                    <a:pt x="147782" y="641928"/>
                    <a:pt x="149803" y="716536"/>
                    <a:pt x="138545" y="789710"/>
                  </a:cubicBezTo>
                  <a:cubicBezTo>
                    <a:pt x="136324" y="804144"/>
                    <a:pt x="124691" y="762750"/>
                    <a:pt x="124691" y="748146"/>
                  </a:cubicBezTo>
                  <a:cubicBezTo>
                    <a:pt x="124691" y="536971"/>
                    <a:pt x="106914" y="436294"/>
                    <a:pt x="152400" y="277091"/>
                  </a:cubicBezTo>
                  <a:cubicBezTo>
                    <a:pt x="156412" y="263049"/>
                    <a:pt x="161636" y="249382"/>
                    <a:pt x="166254" y="235528"/>
                  </a:cubicBezTo>
                  <a:cubicBezTo>
                    <a:pt x="161636" y="212437"/>
                    <a:pt x="173462" y="155724"/>
                    <a:pt x="152400" y="166255"/>
                  </a:cubicBezTo>
                  <a:cubicBezTo>
                    <a:pt x="127274" y="178817"/>
                    <a:pt x="142258" y="221537"/>
                    <a:pt x="138545" y="249382"/>
                  </a:cubicBezTo>
                  <a:cubicBezTo>
                    <a:pt x="135557" y="271795"/>
                    <a:pt x="128074" y="426108"/>
                    <a:pt x="96982" y="457200"/>
                  </a:cubicBezTo>
                  <a:lnTo>
                    <a:pt x="69272" y="484910"/>
                  </a:lnTo>
                  <a:cubicBezTo>
                    <a:pt x="34449" y="589381"/>
                    <a:pt x="85474" y="464656"/>
                    <a:pt x="13854" y="554182"/>
                  </a:cubicBezTo>
                  <a:cubicBezTo>
                    <a:pt x="4731" y="565586"/>
                    <a:pt x="4618" y="581891"/>
                    <a:pt x="0" y="595746"/>
                  </a:cubicBezTo>
                  <a:cubicBezTo>
                    <a:pt x="3211" y="573266"/>
                    <a:pt x="13709" y="476011"/>
                    <a:pt x="27709" y="443346"/>
                  </a:cubicBezTo>
                  <a:cubicBezTo>
                    <a:pt x="34268" y="428041"/>
                    <a:pt x="46182" y="415637"/>
                    <a:pt x="55418" y="401782"/>
                  </a:cubicBezTo>
                  <a:cubicBezTo>
                    <a:pt x="94665" y="284039"/>
                    <a:pt x="39927" y="427600"/>
                    <a:pt x="96982" y="332510"/>
                  </a:cubicBezTo>
                  <a:cubicBezTo>
                    <a:pt x="104496" y="319987"/>
                    <a:pt x="104305" y="304008"/>
                    <a:pt x="110836" y="290946"/>
                  </a:cubicBezTo>
                  <a:cubicBezTo>
                    <a:pt x="118282" y="276053"/>
                    <a:pt x="131782" y="264598"/>
                    <a:pt x="138545" y="249382"/>
                  </a:cubicBezTo>
                  <a:cubicBezTo>
                    <a:pt x="186184" y="142195"/>
                    <a:pt x="141606" y="190903"/>
                    <a:pt x="180109" y="152400"/>
                  </a:cubicBezTo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117619" y="3352799"/>
            <a:ext cx="8873005" cy="3579835"/>
          </a:xfrm>
          <a:custGeom>
            <a:avLst/>
            <a:gdLst>
              <a:gd name="connsiteX0" fmla="*/ 320812 w 9295346"/>
              <a:gd name="connsiteY0" fmla="*/ 617969 h 2187771"/>
              <a:gd name="connsiteX1" fmla="*/ 1457634 w 9295346"/>
              <a:gd name="connsiteY1" fmla="*/ 939245 h 2187771"/>
              <a:gd name="connsiteX2" fmla="*/ 1729482 w 9295346"/>
              <a:gd name="connsiteY2" fmla="*/ 519115 h 2187771"/>
              <a:gd name="connsiteX3" fmla="*/ 2816877 w 9295346"/>
              <a:gd name="connsiteY3" fmla="*/ 346121 h 2187771"/>
              <a:gd name="connsiteX4" fmla="*/ 3113439 w 9295346"/>
              <a:gd name="connsiteY4" fmla="*/ 519115 h 2187771"/>
              <a:gd name="connsiteX5" fmla="*/ 3681850 w 9295346"/>
              <a:gd name="connsiteY5" fmla="*/ 667396 h 2187771"/>
              <a:gd name="connsiteX6" fmla="*/ 3904272 w 9295346"/>
              <a:gd name="connsiteY6" fmla="*/ 593256 h 2187771"/>
              <a:gd name="connsiteX7" fmla="*/ 4398542 w 9295346"/>
              <a:gd name="connsiteY7" fmla="*/ 469688 h 2187771"/>
              <a:gd name="connsiteX8" fmla="*/ 6054347 w 9295346"/>
              <a:gd name="connsiteY8" fmla="*/ 132 h 2187771"/>
              <a:gd name="connsiteX9" fmla="*/ 6573331 w 9295346"/>
              <a:gd name="connsiteY9" fmla="*/ 519115 h 2187771"/>
              <a:gd name="connsiteX10" fmla="*/ 7265309 w 9295346"/>
              <a:gd name="connsiteY10" fmla="*/ 741537 h 2187771"/>
              <a:gd name="connsiteX11" fmla="*/ 7982001 w 9295346"/>
              <a:gd name="connsiteY11" fmla="*/ 716823 h 2187771"/>
              <a:gd name="connsiteX12" fmla="*/ 8550412 w 9295346"/>
              <a:gd name="connsiteY12" fmla="*/ 271980 h 2187771"/>
              <a:gd name="connsiteX13" fmla="*/ 8970542 w 9295346"/>
              <a:gd name="connsiteY13" fmla="*/ 420261 h 2187771"/>
              <a:gd name="connsiteX14" fmla="*/ 9291818 w 9295346"/>
              <a:gd name="connsiteY14" fmla="*/ 1112240 h 2187771"/>
              <a:gd name="connsiteX15" fmla="*/ 9094109 w 9295346"/>
              <a:gd name="connsiteY15" fmla="*/ 1977213 h 2187771"/>
              <a:gd name="connsiteX16" fmla="*/ 8402131 w 9295346"/>
              <a:gd name="connsiteY16" fmla="*/ 2051353 h 2187771"/>
              <a:gd name="connsiteX17" fmla="*/ 3459428 w 9295346"/>
              <a:gd name="connsiteY17" fmla="*/ 2125494 h 2187771"/>
              <a:gd name="connsiteX18" fmla="*/ 988077 w 9295346"/>
              <a:gd name="connsiteY18" fmla="*/ 2125494 h 2187771"/>
              <a:gd name="connsiteX19" fmla="*/ 73677 w 9295346"/>
              <a:gd name="connsiteY19" fmla="*/ 2051353 h 2187771"/>
              <a:gd name="connsiteX20" fmla="*/ 98390 w 9295346"/>
              <a:gd name="connsiteY20" fmla="*/ 543829 h 2187771"/>
              <a:gd name="connsiteX21" fmla="*/ 444380 w 9295346"/>
              <a:gd name="connsiteY21" fmla="*/ 790964 h 21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295346" h="2187771">
                <a:moveTo>
                  <a:pt x="320812" y="617969"/>
                </a:moveTo>
                <a:cubicBezTo>
                  <a:pt x="771834" y="786845"/>
                  <a:pt x="1222856" y="955721"/>
                  <a:pt x="1457634" y="939245"/>
                </a:cubicBezTo>
                <a:cubicBezTo>
                  <a:pt x="1692412" y="922769"/>
                  <a:pt x="1502942" y="617969"/>
                  <a:pt x="1729482" y="519115"/>
                </a:cubicBezTo>
                <a:cubicBezTo>
                  <a:pt x="1956022" y="420261"/>
                  <a:pt x="2586218" y="346121"/>
                  <a:pt x="2816877" y="346121"/>
                </a:cubicBezTo>
                <a:cubicBezTo>
                  <a:pt x="3047536" y="346121"/>
                  <a:pt x="2969277" y="465569"/>
                  <a:pt x="3113439" y="519115"/>
                </a:cubicBezTo>
                <a:cubicBezTo>
                  <a:pt x="3257601" y="572661"/>
                  <a:pt x="3550045" y="655039"/>
                  <a:pt x="3681850" y="667396"/>
                </a:cubicBezTo>
                <a:cubicBezTo>
                  <a:pt x="3813656" y="679753"/>
                  <a:pt x="3784823" y="626207"/>
                  <a:pt x="3904272" y="593256"/>
                </a:cubicBezTo>
                <a:cubicBezTo>
                  <a:pt x="4023721" y="560305"/>
                  <a:pt x="4398542" y="469688"/>
                  <a:pt x="4398542" y="469688"/>
                </a:cubicBezTo>
                <a:cubicBezTo>
                  <a:pt x="4756888" y="370834"/>
                  <a:pt x="5691882" y="-8106"/>
                  <a:pt x="6054347" y="132"/>
                </a:cubicBezTo>
                <a:cubicBezTo>
                  <a:pt x="6416812" y="8370"/>
                  <a:pt x="6371504" y="395548"/>
                  <a:pt x="6573331" y="519115"/>
                </a:cubicBezTo>
                <a:cubicBezTo>
                  <a:pt x="6775158" y="642682"/>
                  <a:pt x="7030531" y="708586"/>
                  <a:pt x="7265309" y="741537"/>
                </a:cubicBezTo>
                <a:cubicBezTo>
                  <a:pt x="7500087" y="774488"/>
                  <a:pt x="7767817" y="795083"/>
                  <a:pt x="7982001" y="716823"/>
                </a:cubicBezTo>
                <a:cubicBezTo>
                  <a:pt x="8196185" y="638564"/>
                  <a:pt x="8385655" y="321407"/>
                  <a:pt x="8550412" y="271980"/>
                </a:cubicBezTo>
                <a:cubicBezTo>
                  <a:pt x="8715169" y="222553"/>
                  <a:pt x="8846974" y="280218"/>
                  <a:pt x="8970542" y="420261"/>
                </a:cubicBezTo>
                <a:cubicBezTo>
                  <a:pt x="9094110" y="560304"/>
                  <a:pt x="9271224" y="852748"/>
                  <a:pt x="9291818" y="1112240"/>
                </a:cubicBezTo>
                <a:cubicBezTo>
                  <a:pt x="9312412" y="1371732"/>
                  <a:pt x="9242390" y="1820694"/>
                  <a:pt x="9094109" y="1977213"/>
                </a:cubicBezTo>
                <a:cubicBezTo>
                  <a:pt x="8945828" y="2133732"/>
                  <a:pt x="9341244" y="2026640"/>
                  <a:pt x="8402131" y="2051353"/>
                </a:cubicBezTo>
                <a:cubicBezTo>
                  <a:pt x="7463018" y="2076066"/>
                  <a:pt x="4695104" y="2113137"/>
                  <a:pt x="3459428" y="2125494"/>
                </a:cubicBezTo>
                <a:cubicBezTo>
                  <a:pt x="2223752" y="2137851"/>
                  <a:pt x="1552369" y="2137851"/>
                  <a:pt x="988077" y="2125494"/>
                </a:cubicBezTo>
                <a:cubicBezTo>
                  <a:pt x="423785" y="2113137"/>
                  <a:pt x="221958" y="2314964"/>
                  <a:pt x="73677" y="2051353"/>
                </a:cubicBezTo>
                <a:cubicBezTo>
                  <a:pt x="-74604" y="1787742"/>
                  <a:pt x="36606" y="753894"/>
                  <a:pt x="98390" y="543829"/>
                </a:cubicBezTo>
                <a:cubicBezTo>
                  <a:pt x="160174" y="333764"/>
                  <a:pt x="302277" y="562364"/>
                  <a:pt x="444380" y="790964"/>
                </a:cubicBezTo>
              </a:path>
            </a:pathLst>
          </a:custGeom>
          <a:blipFill>
            <a:blip r:embed="rId3"/>
            <a:srcRect/>
            <a:stretch>
              <a:fillRect l="-2315" r="-2444"/>
            </a:stretch>
          </a:blip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LuKMAN KHAN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178D-7728-40F0-9B39-E0ABDF5A5A88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457201" y="2057400"/>
            <a:ext cx="4981769" cy="4012828"/>
            <a:chOff x="2971800" y="762000"/>
            <a:chExt cx="3962400" cy="4367645"/>
          </a:xfrm>
          <a:scene3d>
            <a:camera prst="isometricOffAxis2Right"/>
            <a:lightRig rig="glow" dir="t">
              <a:rot lat="0" lon="0" rev="48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3048000" y="1828800"/>
              <a:ext cx="3429000" cy="2590800"/>
            </a:xfrm>
            <a:prstGeom prst="rect">
              <a:avLst/>
            </a:prstGeom>
            <a:solidFill>
              <a:schemeClr val="accent2"/>
            </a:solidFill>
            <a:ln w="349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971800" y="762000"/>
              <a:ext cx="3505200" cy="1066800"/>
            </a:xfrm>
            <a:prstGeom prst="triangle">
              <a:avLst/>
            </a:prstGeom>
            <a:solidFill>
              <a:schemeClr val="accent3"/>
            </a:solidFill>
            <a:ln w="349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971800" y="4443845"/>
              <a:ext cx="3962400" cy="685800"/>
              <a:chOff x="2971800" y="4419600"/>
              <a:chExt cx="3962400" cy="685800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2971800" y="4419600"/>
                <a:ext cx="3505200" cy="22860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492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3124200" y="4572000"/>
                <a:ext cx="3505200" cy="22860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492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ube 14"/>
              <p:cNvSpPr/>
              <p:nvPr/>
            </p:nvSpPr>
            <p:spPr>
              <a:xfrm>
                <a:off x="3276600" y="4724400"/>
                <a:ext cx="3505200" cy="22860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492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3429000" y="4876800"/>
                <a:ext cx="3505200" cy="22860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492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429000" y="2743200"/>
              <a:ext cx="3810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49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2743200"/>
              <a:ext cx="3810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49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2743200"/>
              <a:ext cx="609600" cy="15621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49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1" idx="0"/>
              <a:endCxn id="11" idx="2"/>
            </p:cNvCxnSpPr>
            <p:nvPr/>
          </p:nvCxnSpPr>
          <p:spPr>
            <a:xfrm>
              <a:off x="4876800" y="2743200"/>
              <a:ext cx="0" cy="1562100"/>
            </a:xfrm>
            <a:prstGeom prst="line">
              <a:avLst/>
            </a:prstGeom>
            <a:ln w="349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2177323" y="1905000"/>
            <a:ext cx="53303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৭ই মার্চের ভাষণ বাংগালির কি </a:t>
            </a:r>
          </a:p>
          <a:p>
            <a:pPr algn="ctr"/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প্রতিক্রিয়া হয়েছিল খাতায় লিখে আনবে। </a:t>
            </a:r>
            <a:r>
              <a:rPr lang="bn-I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03" y="4367719"/>
            <a:ext cx="1863425" cy="172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5803228" y="3491680"/>
            <a:ext cx="2502572" cy="2333513"/>
            <a:chOff x="1987296" y="983673"/>
            <a:chExt cx="4158236" cy="5167745"/>
          </a:xfrm>
        </p:grpSpPr>
        <p:sp>
          <p:nvSpPr>
            <p:cNvPr id="37" name="Freeform 36"/>
            <p:cNvSpPr/>
            <p:nvPr/>
          </p:nvSpPr>
          <p:spPr>
            <a:xfrm>
              <a:off x="3973070" y="2563091"/>
              <a:ext cx="779446" cy="234849"/>
            </a:xfrm>
            <a:custGeom>
              <a:avLst/>
              <a:gdLst>
                <a:gd name="connsiteX0" fmla="*/ 418821 w 779446"/>
                <a:gd name="connsiteY0" fmla="*/ 193964 h 234849"/>
                <a:gd name="connsiteX1" fmla="*/ 585075 w 779446"/>
                <a:gd name="connsiteY1" fmla="*/ 180109 h 234849"/>
                <a:gd name="connsiteX2" fmla="*/ 668203 w 779446"/>
                <a:gd name="connsiteY2" fmla="*/ 124691 h 234849"/>
                <a:gd name="connsiteX3" fmla="*/ 709766 w 779446"/>
                <a:gd name="connsiteY3" fmla="*/ 96982 h 234849"/>
                <a:gd name="connsiteX4" fmla="*/ 737475 w 779446"/>
                <a:gd name="connsiteY4" fmla="*/ 55418 h 234849"/>
                <a:gd name="connsiteX5" fmla="*/ 737475 w 779446"/>
                <a:gd name="connsiteY5" fmla="*/ 0 h 234849"/>
                <a:gd name="connsiteX6" fmla="*/ 3185 w 779446"/>
                <a:gd name="connsiteY6" fmla="*/ 13854 h 234849"/>
                <a:gd name="connsiteX7" fmla="*/ 30894 w 779446"/>
                <a:gd name="connsiteY7" fmla="*/ 41564 h 234849"/>
                <a:gd name="connsiteX8" fmla="*/ 72457 w 779446"/>
                <a:gd name="connsiteY8" fmla="*/ 69273 h 234849"/>
                <a:gd name="connsiteX9" fmla="*/ 197148 w 779446"/>
                <a:gd name="connsiteY9" fmla="*/ 96982 h 234849"/>
                <a:gd name="connsiteX10" fmla="*/ 307985 w 779446"/>
                <a:gd name="connsiteY10" fmla="*/ 180109 h 234849"/>
                <a:gd name="connsiteX11" fmla="*/ 335694 w 779446"/>
                <a:gd name="connsiteY11" fmla="*/ 221673 h 234849"/>
                <a:gd name="connsiteX12" fmla="*/ 418821 w 779446"/>
                <a:gd name="connsiteY12" fmla="*/ 193964 h 23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9446" h="234849">
                  <a:moveTo>
                    <a:pt x="418821" y="193964"/>
                  </a:moveTo>
                  <a:cubicBezTo>
                    <a:pt x="460384" y="187037"/>
                    <a:pt x="531494" y="194993"/>
                    <a:pt x="585075" y="180109"/>
                  </a:cubicBezTo>
                  <a:cubicBezTo>
                    <a:pt x="617162" y="171196"/>
                    <a:pt x="640494" y="143164"/>
                    <a:pt x="668203" y="124691"/>
                  </a:cubicBezTo>
                  <a:lnTo>
                    <a:pt x="709766" y="96982"/>
                  </a:lnTo>
                  <a:cubicBezTo>
                    <a:pt x="719002" y="83127"/>
                    <a:pt x="725701" y="67192"/>
                    <a:pt x="737475" y="55418"/>
                  </a:cubicBezTo>
                  <a:cubicBezTo>
                    <a:pt x="781810" y="11083"/>
                    <a:pt x="803978" y="44335"/>
                    <a:pt x="737475" y="0"/>
                  </a:cubicBezTo>
                  <a:cubicBezTo>
                    <a:pt x="492712" y="4618"/>
                    <a:pt x="247569" y="-522"/>
                    <a:pt x="3185" y="13854"/>
                  </a:cubicBezTo>
                  <a:cubicBezTo>
                    <a:pt x="-9855" y="14621"/>
                    <a:pt x="20694" y="33404"/>
                    <a:pt x="30894" y="41564"/>
                  </a:cubicBezTo>
                  <a:cubicBezTo>
                    <a:pt x="43896" y="51966"/>
                    <a:pt x="57564" y="61827"/>
                    <a:pt x="72457" y="69273"/>
                  </a:cubicBezTo>
                  <a:cubicBezTo>
                    <a:pt x="106561" y="86325"/>
                    <a:pt x="165228" y="91662"/>
                    <a:pt x="197148" y="96982"/>
                  </a:cubicBezTo>
                  <a:cubicBezTo>
                    <a:pt x="235131" y="122304"/>
                    <a:pt x="278697" y="143499"/>
                    <a:pt x="307985" y="180109"/>
                  </a:cubicBezTo>
                  <a:cubicBezTo>
                    <a:pt x="318387" y="193111"/>
                    <a:pt x="323920" y="209899"/>
                    <a:pt x="335694" y="221673"/>
                  </a:cubicBezTo>
                  <a:cubicBezTo>
                    <a:pt x="374858" y="260838"/>
                    <a:pt x="377258" y="200891"/>
                    <a:pt x="418821" y="193964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629891" y="4627418"/>
              <a:ext cx="1274618" cy="1524000"/>
            </a:xfrm>
            <a:custGeom>
              <a:avLst/>
              <a:gdLst>
                <a:gd name="connsiteX0" fmla="*/ 401782 w 1274618"/>
                <a:gd name="connsiteY0" fmla="*/ 0 h 1524000"/>
                <a:gd name="connsiteX1" fmla="*/ 374073 w 1274618"/>
                <a:gd name="connsiteY1" fmla="*/ 152400 h 1524000"/>
                <a:gd name="connsiteX2" fmla="*/ 346364 w 1274618"/>
                <a:gd name="connsiteY2" fmla="*/ 665018 h 1524000"/>
                <a:gd name="connsiteX3" fmla="*/ 332509 w 1274618"/>
                <a:gd name="connsiteY3" fmla="*/ 706582 h 1524000"/>
                <a:gd name="connsiteX4" fmla="*/ 304800 w 1274618"/>
                <a:gd name="connsiteY4" fmla="*/ 748146 h 1524000"/>
                <a:gd name="connsiteX5" fmla="*/ 263236 w 1274618"/>
                <a:gd name="connsiteY5" fmla="*/ 831273 h 1524000"/>
                <a:gd name="connsiteX6" fmla="*/ 290945 w 1274618"/>
                <a:gd name="connsiteY6" fmla="*/ 928255 h 1524000"/>
                <a:gd name="connsiteX7" fmla="*/ 304800 w 1274618"/>
                <a:gd name="connsiteY7" fmla="*/ 969818 h 1524000"/>
                <a:gd name="connsiteX8" fmla="*/ 318654 w 1274618"/>
                <a:gd name="connsiteY8" fmla="*/ 1052946 h 1524000"/>
                <a:gd name="connsiteX9" fmla="*/ 304800 w 1274618"/>
                <a:gd name="connsiteY9" fmla="*/ 1205346 h 1524000"/>
                <a:gd name="connsiteX10" fmla="*/ 290945 w 1274618"/>
                <a:gd name="connsiteY10" fmla="*/ 1246909 h 1524000"/>
                <a:gd name="connsiteX11" fmla="*/ 249382 w 1274618"/>
                <a:gd name="connsiteY11" fmla="*/ 1260764 h 1524000"/>
                <a:gd name="connsiteX12" fmla="*/ 207818 w 1274618"/>
                <a:gd name="connsiteY12" fmla="*/ 1288473 h 1524000"/>
                <a:gd name="connsiteX13" fmla="*/ 0 w 1274618"/>
                <a:gd name="connsiteY13" fmla="*/ 1302327 h 1524000"/>
                <a:gd name="connsiteX14" fmla="*/ 27709 w 1274618"/>
                <a:gd name="connsiteY14" fmla="*/ 1330037 h 1524000"/>
                <a:gd name="connsiteX15" fmla="*/ 27709 w 1274618"/>
                <a:gd name="connsiteY15" fmla="*/ 1427018 h 1524000"/>
                <a:gd name="connsiteX16" fmla="*/ 110836 w 1274618"/>
                <a:gd name="connsiteY16" fmla="*/ 1454727 h 1524000"/>
                <a:gd name="connsiteX17" fmla="*/ 484909 w 1274618"/>
                <a:gd name="connsiteY17" fmla="*/ 1440873 h 1524000"/>
                <a:gd name="connsiteX18" fmla="*/ 512618 w 1274618"/>
                <a:gd name="connsiteY18" fmla="*/ 1399309 h 1524000"/>
                <a:gd name="connsiteX19" fmla="*/ 526473 w 1274618"/>
                <a:gd name="connsiteY19" fmla="*/ 1274618 h 1524000"/>
                <a:gd name="connsiteX20" fmla="*/ 484909 w 1274618"/>
                <a:gd name="connsiteY20" fmla="*/ 1233055 h 1524000"/>
                <a:gd name="connsiteX21" fmla="*/ 471054 w 1274618"/>
                <a:gd name="connsiteY21" fmla="*/ 1191491 h 1524000"/>
                <a:gd name="connsiteX22" fmla="*/ 484909 w 1274618"/>
                <a:gd name="connsiteY22" fmla="*/ 914400 h 1524000"/>
                <a:gd name="connsiteX23" fmla="*/ 498764 w 1274618"/>
                <a:gd name="connsiteY23" fmla="*/ 872837 h 1524000"/>
                <a:gd name="connsiteX24" fmla="*/ 554182 w 1274618"/>
                <a:gd name="connsiteY24" fmla="*/ 789709 h 1524000"/>
                <a:gd name="connsiteX25" fmla="*/ 581891 w 1274618"/>
                <a:gd name="connsiteY25" fmla="*/ 706582 h 1524000"/>
                <a:gd name="connsiteX26" fmla="*/ 595745 w 1274618"/>
                <a:gd name="connsiteY26" fmla="*/ 665018 h 1524000"/>
                <a:gd name="connsiteX27" fmla="*/ 623454 w 1274618"/>
                <a:gd name="connsiteY27" fmla="*/ 540327 h 1524000"/>
                <a:gd name="connsiteX28" fmla="*/ 637309 w 1274618"/>
                <a:gd name="connsiteY28" fmla="*/ 235527 h 1524000"/>
                <a:gd name="connsiteX29" fmla="*/ 678873 w 1274618"/>
                <a:gd name="connsiteY29" fmla="*/ 249382 h 1524000"/>
                <a:gd name="connsiteX30" fmla="*/ 706582 w 1274618"/>
                <a:gd name="connsiteY30" fmla="*/ 332509 h 1524000"/>
                <a:gd name="connsiteX31" fmla="*/ 734291 w 1274618"/>
                <a:gd name="connsiteY31" fmla="*/ 374073 h 1524000"/>
                <a:gd name="connsiteX32" fmla="*/ 775854 w 1274618"/>
                <a:gd name="connsiteY32" fmla="*/ 498764 h 1524000"/>
                <a:gd name="connsiteX33" fmla="*/ 789709 w 1274618"/>
                <a:gd name="connsiteY33" fmla="*/ 540327 h 1524000"/>
                <a:gd name="connsiteX34" fmla="*/ 817418 w 1274618"/>
                <a:gd name="connsiteY34" fmla="*/ 706582 h 1524000"/>
                <a:gd name="connsiteX35" fmla="*/ 831273 w 1274618"/>
                <a:gd name="connsiteY35" fmla="*/ 803564 h 1524000"/>
                <a:gd name="connsiteX36" fmla="*/ 845127 w 1274618"/>
                <a:gd name="connsiteY36" fmla="*/ 845127 h 1524000"/>
                <a:gd name="connsiteX37" fmla="*/ 872836 w 1274618"/>
                <a:gd name="connsiteY37" fmla="*/ 955964 h 1524000"/>
                <a:gd name="connsiteX38" fmla="*/ 914400 w 1274618"/>
                <a:gd name="connsiteY38" fmla="*/ 1108364 h 1524000"/>
                <a:gd name="connsiteX39" fmla="*/ 928254 w 1274618"/>
                <a:gd name="connsiteY39" fmla="*/ 1149927 h 1524000"/>
                <a:gd name="connsiteX40" fmla="*/ 942109 w 1274618"/>
                <a:gd name="connsiteY40" fmla="*/ 1191491 h 1524000"/>
                <a:gd name="connsiteX41" fmla="*/ 928254 w 1274618"/>
                <a:gd name="connsiteY41" fmla="*/ 1274618 h 1524000"/>
                <a:gd name="connsiteX42" fmla="*/ 914400 w 1274618"/>
                <a:gd name="connsiteY42" fmla="*/ 1316182 h 1524000"/>
                <a:gd name="connsiteX43" fmla="*/ 803564 w 1274618"/>
                <a:gd name="connsiteY43" fmla="*/ 1302327 h 1524000"/>
                <a:gd name="connsiteX44" fmla="*/ 762000 w 1274618"/>
                <a:gd name="connsiteY44" fmla="*/ 1288473 h 1524000"/>
                <a:gd name="connsiteX45" fmla="*/ 748145 w 1274618"/>
                <a:gd name="connsiteY45" fmla="*/ 1330037 h 1524000"/>
                <a:gd name="connsiteX46" fmla="*/ 720436 w 1274618"/>
                <a:gd name="connsiteY46" fmla="*/ 1371600 h 1524000"/>
                <a:gd name="connsiteX47" fmla="*/ 775854 w 1274618"/>
                <a:gd name="connsiteY47" fmla="*/ 1427018 h 1524000"/>
                <a:gd name="connsiteX48" fmla="*/ 872836 w 1274618"/>
                <a:gd name="connsiteY48" fmla="*/ 1524000 h 1524000"/>
                <a:gd name="connsiteX49" fmla="*/ 1011382 w 1274618"/>
                <a:gd name="connsiteY49" fmla="*/ 1510146 h 1524000"/>
                <a:gd name="connsiteX50" fmla="*/ 1094509 w 1274618"/>
                <a:gd name="connsiteY50" fmla="*/ 1482437 h 1524000"/>
                <a:gd name="connsiteX51" fmla="*/ 1191491 w 1274618"/>
                <a:gd name="connsiteY51" fmla="*/ 1468582 h 1524000"/>
                <a:gd name="connsiteX52" fmla="*/ 1233054 w 1274618"/>
                <a:gd name="connsiteY52" fmla="*/ 1454727 h 1524000"/>
                <a:gd name="connsiteX53" fmla="*/ 1246909 w 1274618"/>
                <a:gd name="connsiteY53" fmla="*/ 1413164 h 1524000"/>
                <a:gd name="connsiteX54" fmla="*/ 1274618 w 1274618"/>
                <a:gd name="connsiteY54" fmla="*/ 1371600 h 1524000"/>
                <a:gd name="connsiteX55" fmla="*/ 1233054 w 1274618"/>
                <a:gd name="connsiteY55" fmla="*/ 1233055 h 1524000"/>
                <a:gd name="connsiteX56" fmla="*/ 1149927 w 1274618"/>
                <a:gd name="connsiteY56" fmla="*/ 1205346 h 1524000"/>
                <a:gd name="connsiteX57" fmla="*/ 1108364 w 1274618"/>
                <a:gd name="connsiteY57" fmla="*/ 1177637 h 1524000"/>
                <a:gd name="connsiteX58" fmla="*/ 1094509 w 1274618"/>
                <a:gd name="connsiteY58" fmla="*/ 1136073 h 1524000"/>
                <a:gd name="connsiteX59" fmla="*/ 1066800 w 1274618"/>
                <a:gd name="connsiteY59" fmla="*/ 983673 h 1524000"/>
                <a:gd name="connsiteX60" fmla="*/ 1052945 w 1274618"/>
                <a:gd name="connsiteY60" fmla="*/ 568037 h 1524000"/>
                <a:gd name="connsiteX61" fmla="*/ 1025236 w 1274618"/>
                <a:gd name="connsiteY61" fmla="*/ 484909 h 1524000"/>
                <a:gd name="connsiteX62" fmla="*/ 1011382 w 1274618"/>
                <a:gd name="connsiteY62" fmla="*/ 443346 h 1524000"/>
                <a:gd name="connsiteX63" fmla="*/ 1011382 w 1274618"/>
                <a:gd name="connsiteY63" fmla="*/ 96982 h 1524000"/>
                <a:gd name="connsiteX64" fmla="*/ 900545 w 1274618"/>
                <a:gd name="connsiteY64" fmla="*/ 110837 h 1524000"/>
                <a:gd name="connsiteX65" fmla="*/ 512618 w 1274618"/>
                <a:gd name="connsiteY65" fmla="*/ 124691 h 1524000"/>
                <a:gd name="connsiteX66" fmla="*/ 360218 w 1274618"/>
                <a:gd name="connsiteY66" fmla="*/ 96982 h 1524000"/>
                <a:gd name="connsiteX67" fmla="*/ 332509 w 1274618"/>
                <a:gd name="connsiteY67" fmla="*/ 16625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274618" h="1524000">
                  <a:moveTo>
                    <a:pt x="401782" y="0"/>
                  </a:moveTo>
                  <a:cubicBezTo>
                    <a:pt x="396251" y="27653"/>
                    <a:pt x="375296" y="128554"/>
                    <a:pt x="374073" y="152400"/>
                  </a:cubicBezTo>
                  <a:cubicBezTo>
                    <a:pt x="360188" y="423149"/>
                    <a:pt x="397128" y="487344"/>
                    <a:pt x="346364" y="665018"/>
                  </a:cubicBezTo>
                  <a:cubicBezTo>
                    <a:pt x="342352" y="679060"/>
                    <a:pt x="339040" y="693520"/>
                    <a:pt x="332509" y="706582"/>
                  </a:cubicBezTo>
                  <a:cubicBezTo>
                    <a:pt x="325062" y="721475"/>
                    <a:pt x="312247" y="733253"/>
                    <a:pt x="304800" y="748146"/>
                  </a:cubicBezTo>
                  <a:cubicBezTo>
                    <a:pt x="247439" y="862867"/>
                    <a:pt x="342647" y="712155"/>
                    <a:pt x="263236" y="831273"/>
                  </a:cubicBezTo>
                  <a:cubicBezTo>
                    <a:pt x="296458" y="930935"/>
                    <a:pt x="256149" y="806471"/>
                    <a:pt x="290945" y="928255"/>
                  </a:cubicBezTo>
                  <a:cubicBezTo>
                    <a:pt x="294957" y="942297"/>
                    <a:pt x="300182" y="955964"/>
                    <a:pt x="304800" y="969818"/>
                  </a:cubicBezTo>
                  <a:cubicBezTo>
                    <a:pt x="309418" y="997527"/>
                    <a:pt x="318654" y="1024854"/>
                    <a:pt x="318654" y="1052946"/>
                  </a:cubicBezTo>
                  <a:cubicBezTo>
                    <a:pt x="318654" y="1103955"/>
                    <a:pt x="312014" y="1154849"/>
                    <a:pt x="304800" y="1205346"/>
                  </a:cubicBezTo>
                  <a:cubicBezTo>
                    <a:pt x="302735" y="1219803"/>
                    <a:pt x="301271" y="1236583"/>
                    <a:pt x="290945" y="1246909"/>
                  </a:cubicBezTo>
                  <a:cubicBezTo>
                    <a:pt x="280619" y="1257235"/>
                    <a:pt x="262444" y="1254233"/>
                    <a:pt x="249382" y="1260764"/>
                  </a:cubicBezTo>
                  <a:cubicBezTo>
                    <a:pt x="234489" y="1268211"/>
                    <a:pt x="224243" y="1285736"/>
                    <a:pt x="207818" y="1288473"/>
                  </a:cubicBezTo>
                  <a:cubicBezTo>
                    <a:pt x="139336" y="1299886"/>
                    <a:pt x="69273" y="1297709"/>
                    <a:pt x="0" y="1302327"/>
                  </a:cubicBezTo>
                  <a:cubicBezTo>
                    <a:pt x="9236" y="1311564"/>
                    <a:pt x="25147" y="1317228"/>
                    <a:pt x="27709" y="1330037"/>
                  </a:cubicBezTo>
                  <a:cubicBezTo>
                    <a:pt x="36092" y="1371954"/>
                    <a:pt x="-26534" y="1380524"/>
                    <a:pt x="27709" y="1427018"/>
                  </a:cubicBezTo>
                  <a:cubicBezTo>
                    <a:pt x="49885" y="1446026"/>
                    <a:pt x="110836" y="1454727"/>
                    <a:pt x="110836" y="1454727"/>
                  </a:cubicBezTo>
                  <a:cubicBezTo>
                    <a:pt x="235527" y="1450109"/>
                    <a:pt x="361303" y="1457922"/>
                    <a:pt x="484909" y="1440873"/>
                  </a:cubicBezTo>
                  <a:cubicBezTo>
                    <a:pt x="501404" y="1438598"/>
                    <a:pt x="508579" y="1415463"/>
                    <a:pt x="512618" y="1399309"/>
                  </a:cubicBezTo>
                  <a:cubicBezTo>
                    <a:pt x="522761" y="1358738"/>
                    <a:pt x="521855" y="1316182"/>
                    <a:pt x="526473" y="1274618"/>
                  </a:cubicBezTo>
                  <a:cubicBezTo>
                    <a:pt x="512618" y="1260764"/>
                    <a:pt x="495777" y="1249357"/>
                    <a:pt x="484909" y="1233055"/>
                  </a:cubicBezTo>
                  <a:cubicBezTo>
                    <a:pt x="476808" y="1220904"/>
                    <a:pt x="471054" y="1206095"/>
                    <a:pt x="471054" y="1191491"/>
                  </a:cubicBezTo>
                  <a:cubicBezTo>
                    <a:pt x="471054" y="1099012"/>
                    <a:pt x="476897" y="1006531"/>
                    <a:pt x="484909" y="914400"/>
                  </a:cubicBezTo>
                  <a:cubicBezTo>
                    <a:pt x="486174" y="899851"/>
                    <a:pt x="491672" y="885603"/>
                    <a:pt x="498764" y="872837"/>
                  </a:cubicBezTo>
                  <a:cubicBezTo>
                    <a:pt x="514937" y="843726"/>
                    <a:pt x="554182" y="789709"/>
                    <a:pt x="554182" y="789709"/>
                  </a:cubicBezTo>
                  <a:lnTo>
                    <a:pt x="581891" y="706582"/>
                  </a:lnTo>
                  <a:cubicBezTo>
                    <a:pt x="586509" y="692727"/>
                    <a:pt x="593344" y="679423"/>
                    <a:pt x="595745" y="665018"/>
                  </a:cubicBezTo>
                  <a:cubicBezTo>
                    <a:pt x="612001" y="567486"/>
                    <a:pt x="600717" y="608541"/>
                    <a:pt x="623454" y="540327"/>
                  </a:cubicBezTo>
                  <a:cubicBezTo>
                    <a:pt x="628072" y="438727"/>
                    <a:pt x="618278" y="335436"/>
                    <a:pt x="637309" y="235527"/>
                  </a:cubicBezTo>
                  <a:cubicBezTo>
                    <a:pt x="640042" y="221181"/>
                    <a:pt x="670385" y="237498"/>
                    <a:pt x="678873" y="249382"/>
                  </a:cubicBezTo>
                  <a:cubicBezTo>
                    <a:pt x="695850" y="273149"/>
                    <a:pt x="690381" y="308207"/>
                    <a:pt x="706582" y="332509"/>
                  </a:cubicBezTo>
                  <a:lnTo>
                    <a:pt x="734291" y="374073"/>
                  </a:lnTo>
                  <a:lnTo>
                    <a:pt x="775854" y="498764"/>
                  </a:lnTo>
                  <a:lnTo>
                    <a:pt x="789709" y="540327"/>
                  </a:lnTo>
                  <a:cubicBezTo>
                    <a:pt x="798945" y="595745"/>
                    <a:pt x="809472" y="650964"/>
                    <a:pt x="817418" y="706582"/>
                  </a:cubicBezTo>
                  <a:cubicBezTo>
                    <a:pt x="822036" y="738909"/>
                    <a:pt x="824869" y="771543"/>
                    <a:pt x="831273" y="803564"/>
                  </a:cubicBezTo>
                  <a:cubicBezTo>
                    <a:pt x="834137" y="817884"/>
                    <a:pt x="841285" y="831038"/>
                    <a:pt x="845127" y="845127"/>
                  </a:cubicBezTo>
                  <a:cubicBezTo>
                    <a:pt x="855147" y="881868"/>
                    <a:pt x="865367" y="918621"/>
                    <a:pt x="872836" y="955964"/>
                  </a:cubicBezTo>
                  <a:cubicBezTo>
                    <a:pt x="892420" y="1053879"/>
                    <a:pt x="879244" y="1002895"/>
                    <a:pt x="914400" y="1108364"/>
                  </a:cubicBezTo>
                  <a:lnTo>
                    <a:pt x="928254" y="1149927"/>
                  </a:lnTo>
                  <a:lnTo>
                    <a:pt x="942109" y="1191491"/>
                  </a:lnTo>
                  <a:cubicBezTo>
                    <a:pt x="937491" y="1219200"/>
                    <a:pt x="934348" y="1247196"/>
                    <a:pt x="928254" y="1274618"/>
                  </a:cubicBezTo>
                  <a:cubicBezTo>
                    <a:pt x="925086" y="1288874"/>
                    <a:pt x="928656" y="1313014"/>
                    <a:pt x="914400" y="1316182"/>
                  </a:cubicBezTo>
                  <a:cubicBezTo>
                    <a:pt x="878054" y="1324259"/>
                    <a:pt x="840509" y="1306945"/>
                    <a:pt x="803564" y="1302327"/>
                  </a:cubicBezTo>
                  <a:cubicBezTo>
                    <a:pt x="789709" y="1297709"/>
                    <a:pt x="775062" y="1281942"/>
                    <a:pt x="762000" y="1288473"/>
                  </a:cubicBezTo>
                  <a:cubicBezTo>
                    <a:pt x="748938" y="1295004"/>
                    <a:pt x="754676" y="1316975"/>
                    <a:pt x="748145" y="1330037"/>
                  </a:cubicBezTo>
                  <a:cubicBezTo>
                    <a:pt x="740698" y="1344930"/>
                    <a:pt x="729672" y="1357746"/>
                    <a:pt x="720436" y="1371600"/>
                  </a:cubicBezTo>
                  <a:cubicBezTo>
                    <a:pt x="757383" y="1482439"/>
                    <a:pt x="701963" y="1353127"/>
                    <a:pt x="775854" y="1427018"/>
                  </a:cubicBezTo>
                  <a:cubicBezTo>
                    <a:pt x="887012" y="1538176"/>
                    <a:pt x="778789" y="1492652"/>
                    <a:pt x="872836" y="1524000"/>
                  </a:cubicBezTo>
                  <a:cubicBezTo>
                    <a:pt x="919018" y="1519382"/>
                    <a:pt x="965765" y="1518699"/>
                    <a:pt x="1011382" y="1510146"/>
                  </a:cubicBezTo>
                  <a:cubicBezTo>
                    <a:pt x="1040090" y="1504763"/>
                    <a:pt x="1065595" y="1486568"/>
                    <a:pt x="1094509" y="1482437"/>
                  </a:cubicBezTo>
                  <a:lnTo>
                    <a:pt x="1191491" y="1468582"/>
                  </a:lnTo>
                  <a:cubicBezTo>
                    <a:pt x="1205345" y="1463964"/>
                    <a:pt x="1222728" y="1465053"/>
                    <a:pt x="1233054" y="1454727"/>
                  </a:cubicBezTo>
                  <a:cubicBezTo>
                    <a:pt x="1243380" y="1444401"/>
                    <a:pt x="1240378" y="1426226"/>
                    <a:pt x="1246909" y="1413164"/>
                  </a:cubicBezTo>
                  <a:cubicBezTo>
                    <a:pt x="1254356" y="1398271"/>
                    <a:pt x="1265382" y="1385455"/>
                    <a:pt x="1274618" y="1371600"/>
                  </a:cubicBezTo>
                  <a:cubicBezTo>
                    <a:pt x="1269672" y="1351815"/>
                    <a:pt x="1242255" y="1236122"/>
                    <a:pt x="1233054" y="1233055"/>
                  </a:cubicBezTo>
                  <a:lnTo>
                    <a:pt x="1149927" y="1205346"/>
                  </a:lnTo>
                  <a:cubicBezTo>
                    <a:pt x="1136073" y="1196110"/>
                    <a:pt x="1118766" y="1190639"/>
                    <a:pt x="1108364" y="1177637"/>
                  </a:cubicBezTo>
                  <a:cubicBezTo>
                    <a:pt x="1099241" y="1166233"/>
                    <a:pt x="1097122" y="1150442"/>
                    <a:pt x="1094509" y="1136073"/>
                  </a:cubicBezTo>
                  <a:cubicBezTo>
                    <a:pt x="1063175" y="963740"/>
                    <a:pt x="1098573" y="1078997"/>
                    <a:pt x="1066800" y="983673"/>
                  </a:cubicBezTo>
                  <a:cubicBezTo>
                    <a:pt x="1062182" y="845128"/>
                    <a:pt x="1064457" y="706180"/>
                    <a:pt x="1052945" y="568037"/>
                  </a:cubicBezTo>
                  <a:cubicBezTo>
                    <a:pt x="1050519" y="538930"/>
                    <a:pt x="1034472" y="512618"/>
                    <a:pt x="1025236" y="484909"/>
                  </a:cubicBezTo>
                  <a:lnTo>
                    <a:pt x="1011382" y="443346"/>
                  </a:lnTo>
                  <a:cubicBezTo>
                    <a:pt x="1015594" y="392799"/>
                    <a:pt x="1045355" y="142279"/>
                    <a:pt x="1011382" y="96982"/>
                  </a:cubicBezTo>
                  <a:cubicBezTo>
                    <a:pt x="989042" y="67195"/>
                    <a:pt x="937491" y="106219"/>
                    <a:pt x="900545" y="110837"/>
                  </a:cubicBezTo>
                  <a:cubicBezTo>
                    <a:pt x="720932" y="170708"/>
                    <a:pt x="846596" y="139872"/>
                    <a:pt x="512618" y="124691"/>
                  </a:cubicBezTo>
                  <a:cubicBezTo>
                    <a:pt x="474649" y="112035"/>
                    <a:pt x="386326" y="79577"/>
                    <a:pt x="360218" y="96982"/>
                  </a:cubicBezTo>
                  <a:cubicBezTo>
                    <a:pt x="308529" y="131441"/>
                    <a:pt x="372471" y="246176"/>
                    <a:pt x="332509" y="166255"/>
                  </a:cubicBezTo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98665" y="2715491"/>
              <a:ext cx="1138899" cy="1676400"/>
            </a:xfrm>
            <a:custGeom>
              <a:avLst/>
              <a:gdLst>
                <a:gd name="connsiteX0" fmla="*/ 1138899 w 1138899"/>
                <a:gd name="connsiteY0" fmla="*/ 1634836 h 1676400"/>
                <a:gd name="connsiteX1" fmla="*/ 1125044 w 1138899"/>
                <a:gd name="connsiteY1" fmla="*/ 1330036 h 1676400"/>
                <a:gd name="connsiteX2" fmla="*/ 1097335 w 1138899"/>
                <a:gd name="connsiteY2" fmla="*/ 1219200 h 1676400"/>
                <a:gd name="connsiteX3" fmla="*/ 1069626 w 1138899"/>
                <a:gd name="connsiteY3" fmla="*/ 1094509 h 1676400"/>
                <a:gd name="connsiteX4" fmla="*/ 1055771 w 1138899"/>
                <a:gd name="connsiteY4" fmla="*/ 997527 h 1676400"/>
                <a:gd name="connsiteX5" fmla="*/ 1014208 w 1138899"/>
                <a:gd name="connsiteY5" fmla="*/ 900545 h 1676400"/>
                <a:gd name="connsiteX6" fmla="*/ 972644 w 1138899"/>
                <a:gd name="connsiteY6" fmla="*/ 817418 h 1676400"/>
                <a:gd name="connsiteX7" fmla="*/ 944935 w 1138899"/>
                <a:gd name="connsiteY7" fmla="*/ 734291 h 1676400"/>
                <a:gd name="connsiteX8" fmla="*/ 931080 w 1138899"/>
                <a:gd name="connsiteY8" fmla="*/ 692727 h 1676400"/>
                <a:gd name="connsiteX9" fmla="*/ 861808 w 1138899"/>
                <a:gd name="connsiteY9" fmla="*/ 623454 h 1676400"/>
                <a:gd name="connsiteX10" fmla="*/ 820244 w 1138899"/>
                <a:gd name="connsiteY10" fmla="*/ 568036 h 1676400"/>
                <a:gd name="connsiteX11" fmla="*/ 792535 w 1138899"/>
                <a:gd name="connsiteY11" fmla="*/ 526473 h 1676400"/>
                <a:gd name="connsiteX12" fmla="*/ 750971 w 1138899"/>
                <a:gd name="connsiteY12" fmla="*/ 484909 h 1676400"/>
                <a:gd name="connsiteX13" fmla="*/ 681699 w 1138899"/>
                <a:gd name="connsiteY13" fmla="*/ 360218 h 1676400"/>
                <a:gd name="connsiteX14" fmla="*/ 653990 w 1138899"/>
                <a:gd name="connsiteY14" fmla="*/ 318654 h 1676400"/>
                <a:gd name="connsiteX15" fmla="*/ 612426 w 1138899"/>
                <a:gd name="connsiteY15" fmla="*/ 290945 h 1676400"/>
                <a:gd name="connsiteX16" fmla="*/ 598571 w 1138899"/>
                <a:gd name="connsiteY16" fmla="*/ 249382 h 1676400"/>
                <a:gd name="connsiteX17" fmla="*/ 473880 w 1138899"/>
                <a:gd name="connsiteY17" fmla="*/ 152400 h 1676400"/>
                <a:gd name="connsiteX18" fmla="*/ 390753 w 1138899"/>
                <a:gd name="connsiteY18" fmla="*/ 96982 h 1676400"/>
                <a:gd name="connsiteX19" fmla="*/ 349190 w 1138899"/>
                <a:gd name="connsiteY19" fmla="*/ 69273 h 1676400"/>
                <a:gd name="connsiteX20" fmla="*/ 321480 w 1138899"/>
                <a:gd name="connsiteY20" fmla="*/ 41564 h 1676400"/>
                <a:gd name="connsiteX21" fmla="*/ 238353 w 1138899"/>
                <a:gd name="connsiteY21" fmla="*/ 13854 h 1676400"/>
                <a:gd name="connsiteX22" fmla="*/ 196790 w 1138899"/>
                <a:gd name="connsiteY22" fmla="*/ 0 h 1676400"/>
                <a:gd name="connsiteX23" fmla="*/ 2826 w 1138899"/>
                <a:gd name="connsiteY23" fmla="*/ 13854 h 1676400"/>
                <a:gd name="connsiteX24" fmla="*/ 30535 w 1138899"/>
                <a:gd name="connsiteY24" fmla="*/ 41564 h 1676400"/>
                <a:gd name="connsiteX25" fmla="*/ 44390 w 1138899"/>
                <a:gd name="connsiteY25" fmla="*/ 83127 h 1676400"/>
                <a:gd name="connsiteX26" fmla="*/ 72099 w 1138899"/>
                <a:gd name="connsiteY26" fmla="*/ 124691 h 1676400"/>
                <a:gd name="connsiteX27" fmla="*/ 99808 w 1138899"/>
                <a:gd name="connsiteY27" fmla="*/ 207818 h 1676400"/>
                <a:gd name="connsiteX28" fmla="*/ 113662 w 1138899"/>
                <a:gd name="connsiteY28" fmla="*/ 249382 h 1676400"/>
                <a:gd name="connsiteX29" fmla="*/ 169080 w 1138899"/>
                <a:gd name="connsiteY29" fmla="*/ 374073 h 1676400"/>
                <a:gd name="connsiteX30" fmla="*/ 196790 w 1138899"/>
                <a:gd name="connsiteY30" fmla="*/ 457200 h 1676400"/>
                <a:gd name="connsiteX31" fmla="*/ 210644 w 1138899"/>
                <a:gd name="connsiteY31" fmla="*/ 512618 h 1676400"/>
                <a:gd name="connsiteX32" fmla="*/ 238353 w 1138899"/>
                <a:gd name="connsiteY32" fmla="*/ 595745 h 1676400"/>
                <a:gd name="connsiteX33" fmla="*/ 252208 w 1138899"/>
                <a:gd name="connsiteY33" fmla="*/ 678873 h 1676400"/>
                <a:gd name="connsiteX34" fmla="*/ 266062 w 1138899"/>
                <a:gd name="connsiteY34" fmla="*/ 720436 h 1676400"/>
                <a:gd name="connsiteX35" fmla="*/ 293771 w 1138899"/>
                <a:gd name="connsiteY35" fmla="*/ 831273 h 1676400"/>
                <a:gd name="connsiteX36" fmla="*/ 307626 w 1138899"/>
                <a:gd name="connsiteY36" fmla="*/ 928254 h 1676400"/>
                <a:gd name="connsiteX37" fmla="*/ 335335 w 1138899"/>
                <a:gd name="connsiteY37" fmla="*/ 969818 h 1676400"/>
                <a:gd name="connsiteX38" fmla="*/ 349190 w 1138899"/>
                <a:gd name="connsiteY38" fmla="*/ 1039091 h 1676400"/>
                <a:gd name="connsiteX39" fmla="*/ 363044 w 1138899"/>
                <a:gd name="connsiteY39" fmla="*/ 1094509 h 1676400"/>
                <a:gd name="connsiteX40" fmla="*/ 390753 w 1138899"/>
                <a:gd name="connsiteY40" fmla="*/ 1316182 h 1676400"/>
                <a:gd name="connsiteX41" fmla="*/ 418462 w 1138899"/>
                <a:gd name="connsiteY41" fmla="*/ 1357745 h 1676400"/>
                <a:gd name="connsiteX42" fmla="*/ 432317 w 1138899"/>
                <a:gd name="connsiteY42" fmla="*/ 1413164 h 1676400"/>
                <a:gd name="connsiteX43" fmla="*/ 501590 w 1138899"/>
                <a:gd name="connsiteY43" fmla="*/ 1482436 h 1676400"/>
                <a:gd name="connsiteX44" fmla="*/ 515444 w 1138899"/>
                <a:gd name="connsiteY44" fmla="*/ 1524000 h 1676400"/>
                <a:gd name="connsiteX45" fmla="*/ 584717 w 1138899"/>
                <a:gd name="connsiteY45" fmla="*/ 1607127 h 1676400"/>
                <a:gd name="connsiteX46" fmla="*/ 598571 w 1138899"/>
                <a:gd name="connsiteY46" fmla="*/ 1648691 h 1676400"/>
                <a:gd name="connsiteX47" fmla="*/ 640135 w 1138899"/>
                <a:gd name="connsiteY47" fmla="*/ 1662545 h 1676400"/>
                <a:gd name="connsiteX48" fmla="*/ 778680 w 1138899"/>
                <a:gd name="connsiteY48" fmla="*/ 1676400 h 1676400"/>
                <a:gd name="connsiteX49" fmla="*/ 1097335 w 1138899"/>
                <a:gd name="connsiteY49" fmla="*/ 1662545 h 1676400"/>
                <a:gd name="connsiteX50" fmla="*/ 1125044 w 1138899"/>
                <a:gd name="connsiteY50" fmla="*/ 1620982 h 1676400"/>
                <a:gd name="connsiteX51" fmla="*/ 1138899 w 1138899"/>
                <a:gd name="connsiteY51" fmla="*/ 1634836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38899" h="1676400">
                  <a:moveTo>
                    <a:pt x="1138899" y="1634836"/>
                  </a:moveTo>
                  <a:cubicBezTo>
                    <a:pt x="1138899" y="1586345"/>
                    <a:pt x="1135164" y="1431236"/>
                    <a:pt x="1125044" y="1330036"/>
                  </a:cubicBezTo>
                  <a:cubicBezTo>
                    <a:pt x="1121255" y="1292143"/>
                    <a:pt x="1103596" y="1256764"/>
                    <a:pt x="1097335" y="1219200"/>
                  </a:cubicBezTo>
                  <a:cubicBezTo>
                    <a:pt x="1081079" y="1121668"/>
                    <a:pt x="1092363" y="1162723"/>
                    <a:pt x="1069626" y="1094509"/>
                  </a:cubicBezTo>
                  <a:cubicBezTo>
                    <a:pt x="1065008" y="1062182"/>
                    <a:pt x="1062175" y="1029548"/>
                    <a:pt x="1055771" y="997527"/>
                  </a:cubicBezTo>
                  <a:cubicBezTo>
                    <a:pt x="1047648" y="956913"/>
                    <a:pt x="1031106" y="939973"/>
                    <a:pt x="1014208" y="900545"/>
                  </a:cubicBezTo>
                  <a:cubicBezTo>
                    <a:pt x="979793" y="820244"/>
                    <a:pt x="1025892" y="897291"/>
                    <a:pt x="972644" y="817418"/>
                  </a:cubicBezTo>
                  <a:lnTo>
                    <a:pt x="944935" y="734291"/>
                  </a:lnTo>
                  <a:cubicBezTo>
                    <a:pt x="940317" y="720436"/>
                    <a:pt x="941407" y="703054"/>
                    <a:pt x="931080" y="692727"/>
                  </a:cubicBezTo>
                  <a:cubicBezTo>
                    <a:pt x="907989" y="669636"/>
                    <a:pt x="881401" y="649578"/>
                    <a:pt x="861808" y="623454"/>
                  </a:cubicBezTo>
                  <a:cubicBezTo>
                    <a:pt x="847953" y="604981"/>
                    <a:pt x="833665" y="586826"/>
                    <a:pt x="820244" y="568036"/>
                  </a:cubicBezTo>
                  <a:cubicBezTo>
                    <a:pt x="810566" y="554487"/>
                    <a:pt x="803195" y="539265"/>
                    <a:pt x="792535" y="526473"/>
                  </a:cubicBezTo>
                  <a:cubicBezTo>
                    <a:pt x="779992" y="511421"/>
                    <a:pt x="764826" y="498764"/>
                    <a:pt x="750971" y="484909"/>
                  </a:cubicBezTo>
                  <a:cubicBezTo>
                    <a:pt x="726586" y="411751"/>
                    <a:pt x="745218" y="455497"/>
                    <a:pt x="681699" y="360218"/>
                  </a:cubicBezTo>
                  <a:cubicBezTo>
                    <a:pt x="672463" y="346363"/>
                    <a:pt x="667845" y="327890"/>
                    <a:pt x="653990" y="318654"/>
                  </a:cubicBezTo>
                  <a:lnTo>
                    <a:pt x="612426" y="290945"/>
                  </a:lnTo>
                  <a:cubicBezTo>
                    <a:pt x="607808" y="277091"/>
                    <a:pt x="606672" y="261533"/>
                    <a:pt x="598571" y="249382"/>
                  </a:cubicBezTo>
                  <a:cubicBezTo>
                    <a:pt x="559566" y="190874"/>
                    <a:pt x="528939" y="207460"/>
                    <a:pt x="473880" y="152400"/>
                  </a:cubicBezTo>
                  <a:cubicBezTo>
                    <a:pt x="421991" y="100509"/>
                    <a:pt x="450905" y="117032"/>
                    <a:pt x="390753" y="96982"/>
                  </a:cubicBezTo>
                  <a:cubicBezTo>
                    <a:pt x="376899" y="87746"/>
                    <a:pt x="362192" y="79675"/>
                    <a:pt x="349190" y="69273"/>
                  </a:cubicBezTo>
                  <a:cubicBezTo>
                    <a:pt x="338990" y="61113"/>
                    <a:pt x="333163" y="47406"/>
                    <a:pt x="321480" y="41564"/>
                  </a:cubicBezTo>
                  <a:cubicBezTo>
                    <a:pt x="295356" y="28502"/>
                    <a:pt x="266062" y="23091"/>
                    <a:pt x="238353" y="13854"/>
                  </a:cubicBezTo>
                  <a:lnTo>
                    <a:pt x="196790" y="0"/>
                  </a:lnTo>
                  <a:cubicBezTo>
                    <a:pt x="132135" y="4618"/>
                    <a:pt x="65710" y="-1867"/>
                    <a:pt x="2826" y="13854"/>
                  </a:cubicBezTo>
                  <a:cubicBezTo>
                    <a:pt x="-9846" y="17022"/>
                    <a:pt x="23814" y="30363"/>
                    <a:pt x="30535" y="41564"/>
                  </a:cubicBezTo>
                  <a:cubicBezTo>
                    <a:pt x="38049" y="54087"/>
                    <a:pt x="37859" y="70065"/>
                    <a:pt x="44390" y="83127"/>
                  </a:cubicBezTo>
                  <a:cubicBezTo>
                    <a:pt x="51837" y="98020"/>
                    <a:pt x="62863" y="110836"/>
                    <a:pt x="72099" y="124691"/>
                  </a:cubicBezTo>
                  <a:lnTo>
                    <a:pt x="99808" y="207818"/>
                  </a:lnTo>
                  <a:cubicBezTo>
                    <a:pt x="104426" y="221673"/>
                    <a:pt x="105561" y="237231"/>
                    <a:pt x="113662" y="249382"/>
                  </a:cubicBezTo>
                  <a:cubicBezTo>
                    <a:pt x="157574" y="315249"/>
                    <a:pt x="136104" y="275147"/>
                    <a:pt x="169080" y="374073"/>
                  </a:cubicBezTo>
                  <a:lnTo>
                    <a:pt x="196790" y="457200"/>
                  </a:lnTo>
                  <a:cubicBezTo>
                    <a:pt x="201408" y="475673"/>
                    <a:pt x="205173" y="494380"/>
                    <a:pt x="210644" y="512618"/>
                  </a:cubicBezTo>
                  <a:cubicBezTo>
                    <a:pt x="219037" y="540594"/>
                    <a:pt x="233551" y="566935"/>
                    <a:pt x="238353" y="595745"/>
                  </a:cubicBezTo>
                  <a:cubicBezTo>
                    <a:pt x="242971" y="623454"/>
                    <a:pt x="246114" y="651450"/>
                    <a:pt x="252208" y="678873"/>
                  </a:cubicBezTo>
                  <a:cubicBezTo>
                    <a:pt x="255376" y="693129"/>
                    <a:pt x="262520" y="706268"/>
                    <a:pt x="266062" y="720436"/>
                  </a:cubicBezTo>
                  <a:lnTo>
                    <a:pt x="293771" y="831273"/>
                  </a:lnTo>
                  <a:cubicBezTo>
                    <a:pt x="298389" y="863600"/>
                    <a:pt x="298242" y="896976"/>
                    <a:pt x="307626" y="928254"/>
                  </a:cubicBezTo>
                  <a:cubicBezTo>
                    <a:pt x="312411" y="944203"/>
                    <a:pt x="329488" y="954227"/>
                    <a:pt x="335335" y="969818"/>
                  </a:cubicBezTo>
                  <a:cubicBezTo>
                    <a:pt x="343603" y="991867"/>
                    <a:pt x="344082" y="1016103"/>
                    <a:pt x="349190" y="1039091"/>
                  </a:cubicBezTo>
                  <a:cubicBezTo>
                    <a:pt x="353321" y="1057679"/>
                    <a:pt x="358426" y="1076036"/>
                    <a:pt x="363044" y="1094509"/>
                  </a:cubicBezTo>
                  <a:cubicBezTo>
                    <a:pt x="364480" y="1108870"/>
                    <a:pt x="378478" y="1279356"/>
                    <a:pt x="390753" y="1316182"/>
                  </a:cubicBezTo>
                  <a:cubicBezTo>
                    <a:pt x="396018" y="1331978"/>
                    <a:pt x="409226" y="1343891"/>
                    <a:pt x="418462" y="1357745"/>
                  </a:cubicBezTo>
                  <a:cubicBezTo>
                    <a:pt x="423080" y="1376218"/>
                    <a:pt x="421755" y="1397321"/>
                    <a:pt x="432317" y="1413164"/>
                  </a:cubicBezTo>
                  <a:cubicBezTo>
                    <a:pt x="450431" y="1440335"/>
                    <a:pt x="501590" y="1482436"/>
                    <a:pt x="501590" y="1482436"/>
                  </a:cubicBezTo>
                  <a:cubicBezTo>
                    <a:pt x="506208" y="1496291"/>
                    <a:pt x="508913" y="1510938"/>
                    <a:pt x="515444" y="1524000"/>
                  </a:cubicBezTo>
                  <a:cubicBezTo>
                    <a:pt x="534733" y="1562579"/>
                    <a:pt x="554075" y="1576486"/>
                    <a:pt x="584717" y="1607127"/>
                  </a:cubicBezTo>
                  <a:cubicBezTo>
                    <a:pt x="589335" y="1620982"/>
                    <a:pt x="588244" y="1638364"/>
                    <a:pt x="598571" y="1648691"/>
                  </a:cubicBezTo>
                  <a:cubicBezTo>
                    <a:pt x="608898" y="1659018"/>
                    <a:pt x="625701" y="1660324"/>
                    <a:pt x="640135" y="1662545"/>
                  </a:cubicBezTo>
                  <a:cubicBezTo>
                    <a:pt x="686007" y="1669602"/>
                    <a:pt x="732498" y="1671782"/>
                    <a:pt x="778680" y="1676400"/>
                  </a:cubicBezTo>
                  <a:cubicBezTo>
                    <a:pt x="884898" y="1671782"/>
                    <a:pt x="992352" y="1679342"/>
                    <a:pt x="1097335" y="1662545"/>
                  </a:cubicBezTo>
                  <a:cubicBezTo>
                    <a:pt x="1113777" y="1659914"/>
                    <a:pt x="1113270" y="1632756"/>
                    <a:pt x="1125044" y="1620982"/>
                  </a:cubicBezTo>
                  <a:cubicBezTo>
                    <a:pt x="1136818" y="1609208"/>
                    <a:pt x="1138899" y="1683327"/>
                    <a:pt x="1138899" y="1634836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618511" y="2209801"/>
              <a:ext cx="3159505" cy="2750228"/>
            </a:xfrm>
            <a:custGeom>
              <a:avLst/>
              <a:gdLst>
                <a:gd name="connsiteX0" fmla="*/ 1233055 w 3159506"/>
                <a:gd name="connsiteY0" fmla="*/ 0 h 2750228"/>
                <a:gd name="connsiteX1" fmla="*/ 1302327 w 3159506"/>
                <a:gd name="connsiteY1" fmla="*/ 27709 h 2750228"/>
                <a:gd name="connsiteX2" fmla="*/ 1357746 w 3159506"/>
                <a:gd name="connsiteY2" fmla="*/ 83128 h 2750228"/>
                <a:gd name="connsiteX3" fmla="*/ 1399309 w 3159506"/>
                <a:gd name="connsiteY3" fmla="*/ 110837 h 2750228"/>
                <a:gd name="connsiteX4" fmla="*/ 1413164 w 3159506"/>
                <a:gd name="connsiteY4" fmla="*/ 374073 h 2750228"/>
                <a:gd name="connsiteX5" fmla="*/ 1371600 w 3159506"/>
                <a:gd name="connsiteY5" fmla="*/ 401782 h 2750228"/>
                <a:gd name="connsiteX6" fmla="*/ 1288473 w 3159506"/>
                <a:gd name="connsiteY6" fmla="*/ 429491 h 2750228"/>
                <a:gd name="connsiteX7" fmla="*/ 914400 w 3159506"/>
                <a:gd name="connsiteY7" fmla="*/ 457200 h 2750228"/>
                <a:gd name="connsiteX8" fmla="*/ 817418 w 3159506"/>
                <a:gd name="connsiteY8" fmla="*/ 554182 h 2750228"/>
                <a:gd name="connsiteX9" fmla="*/ 789709 w 3159506"/>
                <a:gd name="connsiteY9" fmla="*/ 595746 h 2750228"/>
                <a:gd name="connsiteX10" fmla="*/ 762000 w 3159506"/>
                <a:gd name="connsiteY10" fmla="*/ 637309 h 2750228"/>
                <a:gd name="connsiteX11" fmla="*/ 748146 w 3159506"/>
                <a:gd name="connsiteY11" fmla="*/ 734291 h 2750228"/>
                <a:gd name="connsiteX12" fmla="*/ 651164 w 3159506"/>
                <a:gd name="connsiteY12" fmla="*/ 845128 h 2750228"/>
                <a:gd name="connsiteX13" fmla="*/ 581891 w 3159506"/>
                <a:gd name="connsiteY13" fmla="*/ 928255 h 2750228"/>
                <a:gd name="connsiteX14" fmla="*/ 540327 w 3159506"/>
                <a:gd name="connsiteY14" fmla="*/ 942109 h 2750228"/>
                <a:gd name="connsiteX15" fmla="*/ 512618 w 3159506"/>
                <a:gd name="connsiteY15" fmla="*/ 983673 h 2750228"/>
                <a:gd name="connsiteX16" fmla="*/ 429491 w 3159506"/>
                <a:gd name="connsiteY16" fmla="*/ 1066800 h 2750228"/>
                <a:gd name="connsiteX17" fmla="*/ 401782 w 3159506"/>
                <a:gd name="connsiteY17" fmla="*/ 1108364 h 2750228"/>
                <a:gd name="connsiteX18" fmla="*/ 318655 w 3159506"/>
                <a:gd name="connsiteY18" fmla="*/ 1163782 h 2750228"/>
                <a:gd name="connsiteX19" fmla="*/ 235527 w 3159506"/>
                <a:gd name="connsiteY19" fmla="*/ 1233055 h 2750228"/>
                <a:gd name="connsiteX20" fmla="*/ 193964 w 3159506"/>
                <a:gd name="connsiteY20" fmla="*/ 1274619 h 2750228"/>
                <a:gd name="connsiteX21" fmla="*/ 152400 w 3159506"/>
                <a:gd name="connsiteY21" fmla="*/ 1302328 h 2750228"/>
                <a:gd name="connsiteX22" fmla="*/ 110836 w 3159506"/>
                <a:gd name="connsiteY22" fmla="*/ 1343891 h 2750228"/>
                <a:gd name="connsiteX23" fmla="*/ 0 w 3159506"/>
                <a:gd name="connsiteY23" fmla="*/ 1427019 h 2750228"/>
                <a:gd name="connsiteX24" fmla="*/ 41564 w 3159506"/>
                <a:gd name="connsiteY24" fmla="*/ 1440873 h 2750228"/>
                <a:gd name="connsiteX25" fmla="*/ 110836 w 3159506"/>
                <a:gd name="connsiteY25" fmla="*/ 1454728 h 2750228"/>
                <a:gd name="connsiteX26" fmla="*/ 69273 w 3159506"/>
                <a:gd name="connsiteY26" fmla="*/ 1537855 h 2750228"/>
                <a:gd name="connsiteX27" fmla="*/ 110836 w 3159506"/>
                <a:gd name="connsiteY27" fmla="*/ 1565564 h 2750228"/>
                <a:gd name="connsiteX28" fmla="*/ 152400 w 3159506"/>
                <a:gd name="connsiteY28" fmla="*/ 1537855 h 2750228"/>
                <a:gd name="connsiteX29" fmla="*/ 180109 w 3159506"/>
                <a:gd name="connsiteY29" fmla="*/ 1620982 h 2750228"/>
                <a:gd name="connsiteX30" fmla="*/ 221673 w 3159506"/>
                <a:gd name="connsiteY30" fmla="*/ 1634837 h 2750228"/>
                <a:gd name="connsiteX31" fmla="*/ 263236 w 3159506"/>
                <a:gd name="connsiteY31" fmla="*/ 1607128 h 2750228"/>
                <a:gd name="connsiteX32" fmla="*/ 304800 w 3159506"/>
                <a:gd name="connsiteY32" fmla="*/ 1593273 h 2750228"/>
                <a:gd name="connsiteX33" fmla="*/ 318655 w 3159506"/>
                <a:gd name="connsiteY33" fmla="*/ 1551709 h 2750228"/>
                <a:gd name="connsiteX34" fmla="*/ 443346 w 3159506"/>
                <a:gd name="connsiteY34" fmla="*/ 1440873 h 2750228"/>
                <a:gd name="connsiteX35" fmla="*/ 484909 w 3159506"/>
                <a:gd name="connsiteY35" fmla="*/ 1399309 h 2750228"/>
                <a:gd name="connsiteX36" fmla="*/ 526473 w 3159506"/>
                <a:gd name="connsiteY36" fmla="*/ 1371600 h 2750228"/>
                <a:gd name="connsiteX37" fmla="*/ 595746 w 3159506"/>
                <a:gd name="connsiteY37" fmla="*/ 1302328 h 2750228"/>
                <a:gd name="connsiteX38" fmla="*/ 637309 w 3159506"/>
                <a:gd name="connsiteY38" fmla="*/ 1274619 h 2750228"/>
                <a:gd name="connsiteX39" fmla="*/ 665018 w 3159506"/>
                <a:gd name="connsiteY39" fmla="*/ 1246909 h 2750228"/>
                <a:gd name="connsiteX40" fmla="*/ 692727 w 3159506"/>
                <a:gd name="connsiteY40" fmla="*/ 1205346 h 2750228"/>
                <a:gd name="connsiteX41" fmla="*/ 734291 w 3159506"/>
                <a:gd name="connsiteY41" fmla="*/ 1191491 h 2750228"/>
                <a:gd name="connsiteX42" fmla="*/ 789709 w 3159506"/>
                <a:gd name="connsiteY42" fmla="*/ 1136073 h 2750228"/>
                <a:gd name="connsiteX43" fmla="*/ 817418 w 3159506"/>
                <a:gd name="connsiteY43" fmla="*/ 1094509 h 2750228"/>
                <a:gd name="connsiteX44" fmla="*/ 858982 w 3159506"/>
                <a:gd name="connsiteY44" fmla="*/ 1066800 h 2750228"/>
                <a:gd name="connsiteX45" fmla="*/ 872836 w 3159506"/>
                <a:gd name="connsiteY45" fmla="*/ 1025237 h 2750228"/>
                <a:gd name="connsiteX46" fmla="*/ 900546 w 3159506"/>
                <a:gd name="connsiteY46" fmla="*/ 997528 h 2750228"/>
                <a:gd name="connsiteX47" fmla="*/ 928255 w 3159506"/>
                <a:gd name="connsiteY47" fmla="*/ 914400 h 2750228"/>
                <a:gd name="connsiteX48" fmla="*/ 983673 w 3159506"/>
                <a:gd name="connsiteY48" fmla="*/ 831273 h 2750228"/>
                <a:gd name="connsiteX49" fmla="*/ 1025236 w 3159506"/>
                <a:gd name="connsiteY49" fmla="*/ 803564 h 2750228"/>
                <a:gd name="connsiteX50" fmla="*/ 1094509 w 3159506"/>
                <a:gd name="connsiteY50" fmla="*/ 789709 h 2750228"/>
                <a:gd name="connsiteX51" fmla="*/ 1246909 w 3159506"/>
                <a:gd name="connsiteY51" fmla="*/ 762000 h 2750228"/>
                <a:gd name="connsiteX52" fmla="*/ 1316182 w 3159506"/>
                <a:gd name="connsiteY52" fmla="*/ 775855 h 2750228"/>
                <a:gd name="connsiteX53" fmla="*/ 1288473 w 3159506"/>
                <a:gd name="connsiteY53" fmla="*/ 831273 h 2750228"/>
                <a:gd name="connsiteX54" fmla="*/ 1205346 w 3159506"/>
                <a:gd name="connsiteY54" fmla="*/ 886691 h 2750228"/>
                <a:gd name="connsiteX55" fmla="*/ 1149927 w 3159506"/>
                <a:gd name="connsiteY55" fmla="*/ 969819 h 2750228"/>
                <a:gd name="connsiteX56" fmla="*/ 1080655 w 3159506"/>
                <a:gd name="connsiteY56" fmla="*/ 1052946 h 2750228"/>
                <a:gd name="connsiteX57" fmla="*/ 1025236 w 3159506"/>
                <a:gd name="connsiteY57" fmla="*/ 1108364 h 2750228"/>
                <a:gd name="connsiteX58" fmla="*/ 997527 w 3159506"/>
                <a:gd name="connsiteY58" fmla="*/ 1149928 h 2750228"/>
                <a:gd name="connsiteX59" fmla="*/ 914400 w 3159506"/>
                <a:gd name="connsiteY59" fmla="*/ 1219200 h 2750228"/>
                <a:gd name="connsiteX60" fmla="*/ 886691 w 3159506"/>
                <a:gd name="connsiteY60" fmla="*/ 1260764 h 2750228"/>
                <a:gd name="connsiteX61" fmla="*/ 845127 w 3159506"/>
                <a:gd name="connsiteY61" fmla="*/ 1274619 h 2750228"/>
                <a:gd name="connsiteX62" fmla="*/ 831273 w 3159506"/>
                <a:gd name="connsiteY62" fmla="*/ 1316182 h 2750228"/>
                <a:gd name="connsiteX63" fmla="*/ 803564 w 3159506"/>
                <a:gd name="connsiteY63" fmla="*/ 1357746 h 2750228"/>
                <a:gd name="connsiteX64" fmla="*/ 817418 w 3159506"/>
                <a:gd name="connsiteY64" fmla="*/ 1413164 h 2750228"/>
                <a:gd name="connsiteX65" fmla="*/ 845127 w 3159506"/>
                <a:gd name="connsiteY65" fmla="*/ 1496291 h 2750228"/>
                <a:gd name="connsiteX66" fmla="*/ 831273 w 3159506"/>
                <a:gd name="connsiteY66" fmla="*/ 1842655 h 2750228"/>
                <a:gd name="connsiteX67" fmla="*/ 789709 w 3159506"/>
                <a:gd name="connsiteY67" fmla="*/ 2008909 h 2750228"/>
                <a:gd name="connsiteX68" fmla="*/ 775855 w 3159506"/>
                <a:gd name="connsiteY68" fmla="*/ 2078182 h 2750228"/>
                <a:gd name="connsiteX69" fmla="*/ 762000 w 3159506"/>
                <a:gd name="connsiteY69" fmla="*/ 2161309 h 2750228"/>
                <a:gd name="connsiteX70" fmla="*/ 734291 w 3159506"/>
                <a:gd name="connsiteY70" fmla="*/ 2244437 h 2750228"/>
                <a:gd name="connsiteX71" fmla="*/ 706582 w 3159506"/>
                <a:gd name="connsiteY71" fmla="*/ 2327564 h 2750228"/>
                <a:gd name="connsiteX72" fmla="*/ 692727 w 3159506"/>
                <a:gd name="connsiteY72" fmla="*/ 2369128 h 2750228"/>
                <a:gd name="connsiteX73" fmla="*/ 665018 w 3159506"/>
                <a:gd name="connsiteY73" fmla="*/ 2479964 h 2750228"/>
                <a:gd name="connsiteX74" fmla="*/ 637309 w 3159506"/>
                <a:gd name="connsiteY74" fmla="*/ 2563091 h 2750228"/>
                <a:gd name="connsiteX75" fmla="*/ 637309 w 3159506"/>
                <a:gd name="connsiteY75" fmla="*/ 2743200 h 2750228"/>
                <a:gd name="connsiteX76" fmla="*/ 817418 w 3159506"/>
                <a:gd name="connsiteY76" fmla="*/ 2729346 h 2750228"/>
                <a:gd name="connsiteX77" fmla="*/ 858982 w 3159506"/>
                <a:gd name="connsiteY77" fmla="*/ 2715491 h 2750228"/>
                <a:gd name="connsiteX78" fmla="*/ 886691 w 3159506"/>
                <a:gd name="connsiteY78" fmla="*/ 2673928 h 2750228"/>
                <a:gd name="connsiteX79" fmla="*/ 942109 w 3159506"/>
                <a:gd name="connsiteY79" fmla="*/ 2563091 h 2750228"/>
                <a:gd name="connsiteX80" fmla="*/ 997527 w 3159506"/>
                <a:gd name="connsiteY80" fmla="*/ 2479964 h 2750228"/>
                <a:gd name="connsiteX81" fmla="*/ 1039091 w 3159506"/>
                <a:gd name="connsiteY81" fmla="*/ 2521528 h 2750228"/>
                <a:gd name="connsiteX82" fmla="*/ 1094509 w 3159506"/>
                <a:gd name="connsiteY82" fmla="*/ 2604655 h 2750228"/>
                <a:gd name="connsiteX83" fmla="*/ 1136073 w 3159506"/>
                <a:gd name="connsiteY83" fmla="*/ 2632364 h 2750228"/>
                <a:gd name="connsiteX84" fmla="*/ 1149927 w 3159506"/>
                <a:gd name="connsiteY84" fmla="*/ 2673928 h 2750228"/>
                <a:gd name="connsiteX85" fmla="*/ 1163782 w 3159506"/>
                <a:gd name="connsiteY85" fmla="*/ 2729346 h 2750228"/>
                <a:gd name="connsiteX86" fmla="*/ 1191491 w 3159506"/>
                <a:gd name="connsiteY86" fmla="*/ 2687782 h 2750228"/>
                <a:gd name="connsiteX87" fmla="*/ 1219200 w 3159506"/>
                <a:gd name="connsiteY87" fmla="*/ 2590800 h 2750228"/>
                <a:gd name="connsiteX88" fmla="*/ 1233055 w 3159506"/>
                <a:gd name="connsiteY88" fmla="*/ 2549237 h 2750228"/>
                <a:gd name="connsiteX89" fmla="*/ 1260764 w 3159506"/>
                <a:gd name="connsiteY89" fmla="*/ 2590800 h 2750228"/>
                <a:gd name="connsiteX90" fmla="*/ 1288473 w 3159506"/>
                <a:gd name="connsiteY90" fmla="*/ 2673928 h 2750228"/>
                <a:gd name="connsiteX91" fmla="*/ 1330036 w 3159506"/>
                <a:gd name="connsiteY91" fmla="*/ 2701637 h 2750228"/>
                <a:gd name="connsiteX92" fmla="*/ 1399309 w 3159506"/>
                <a:gd name="connsiteY92" fmla="*/ 2687782 h 2750228"/>
                <a:gd name="connsiteX93" fmla="*/ 1427018 w 3159506"/>
                <a:gd name="connsiteY93" fmla="*/ 2604655 h 2750228"/>
                <a:gd name="connsiteX94" fmla="*/ 1440873 w 3159506"/>
                <a:gd name="connsiteY94" fmla="*/ 2507673 h 2750228"/>
                <a:gd name="connsiteX95" fmla="*/ 1468582 w 3159506"/>
                <a:gd name="connsiteY95" fmla="*/ 2549237 h 2750228"/>
                <a:gd name="connsiteX96" fmla="*/ 1551709 w 3159506"/>
                <a:gd name="connsiteY96" fmla="*/ 2618509 h 2750228"/>
                <a:gd name="connsiteX97" fmla="*/ 1607127 w 3159506"/>
                <a:gd name="connsiteY97" fmla="*/ 2701637 h 2750228"/>
                <a:gd name="connsiteX98" fmla="*/ 1634836 w 3159506"/>
                <a:gd name="connsiteY98" fmla="*/ 2618509 h 2750228"/>
                <a:gd name="connsiteX99" fmla="*/ 1676400 w 3159506"/>
                <a:gd name="connsiteY99" fmla="*/ 2549237 h 2750228"/>
                <a:gd name="connsiteX100" fmla="*/ 1717964 w 3159506"/>
                <a:gd name="connsiteY100" fmla="*/ 2576946 h 2750228"/>
                <a:gd name="connsiteX101" fmla="*/ 1745673 w 3159506"/>
                <a:gd name="connsiteY101" fmla="*/ 2618509 h 2750228"/>
                <a:gd name="connsiteX102" fmla="*/ 1787236 w 3159506"/>
                <a:gd name="connsiteY102" fmla="*/ 2646219 h 2750228"/>
                <a:gd name="connsiteX103" fmla="*/ 1856509 w 3159506"/>
                <a:gd name="connsiteY103" fmla="*/ 2701637 h 2750228"/>
                <a:gd name="connsiteX104" fmla="*/ 1953491 w 3159506"/>
                <a:gd name="connsiteY104" fmla="*/ 2507673 h 2750228"/>
                <a:gd name="connsiteX105" fmla="*/ 1995055 w 3159506"/>
                <a:gd name="connsiteY105" fmla="*/ 2535382 h 2750228"/>
                <a:gd name="connsiteX106" fmla="*/ 2036618 w 3159506"/>
                <a:gd name="connsiteY106" fmla="*/ 2576946 h 2750228"/>
                <a:gd name="connsiteX107" fmla="*/ 2078182 w 3159506"/>
                <a:gd name="connsiteY107" fmla="*/ 2604655 h 2750228"/>
                <a:gd name="connsiteX108" fmla="*/ 2161309 w 3159506"/>
                <a:gd name="connsiteY108" fmla="*/ 2673928 h 2750228"/>
                <a:gd name="connsiteX109" fmla="*/ 2230582 w 3159506"/>
                <a:gd name="connsiteY109" fmla="*/ 2576946 h 2750228"/>
                <a:gd name="connsiteX110" fmla="*/ 2313709 w 3159506"/>
                <a:gd name="connsiteY110" fmla="*/ 2590800 h 2750228"/>
                <a:gd name="connsiteX111" fmla="*/ 2493818 w 3159506"/>
                <a:gd name="connsiteY111" fmla="*/ 2632364 h 2750228"/>
                <a:gd name="connsiteX112" fmla="*/ 2604655 w 3159506"/>
                <a:gd name="connsiteY112" fmla="*/ 2618509 h 2750228"/>
                <a:gd name="connsiteX113" fmla="*/ 2618509 w 3159506"/>
                <a:gd name="connsiteY113" fmla="*/ 2396837 h 2750228"/>
                <a:gd name="connsiteX114" fmla="*/ 2632364 w 3159506"/>
                <a:gd name="connsiteY114" fmla="*/ 2272146 h 2750228"/>
                <a:gd name="connsiteX115" fmla="*/ 2660073 w 3159506"/>
                <a:gd name="connsiteY115" fmla="*/ 2216728 h 2750228"/>
                <a:gd name="connsiteX116" fmla="*/ 2687782 w 3159506"/>
                <a:gd name="connsiteY116" fmla="*/ 2133600 h 2750228"/>
                <a:gd name="connsiteX117" fmla="*/ 2729346 w 3159506"/>
                <a:gd name="connsiteY117" fmla="*/ 2050473 h 2750228"/>
                <a:gd name="connsiteX118" fmla="*/ 2687782 w 3159506"/>
                <a:gd name="connsiteY118" fmla="*/ 1898073 h 2750228"/>
                <a:gd name="connsiteX119" fmla="*/ 2660073 w 3159506"/>
                <a:gd name="connsiteY119" fmla="*/ 1814946 h 2750228"/>
                <a:gd name="connsiteX120" fmla="*/ 2632364 w 3159506"/>
                <a:gd name="connsiteY120" fmla="*/ 1246909 h 2750228"/>
                <a:gd name="connsiteX121" fmla="*/ 2618509 w 3159506"/>
                <a:gd name="connsiteY121" fmla="*/ 1149928 h 2750228"/>
                <a:gd name="connsiteX122" fmla="*/ 2590800 w 3159506"/>
                <a:gd name="connsiteY122" fmla="*/ 1066800 h 2750228"/>
                <a:gd name="connsiteX123" fmla="*/ 2576946 w 3159506"/>
                <a:gd name="connsiteY123" fmla="*/ 1025237 h 2750228"/>
                <a:gd name="connsiteX124" fmla="*/ 2563091 w 3159506"/>
                <a:gd name="connsiteY124" fmla="*/ 983673 h 2750228"/>
                <a:gd name="connsiteX125" fmla="*/ 2549236 w 3159506"/>
                <a:gd name="connsiteY125" fmla="*/ 942109 h 2750228"/>
                <a:gd name="connsiteX126" fmla="*/ 2576946 w 3159506"/>
                <a:gd name="connsiteY126" fmla="*/ 914400 h 2750228"/>
                <a:gd name="connsiteX127" fmla="*/ 2632364 w 3159506"/>
                <a:gd name="connsiteY127" fmla="*/ 997528 h 2750228"/>
                <a:gd name="connsiteX128" fmla="*/ 2660073 w 3159506"/>
                <a:gd name="connsiteY128" fmla="*/ 1039091 h 2750228"/>
                <a:gd name="connsiteX129" fmla="*/ 2687782 w 3159506"/>
                <a:gd name="connsiteY129" fmla="*/ 1080655 h 2750228"/>
                <a:gd name="connsiteX130" fmla="*/ 2715491 w 3159506"/>
                <a:gd name="connsiteY130" fmla="*/ 1274619 h 2750228"/>
                <a:gd name="connsiteX131" fmla="*/ 2757055 w 3159506"/>
                <a:gd name="connsiteY131" fmla="*/ 1454728 h 2750228"/>
                <a:gd name="connsiteX132" fmla="*/ 2784764 w 3159506"/>
                <a:gd name="connsiteY132" fmla="*/ 1496291 h 2750228"/>
                <a:gd name="connsiteX133" fmla="*/ 2812473 w 3159506"/>
                <a:gd name="connsiteY133" fmla="*/ 1579419 h 2750228"/>
                <a:gd name="connsiteX134" fmla="*/ 2826327 w 3159506"/>
                <a:gd name="connsiteY134" fmla="*/ 1648691 h 2750228"/>
                <a:gd name="connsiteX135" fmla="*/ 2854036 w 3159506"/>
                <a:gd name="connsiteY135" fmla="*/ 1731819 h 2750228"/>
                <a:gd name="connsiteX136" fmla="*/ 2867891 w 3159506"/>
                <a:gd name="connsiteY136" fmla="*/ 1814946 h 2750228"/>
                <a:gd name="connsiteX137" fmla="*/ 2881746 w 3159506"/>
                <a:gd name="connsiteY137" fmla="*/ 1856509 h 2750228"/>
                <a:gd name="connsiteX138" fmla="*/ 2895600 w 3159506"/>
                <a:gd name="connsiteY138" fmla="*/ 1925782 h 2750228"/>
                <a:gd name="connsiteX139" fmla="*/ 2923309 w 3159506"/>
                <a:gd name="connsiteY139" fmla="*/ 2008909 h 2750228"/>
                <a:gd name="connsiteX140" fmla="*/ 2937164 w 3159506"/>
                <a:gd name="connsiteY140" fmla="*/ 2133600 h 2750228"/>
                <a:gd name="connsiteX141" fmla="*/ 2951018 w 3159506"/>
                <a:gd name="connsiteY141" fmla="*/ 2175164 h 2750228"/>
                <a:gd name="connsiteX142" fmla="*/ 2964873 w 3159506"/>
                <a:gd name="connsiteY142" fmla="*/ 2119746 h 2750228"/>
                <a:gd name="connsiteX143" fmla="*/ 2978727 w 3159506"/>
                <a:gd name="connsiteY143" fmla="*/ 2022764 h 2750228"/>
                <a:gd name="connsiteX144" fmla="*/ 2992582 w 3159506"/>
                <a:gd name="connsiteY144" fmla="*/ 1939637 h 2750228"/>
                <a:gd name="connsiteX145" fmla="*/ 3020291 w 3159506"/>
                <a:gd name="connsiteY145" fmla="*/ 2022764 h 2750228"/>
                <a:gd name="connsiteX146" fmla="*/ 3034146 w 3159506"/>
                <a:gd name="connsiteY146" fmla="*/ 2064328 h 2750228"/>
                <a:gd name="connsiteX147" fmla="*/ 3103418 w 3159506"/>
                <a:gd name="connsiteY147" fmla="*/ 2008909 h 2750228"/>
                <a:gd name="connsiteX148" fmla="*/ 3131127 w 3159506"/>
                <a:gd name="connsiteY148" fmla="*/ 2036619 h 2750228"/>
                <a:gd name="connsiteX149" fmla="*/ 3158836 w 3159506"/>
                <a:gd name="connsiteY149" fmla="*/ 2008909 h 2750228"/>
                <a:gd name="connsiteX150" fmla="*/ 3144982 w 3159506"/>
                <a:gd name="connsiteY150" fmla="*/ 1898073 h 2750228"/>
                <a:gd name="connsiteX151" fmla="*/ 3103418 w 3159506"/>
                <a:gd name="connsiteY151" fmla="*/ 1759528 h 2750228"/>
                <a:gd name="connsiteX152" fmla="*/ 3061855 w 3159506"/>
                <a:gd name="connsiteY152" fmla="*/ 1648691 h 2750228"/>
                <a:gd name="connsiteX153" fmla="*/ 3048000 w 3159506"/>
                <a:gd name="connsiteY153" fmla="*/ 1607128 h 2750228"/>
                <a:gd name="connsiteX154" fmla="*/ 2992582 w 3159506"/>
                <a:gd name="connsiteY154" fmla="*/ 1496291 h 2750228"/>
                <a:gd name="connsiteX155" fmla="*/ 2964873 w 3159506"/>
                <a:gd name="connsiteY155" fmla="*/ 1413164 h 2750228"/>
                <a:gd name="connsiteX156" fmla="*/ 2951018 w 3159506"/>
                <a:gd name="connsiteY156" fmla="*/ 1371600 h 2750228"/>
                <a:gd name="connsiteX157" fmla="*/ 2937164 w 3159506"/>
                <a:gd name="connsiteY157" fmla="*/ 1302328 h 2750228"/>
                <a:gd name="connsiteX158" fmla="*/ 2923309 w 3159506"/>
                <a:gd name="connsiteY158" fmla="*/ 1122219 h 2750228"/>
                <a:gd name="connsiteX159" fmla="*/ 2867891 w 3159506"/>
                <a:gd name="connsiteY159" fmla="*/ 997528 h 2750228"/>
                <a:gd name="connsiteX160" fmla="*/ 2840182 w 3159506"/>
                <a:gd name="connsiteY160" fmla="*/ 914400 h 2750228"/>
                <a:gd name="connsiteX161" fmla="*/ 2812473 w 3159506"/>
                <a:gd name="connsiteY161" fmla="*/ 872837 h 2750228"/>
                <a:gd name="connsiteX162" fmla="*/ 2798618 w 3159506"/>
                <a:gd name="connsiteY162" fmla="*/ 831273 h 2750228"/>
                <a:gd name="connsiteX163" fmla="*/ 2757055 w 3159506"/>
                <a:gd name="connsiteY163" fmla="*/ 789709 h 2750228"/>
                <a:gd name="connsiteX164" fmla="*/ 2660073 w 3159506"/>
                <a:gd name="connsiteY164" fmla="*/ 678873 h 2750228"/>
                <a:gd name="connsiteX165" fmla="*/ 2618509 w 3159506"/>
                <a:gd name="connsiteY165" fmla="*/ 665019 h 2750228"/>
                <a:gd name="connsiteX166" fmla="*/ 2590800 w 3159506"/>
                <a:gd name="connsiteY166" fmla="*/ 637309 h 2750228"/>
                <a:gd name="connsiteX167" fmla="*/ 2563091 w 3159506"/>
                <a:gd name="connsiteY167" fmla="*/ 554182 h 2750228"/>
                <a:gd name="connsiteX168" fmla="*/ 2438400 w 3159506"/>
                <a:gd name="connsiteY168" fmla="*/ 498764 h 2750228"/>
                <a:gd name="connsiteX169" fmla="*/ 2341418 w 3159506"/>
                <a:gd name="connsiteY169" fmla="*/ 457200 h 2750228"/>
                <a:gd name="connsiteX170" fmla="*/ 2299855 w 3159506"/>
                <a:gd name="connsiteY170" fmla="*/ 443346 h 2750228"/>
                <a:gd name="connsiteX171" fmla="*/ 2133600 w 3159506"/>
                <a:gd name="connsiteY171" fmla="*/ 401782 h 2750228"/>
                <a:gd name="connsiteX172" fmla="*/ 2050473 w 3159506"/>
                <a:gd name="connsiteY172" fmla="*/ 346364 h 2750228"/>
                <a:gd name="connsiteX173" fmla="*/ 2036618 w 3159506"/>
                <a:gd name="connsiteY173" fmla="*/ 304800 h 2750228"/>
                <a:gd name="connsiteX174" fmla="*/ 2022764 w 3159506"/>
                <a:gd name="connsiteY174" fmla="*/ 152400 h 2750228"/>
                <a:gd name="connsiteX175" fmla="*/ 1939636 w 3159506"/>
                <a:gd name="connsiteY175" fmla="*/ 124691 h 2750228"/>
                <a:gd name="connsiteX176" fmla="*/ 1842655 w 3159506"/>
                <a:gd name="connsiteY176" fmla="*/ 96982 h 2750228"/>
                <a:gd name="connsiteX177" fmla="*/ 1787236 w 3159506"/>
                <a:gd name="connsiteY177" fmla="*/ 83128 h 2750228"/>
                <a:gd name="connsiteX178" fmla="*/ 1676400 w 3159506"/>
                <a:gd name="connsiteY178" fmla="*/ 55419 h 2750228"/>
                <a:gd name="connsiteX179" fmla="*/ 1330036 w 3159506"/>
                <a:gd name="connsiteY179" fmla="*/ 41564 h 275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159506" h="2750228">
                  <a:moveTo>
                    <a:pt x="1233055" y="0"/>
                  </a:moveTo>
                  <a:cubicBezTo>
                    <a:pt x="1256146" y="9236"/>
                    <a:pt x="1281634" y="13914"/>
                    <a:pt x="1302327" y="27709"/>
                  </a:cubicBezTo>
                  <a:cubicBezTo>
                    <a:pt x="1324064" y="42200"/>
                    <a:pt x="1336009" y="68636"/>
                    <a:pt x="1357746" y="83128"/>
                  </a:cubicBezTo>
                  <a:lnTo>
                    <a:pt x="1399309" y="110837"/>
                  </a:lnTo>
                  <a:cubicBezTo>
                    <a:pt x="1435361" y="218992"/>
                    <a:pt x="1451314" y="231010"/>
                    <a:pt x="1413164" y="374073"/>
                  </a:cubicBezTo>
                  <a:cubicBezTo>
                    <a:pt x="1408874" y="390162"/>
                    <a:pt x="1386816" y="395019"/>
                    <a:pt x="1371600" y="401782"/>
                  </a:cubicBezTo>
                  <a:cubicBezTo>
                    <a:pt x="1344910" y="413644"/>
                    <a:pt x="1317455" y="425868"/>
                    <a:pt x="1288473" y="429491"/>
                  </a:cubicBezTo>
                  <a:cubicBezTo>
                    <a:pt x="1090448" y="454245"/>
                    <a:pt x="1214818" y="441389"/>
                    <a:pt x="914400" y="457200"/>
                  </a:cubicBezTo>
                  <a:cubicBezTo>
                    <a:pt x="841243" y="481586"/>
                    <a:pt x="880937" y="458904"/>
                    <a:pt x="817418" y="554182"/>
                  </a:cubicBezTo>
                  <a:lnTo>
                    <a:pt x="789709" y="595746"/>
                  </a:lnTo>
                  <a:lnTo>
                    <a:pt x="762000" y="637309"/>
                  </a:lnTo>
                  <a:cubicBezTo>
                    <a:pt x="757382" y="669636"/>
                    <a:pt x="759869" y="703812"/>
                    <a:pt x="748146" y="734291"/>
                  </a:cubicBezTo>
                  <a:cubicBezTo>
                    <a:pt x="720278" y="806748"/>
                    <a:pt x="702043" y="811208"/>
                    <a:pt x="651164" y="845128"/>
                  </a:cubicBezTo>
                  <a:cubicBezTo>
                    <a:pt x="630718" y="875796"/>
                    <a:pt x="613893" y="906921"/>
                    <a:pt x="581891" y="928255"/>
                  </a:cubicBezTo>
                  <a:cubicBezTo>
                    <a:pt x="569740" y="936356"/>
                    <a:pt x="554182" y="937491"/>
                    <a:pt x="540327" y="942109"/>
                  </a:cubicBezTo>
                  <a:cubicBezTo>
                    <a:pt x="531091" y="955964"/>
                    <a:pt x="523680" y="971228"/>
                    <a:pt x="512618" y="983673"/>
                  </a:cubicBezTo>
                  <a:cubicBezTo>
                    <a:pt x="486584" y="1012961"/>
                    <a:pt x="451228" y="1034195"/>
                    <a:pt x="429491" y="1066800"/>
                  </a:cubicBezTo>
                  <a:cubicBezTo>
                    <a:pt x="420255" y="1080655"/>
                    <a:pt x="414313" y="1097399"/>
                    <a:pt x="401782" y="1108364"/>
                  </a:cubicBezTo>
                  <a:cubicBezTo>
                    <a:pt x="376720" y="1130294"/>
                    <a:pt x="342203" y="1140234"/>
                    <a:pt x="318655" y="1163782"/>
                  </a:cubicBezTo>
                  <a:cubicBezTo>
                    <a:pt x="197217" y="1285220"/>
                    <a:pt x="351268" y="1136604"/>
                    <a:pt x="235527" y="1233055"/>
                  </a:cubicBezTo>
                  <a:cubicBezTo>
                    <a:pt x="220475" y="1245598"/>
                    <a:pt x="209016" y="1262076"/>
                    <a:pt x="193964" y="1274619"/>
                  </a:cubicBezTo>
                  <a:cubicBezTo>
                    <a:pt x="181172" y="1285279"/>
                    <a:pt x="165192" y="1291668"/>
                    <a:pt x="152400" y="1302328"/>
                  </a:cubicBezTo>
                  <a:cubicBezTo>
                    <a:pt x="137348" y="1314871"/>
                    <a:pt x="126302" y="1331862"/>
                    <a:pt x="110836" y="1343891"/>
                  </a:cubicBezTo>
                  <a:cubicBezTo>
                    <a:pt x="-30145" y="1453542"/>
                    <a:pt x="69686" y="1357330"/>
                    <a:pt x="0" y="1427019"/>
                  </a:cubicBezTo>
                  <a:cubicBezTo>
                    <a:pt x="13855" y="1431637"/>
                    <a:pt x="27396" y="1437331"/>
                    <a:pt x="41564" y="1440873"/>
                  </a:cubicBezTo>
                  <a:cubicBezTo>
                    <a:pt x="64409" y="1446584"/>
                    <a:pt x="94185" y="1438077"/>
                    <a:pt x="110836" y="1454728"/>
                  </a:cubicBezTo>
                  <a:cubicBezTo>
                    <a:pt x="122308" y="1466200"/>
                    <a:pt x="70202" y="1536461"/>
                    <a:pt x="69273" y="1537855"/>
                  </a:cubicBezTo>
                  <a:cubicBezTo>
                    <a:pt x="83127" y="1547091"/>
                    <a:pt x="94185" y="1565564"/>
                    <a:pt x="110836" y="1565564"/>
                  </a:cubicBezTo>
                  <a:cubicBezTo>
                    <a:pt x="127487" y="1565564"/>
                    <a:pt x="139398" y="1527453"/>
                    <a:pt x="152400" y="1537855"/>
                  </a:cubicBezTo>
                  <a:cubicBezTo>
                    <a:pt x="175208" y="1556101"/>
                    <a:pt x="152400" y="1611745"/>
                    <a:pt x="180109" y="1620982"/>
                  </a:cubicBezTo>
                  <a:lnTo>
                    <a:pt x="221673" y="1634837"/>
                  </a:lnTo>
                  <a:cubicBezTo>
                    <a:pt x="235527" y="1625601"/>
                    <a:pt x="248343" y="1614575"/>
                    <a:pt x="263236" y="1607128"/>
                  </a:cubicBezTo>
                  <a:cubicBezTo>
                    <a:pt x="276298" y="1600597"/>
                    <a:pt x="294473" y="1603600"/>
                    <a:pt x="304800" y="1593273"/>
                  </a:cubicBezTo>
                  <a:cubicBezTo>
                    <a:pt x="315127" y="1582946"/>
                    <a:pt x="309689" y="1563237"/>
                    <a:pt x="318655" y="1551709"/>
                  </a:cubicBezTo>
                  <a:cubicBezTo>
                    <a:pt x="417932" y="1424068"/>
                    <a:pt x="367318" y="1504230"/>
                    <a:pt x="443346" y="1440873"/>
                  </a:cubicBezTo>
                  <a:cubicBezTo>
                    <a:pt x="458398" y="1428330"/>
                    <a:pt x="469857" y="1411852"/>
                    <a:pt x="484909" y="1399309"/>
                  </a:cubicBezTo>
                  <a:cubicBezTo>
                    <a:pt x="497701" y="1388649"/>
                    <a:pt x="513942" y="1382565"/>
                    <a:pt x="526473" y="1371600"/>
                  </a:cubicBezTo>
                  <a:cubicBezTo>
                    <a:pt x="551049" y="1350096"/>
                    <a:pt x="568575" y="1320442"/>
                    <a:pt x="595746" y="1302328"/>
                  </a:cubicBezTo>
                  <a:cubicBezTo>
                    <a:pt x="609600" y="1293092"/>
                    <a:pt x="624307" y="1285021"/>
                    <a:pt x="637309" y="1274619"/>
                  </a:cubicBezTo>
                  <a:cubicBezTo>
                    <a:pt x="647509" y="1266459"/>
                    <a:pt x="656858" y="1257109"/>
                    <a:pt x="665018" y="1246909"/>
                  </a:cubicBezTo>
                  <a:cubicBezTo>
                    <a:pt x="675420" y="1233907"/>
                    <a:pt x="679725" y="1215748"/>
                    <a:pt x="692727" y="1205346"/>
                  </a:cubicBezTo>
                  <a:cubicBezTo>
                    <a:pt x="704131" y="1196223"/>
                    <a:pt x="720436" y="1196109"/>
                    <a:pt x="734291" y="1191491"/>
                  </a:cubicBezTo>
                  <a:cubicBezTo>
                    <a:pt x="764521" y="1100807"/>
                    <a:pt x="722535" y="1189813"/>
                    <a:pt x="789709" y="1136073"/>
                  </a:cubicBezTo>
                  <a:cubicBezTo>
                    <a:pt x="802711" y="1125671"/>
                    <a:pt x="805644" y="1106283"/>
                    <a:pt x="817418" y="1094509"/>
                  </a:cubicBezTo>
                  <a:cubicBezTo>
                    <a:pt x="829192" y="1082735"/>
                    <a:pt x="845127" y="1076036"/>
                    <a:pt x="858982" y="1066800"/>
                  </a:cubicBezTo>
                  <a:cubicBezTo>
                    <a:pt x="863600" y="1052946"/>
                    <a:pt x="865322" y="1037760"/>
                    <a:pt x="872836" y="1025237"/>
                  </a:cubicBezTo>
                  <a:cubicBezTo>
                    <a:pt x="879557" y="1014036"/>
                    <a:pt x="894704" y="1009211"/>
                    <a:pt x="900546" y="997528"/>
                  </a:cubicBezTo>
                  <a:cubicBezTo>
                    <a:pt x="913608" y="971403"/>
                    <a:pt x="912053" y="938703"/>
                    <a:pt x="928255" y="914400"/>
                  </a:cubicBezTo>
                  <a:cubicBezTo>
                    <a:pt x="946728" y="886691"/>
                    <a:pt x="955964" y="849746"/>
                    <a:pt x="983673" y="831273"/>
                  </a:cubicBezTo>
                  <a:cubicBezTo>
                    <a:pt x="997527" y="822037"/>
                    <a:pt x="1009645" y="809411"/>
                    <a:pt x="1025236" y="803564"/>
                  </a:cubicBezTo>
                  <a:cubicBezTo>
                    <a:pt x="1047285" y="795296"/>
                    <a:pt x="1071521" y="794817"/>
                    <a:pt x="1094509" y="789709"/>
                  </a:cubicBezTo>
                  <a:cubicBezTo>
                    <a:pt x="1212085" y="763581"/>
                    <a:pt x="1078808" y="786015"/>
                    <a:pt x="1246909" y="762000"/>
                  </a:cubicBezTo>
                  <a:cubicBezTo>
                    <a:pt x="1270000" y="766618"/>
                    <a:pt x="1304066" y="755663"/>
                    <a:pt x="1316182" y="775855"/>
                  </a:cubicBezTo>
                  <a:cubicBezTo>
                    <a:pt x="1326808" y="793565"/>
                    <a:pt x="1303077" y="816669"/>
                    <a:pt x="1288473" y="831273"/>
                  </a:cubicBezTo>
                  <a:cubicBezTo>
                    <a:pt x="1264925" y="854821"/>
                    <a:pt x="1205346" y="886691"/>
                    <a:pt x="1205346" y="886691"/>
                  </a:cubicBezTo>
                  <a:cubicBezTo>
                    <a:pt x="1175625" y="975851"/>
                    <a:pt x="1214791" y="879010"/>
                    <a:pt x="1149927" y="969819"/>
                  </a:cubicBezTo>
                  <a:cubicBezTo>
                    <a:pt x="1086007" y="1059306"/>
                    <a:pt x="1162593" y="998320"/>
                    <a:pt x="1080655" y="1052946"/>
                  </a:cubicBezTo>
                  <a:cubicBezTo>
                    <a:pt x="1050426" y="1143630"/>
                    <a:pt x="1092411" y="1054624"/>
                    <a:pt x="1025236" y="1108364"/>
                  </a:cubicBezTo>
                  <a:cubicBezTo>
                    <a:pt x="1012234" y="1118766"/>
                    <a:pt x="1008187" y="1137136"/>
                    <a:pt x="997527" y="1149928"/>
                  </a:cubicBezTo>
                  <a:cubicBezTo>
                    <a:pt x="964192" y="1189931"/>
                    <a:pt x="955268" y="1191955"/>
                    <a:pt x="914400" y="1219200"/>
                  </a:cubicBezTo>
                  <a:cubicBezTo>
                    <a:pt x="905164" y="1233055"/>
                    <a:pt x="899693" y="1250362"/>
                    <a:pt x="886691" y="1260764"/>
                  </a:cubicBezTo>
                  <a:cubicBezTo>
                    <a:pt x="875287" y="1269887"/>
                    <a:pt x="855454" y="1264292"/>
                    <a:pt x="845127" y="1274619"/>
                  </a:cubicBezTo>
                  <a:cubicBezTo>
                    <a:pt x="834801" y="1284945"/>
                    <a:pt x="837804" y="1303120"/>
                    <a:pt x="831273" y="1316182"/>
                  </a:cubicBezTo>
                  <a:cubicBezTo>
                    <a:pt x="823826" y="1331075"/>
                    <a:pt x="812800" y="1343891"/>
                    <a:pt x="803564" y="1357746"/>
                  </a:cubicBezTo>
                  <a:cubicBezTo>
                    <a:pt x="808182" y="1376219"/>
                    <a:pt x="811947" y="1394926"/>
                    <a:pt x="817418" y="1413164"/>
                  </a:cubicBezTo>
                  <a:cubicBezTo>
                    <a:pt x="825811" y="1441140"/>
                    <a:pt x="845127" y="1496291"/>
                    <a:pt x="845127" y="1496291"/>
                  </a:cubicBezTo>
                  <a:cubicBezTo>
                    <a:pt x="840509" y="1611746"/>
                    <a:pt x="841734" y="1727583"/>
                    <a:pt x="831273" y="1842655"/>
                  </a:cubicBezTo>
                  <a:cubicBezTo>
                    <a:pt x="828962" y="1868076"/>
                    <a:pt x="797793" y="1968490"/>
                    <a:pt x="789709" y="2008909"/>
                  </a:cubicBezTo>
                  <a:cubicBezTo>
                    <a:pt x="785091" y="2032000"/>
                    <a:pt x="780067" y="2055014"/>
                    <a:pt x="775855" y="2078182"/>
                  </a:cubicBezTo>
                  <a:cubicBezTo>
                    <a:pt x="770830" y="2105820"/>
                    <a:pt x="768813" y="2134057"/>
                    <a:pt x="762000" y="2161309"/>
                  </a:cubicBezTo>
                  <a:cubicBezTo>
                    <a:pt x="754916" y="2189645"/>
                    <a:pt x="743528" y="2216728"/>
                    <a:pt x="734291" y="2244437"/>
                  </a:cubicBezTo>
                  <a:lnTo>
                    <a:pt x="706582" y="2327564"/>
                  </a:lnTo>
                  <a:cubicBezTo>
                    <a:pt x="701964" y="2341419"/>
                    <a:pt x="696269" y="2354960"/>
                    <a:pt x="692727" y="2369128"/>
                  </a:cubicBezTo>
                  <a:cubicBezTo>
                    <a:pt x="683491" y="2406073"/>
                    <a:pt x="677061" y="2443836"/>
                    <a:pt x="665018" y="2479964"/>
                  </a:cubicBezTo>
                  <a:lnTo>
                    <a:pt x="637309" y="2563091"/>
                  </a:lnTo>
                  <a:cubicBezTo>
                    <a:pt x="636621" y="2567905"/>
                    <a:pt x="603343" y="2731069"/>
                    <a:pt x="637309" y="2743200"/>
                  </a:cubicBezTo>
                  <a:cubicBezTo>
                    <a:pt x="694015" y="2763452"/>
                    <a:pt x="757382" y="2733964"/>
                    <a:pt x="817418" y="2729346"/>
                  </a:cubicBezTo>
                  <a:cubicBezTo>
                    <a:pt x="831273" y="2724728"/>
                    <a:pt x="847578" y="2724614"/>
                    <a:pt x="858982" y="2715491"/>
                  </a:cubicBezTo>
                  <a:cubicBezTo>
                    <a:pt x="871984" y="2705089"/>
                    <a:pt x="878718" y="2688546"/>
                    <a:pt x="886691" y="2673928"/>
                  </a:cubicBezTo>
                  <a:cubicBezTo>
                    <a:pt x="906471" y="2637665"/>
                    <a:pt x="919196" y="2597460"/>
                    <a:pt x="942109" y="2563091"/>
                  </a:cubicBezTo>
                  <a:lnTo>
                    <a:pt x="997527" y="2479964"/>
                  </a:lnTo>
                  <a:cubicBezTo>
                    <a:pt x="1011382" y="2493819"/>
                    <a:pt x="1027062" y="2506062"/>
                    <a:pt x="1039091" y="2521528"/>
                  </a:cubicBezTo>
                  <a:cubicBezTo>
                    <a:pt x="1059537" y="2547815"/>
                    <a:pt x="1066800" y="2586182"/>
                    <a:pt x="1094509" y="2604655"/>
                  </a:cubicBezTo>
                  <a:lnTo>
                    <a:pt x="1136073" y="2632364"/>
                  </a:lnTo>
                  <a:cubicBezTo>
                    <a:pt x="1140691" y="2646219"/>
                    <a:pt x="1145915" y="2659886"/>
                    <a:pt x="1149927" y="2673928"/>
                  </a:cubicBezTo>
                  <a:cubicBezTo>
                    <a:pt x="1155158" y="2692237"/>
                    <a:pt x="1145718" y="2723325"/>
                    <a:pt x="1163782" y="2729346"/>
                  </a:cubicBezTo>
                  <a:cubicBezTo>
                    <a:pt x="1179579" y="2734611"/>
                    <a:pt x="1184044" y="2702675"/>
                    <a:pt x="1191491" y="2687782"/>
                  </a:cubicBezTo>
                  <a:cubicBezTo>
                    <a:pt x="1202567" y="2665629"/>
                    <a:pt x="1213279" y="2611525"/>
                    <a:pt x="1219200" y="2590800"/>
                  </a:cubicBezTo>
                  <a:cubicBezTo>
                    <a:pt x="1223212" y="2576758"/>
                    <a:pt x="1228437" y="2563091"/>
                    <a:pt x="1233055" y="2549237"/>
                  </a:cubicBezTo>
                  <a:cubicBezTo>
                    <a:pt x="1242291" y="2563091"/>
                    <a:pt x="1254001" y="2575584"/>
                    <a:pt x="1260764" y="2590800"/>
                  </a:cubicBezTo>
                  <a:cubicBezTo>
                    <a:pt x="1272627" y="2617491"/>
                    <a:pt x="1264170" y="2657726"/>
                    <a:pt x="1288473" y="2673928"/>
                  </a:cubicBezTo>
                  <a:lnTo>
                    <a:pt x="1330036" y="2701637"/>
                  </a:lnTo>
                  <a:cubicBezTo>
                    <a:pt x="1353127" y="2697019"/>
                    <a:pt x="1382658" y="2704433"/>
                    <a:pt x="1399309" y="2687782"/>
                  </a:cubicBezTo>
                  <a:cubicBezTo>
                    <a:pt x="1419962" y="2667129"/>
                    <a:pt x="1427018" y="2604655"/>
                    <a:pt x="1427018" y="2604655"/>
                  </a:cubicBezTo>
                  <a:cubicBezTo>
                    <a:pt x="1431636" y="2572328"/>
                    <a:pt x="1421280" y="2533797"/>
                    <a:pt x="1440873" y="2507673"/>
                  </a:cubicBezTo>
                  <a:cubicBezTo>
                    <a:pt x="1450864" y="2494352"/>
                    <a:pt x="1457922" y="2536445"/>
                    <a:pt x="1468582" y="2549237"/>
                  </a:cubicBezTo>
                  <a:cubicBezTo>
                    <a:pt x="1501916" y="2589238"/>
                    <a:pt x="1510843" y="2591265"/>
                    <a:pt x="1551709" y="2618509"/>
                  </a:cubicBezTo>
                  <a:cubicBezTo>
                    <a:pt x="1570182" y="2646218"/>
                    <a:pt x="1596596" y="2733230"/>
                    <a:pt x="1607127" y="2701637"/>
                  </a:cubicBezTo>
                  <a:lnTo>
                    <a:pt x="1634836" y="2618509"/>
                  </a:lnTo>
                  <a:cubicBezTo>
                    <a:pt x="1656765" y="2443087"/>
                    <a:pt x="1625351" y="2498188"/>
                    <a:pt x="1676400" y="2549237"/>
                  </a:cubicBezTo>
                  <a:cubicBezTo>
                    <a:pt x="1688174" y="2561011"/>
                    <a:pt x="1704109" y="2567710"/>
                    <a:pt x="1717964" y="2576946"/>
                  </a:cubicBezTo>
                  <a:cubicBezTo>
                    <a:pt x="1727200" y="2590800"/>
                    <a:pt x="1733899" y="2606735"/>
                    <a:pt x="1745673" y="2618509"/>
                  </a:cubicBezTo>
                  <a:cubicBezTo>
                    <a:pt x="1757447" y="2630283"/>
                    <a:pt x="1774234" y="2635817"/>
                    <a:pt x="1787236" y="2646219"/>
                  </a:cubicBezTo>
                  <a:cubicBezTo>
                    <a:pt x="1885933" y="2725177"/>
                    <a:pt x="1728598" y="2616362"/>
                    <a:pt x="1856509" y="2701637"/>
                  </a:cubicBezTo>
                  <a:cubicBezTo>
                    <a:pt x="2028664" y="2672943"/>
                    <a:pt x="1873961" y="2726378"/>
                    <a:pt x="1953491" y="2507673"/>
                  </a:cubicBezTo>
                  <a:cubicBezTo>
                    <a:pt x="1959181" y="2492024"/>
                    <a:pt x="1982263" y="2524722"/>
                    <a:pt x="1995055" y="2535382"/>
                  </a:cubicBezTo>
                  <a:cubicBezTo>
                    <a:pt x="2010107" y="2547925"/>
                    <a:pt x="2021566" y="2564403"/>
                    <a:pt x="2036618" y="2576946"/>
                  </a:cubicBezTo>
                  <a:cubicBezTo>
                    <a:pt x="2049410" y="2587606"/>
                    <a:pt x="2066408" y="2592881"/>
                    <a:pt x="2078182" y="2604655"/>
                  </a:cubicBezTo>
                  <a:cubicBezTo>
                    <a:pt x="2153672" y="2680144"/>
                    <a:pt x="2081925" y="2647465"/>
                    <a:pt x="2161309" y="2673928"/>
                  </a:cubicBezTo>
                  <a:cubicBezTo>
                    <a:pt x="2173578" y="2643255"/>
                    <a:pt x="2182803" y="2582255"/>
                    <a:pt x="2230582" y="2576946"/>
                  </a:cubicBezTo>
                  <a:cubicBezTo>
                    <a:pt x="2258501" y="2573844"/>
                    <a:pt x="2286000" y="2586182"/>
                    <a:pt x="2313709" y="2590800"/>
                  </a:cubicBezTo>
                  <a:cubicBezTo>
                    <a:pt x="2427816" y="2628836"/>
                    <a:pt x="2367922" y="2614378"/>
                    <a:pt x="2493818" y="2632364"/>
                  </a:cubicBezTo>
                  <a:cubicBezTo>
                    <a:pt x="2530764" y="2627746"/>
                    <a:pt x="2587234" y="2651415"/>
                    <a:pt x="2604655" y="2618509"/>
                  </a:cubicBezTo>
                  <a:cubicBezTo>
                    <a:pt x="2639295" y="2553078"/>
                    <a:pt x="2612605" y="2470636"/>
                    <a:pt x="2618509" y="2396837"/>
                  </a:cubicBezTo>
                  <a:cubicBezTo>
                    <a:pt x="2621844" y="2355151"/>
                    <a:pt x="2622960" y="2312894"/>
                    <a:pt x="2632364" y="2272146"/>
                  </a:cubicBezTo>
                  <a:cubicBezTo>
                    <a:pt x="2637008" y="2252022"/>
                    <a:pt x="2652403" y="2235904"/>
                    <a:pt x="2660073" y="2216728"/>
                  </a:cubicBezTo>
                  <a:cubicBezTo>
                    <a:pt x="2670921" y="2189609"/>
                    <a:pt x="2671580" y="2157903"/>
                    <a:pt x="2687782" y="2133600"/>
                  </a:cubicBezTo>
                  <a:cubicBezTo>
                    <a:pt x="2723592" y="2079886"/>
                    <a:pt x="2710225" y="2107833"/>
                    <a:pt x="2729346" y="2050473"/>
                  </a:cubicBezTo>
                  <a:cubicBezTo>
                    <a:pt x="2699320" y="1810273"/>
                    <a:pt x="2742452" y="2021082"/>
                    <a:pt x="2687782" y="1898073"/>
                  </a:cubicBezTo>
                  <a:cubicBezTo>
                    <a:pt x="2675920" y="1871383"/>
                    <a:pt x="2660073" y="1814946"/>
                    <a:pt x="2660073" y="1814946"/>
                  </a:cubicBezTo>
                  <a:cubicBezTo>
                    <a:pt x="2623342" y="1521108"/>
                    <a:pt x="2663577" y="1871173"/>
                    <a:pt x="2632364" y="1246909"/>
                  </a:cubicBezTo>
                  <a:cubicBezTo>
                    <a:pt x="2630733" y="1214295"/>
                    <a:pt x="2625852" y="1181747"/>
                    <a:pt x="2618509" y="1149928"/>
                  </a:cubicBezTo>
                  <a:cubicBezTo>
                    <a:pt x="2611941" y="1121468"/>
                    <a:pt x="2600036" y="1094509"/>
                    <a:pt x="2590800" y="1066800"/>
                  </a:cubicBezTo>
                  <a:lnTo>
                    <a:pt x="2576946" y="1025237"/>
                  </a:lnTo>
                  <a:lnTo>
                    <a:pt x="2563091" y="983673"/>
                  </a:lnTo>
                  <a:lnTo>
                    <a:pt x="2549236" y="942109"/>
                  </a:lnTo>
                  <a:cubicBezTo>
                    <a:pt x="2558473" y="932873"/>
                    <a:pt x="2566077" y="907154"/>
                    <a:pt x="2576946" y="914400"/>
                  </a:cubicBezTo>
                  <a:cubicBezTo>
                    <a:pt x="2604655" y="932873"/>
                    <a:pt x="2613891" y="969819"/>
                    <a:pt x="2632364" y="997528"/>
                  </a:cubicBezTo>
                  <a:lnTo>
                    <a:pt x="2660073" y="1039091"/>
                  </a:lnTo>
                  <a:lnTo>
                    <a:pt x="2687782" y="1080655"/>
                  </a:lnTo>
                  <a:cubicBezTo>
                    <a:pt x="2712119" y="1226684"/>
                    <a:pt x="2692370" y="1101214"/>
                    <a:pt x="2715491" y="1274619"/>
                  </a:cubicBezTo>
                  <a:cubicBezTo>
                    <a:pt x="2721346" y="1318530"/>
                    <a:pt x="2729870" y="1413951"/>
                    <a:pt x="2757055" y="1454728"/>
                  </a:cubicBezTo>
                  <a:lnTo>
                    <a:pt x="2784764" y="1496291"/>
                  </a:lnTo>
                  <a:cubicBezTo>
                    <a:pt x="2794000" y="1524000"/>
                    <a:pt x="2806745" y="1550778"/>
                    <a:pt x="2812473" y="1579419"/>
                  </a:cubicBezTo>
                  <a:cubicBezTo>
                    <a:pt x="2817091" y="1602510"/>
                    <a:pt x="2820131" y="1625973"/>
                    <a:pt x="2826327" y="1648691"/>
                  </a:cubicBezTo>
                  <a:cubicBezTo>
                    <a:pt x="2834012" y="1676870"/>
                    <a:pt x="2849234" y="1703008"/>
                    <a:pt x="2854036" y="1731819"/>
                  </a:cubicBezTo>
                  <a:cubicBezTo>
                    <a:pt x="2858654" y="1759528"/>
                    <a:pt x="2861797" y="1787524"/>
                    <a:pt x="2867891" y="1814946"/>
                  </a:cubicBezTo>
                  <a:cubicBezTo>
                    <a:pt x="2871059" y="1829202"/>
                    <a:pt x="2878204" y="1842341"/>
                    <a:pt x="2881746" y="1856509"/>
                  </a:cubicBezTo>
                  <a:cubicBezTo>
                    <a:pt x="2887457" y="1879354"/>
                    <a:pt x="2889404" y="1903063"/>
                    <a:pt x="2895600" y="1925782"/>
                  </a:cubicBezTo>
                  <a:cubicBezTo>
                    <a:pt x="2903285" y="1953961"/>
                    <a:pt x="2923309" y="2008909"/>
                    <a:pt x="2923309" y="2008909"/>
                  </a:cubicBezTo>
                  <a:cubicBezTo>
                    <a:pt x="2927927" y="2050473"/>
                    <a:pt x="2930289" y="2092350"/>
                    <a:pt x="2937164" y="2133600"/>
                  </a:cubicBezTo>
                  <a:cubicBezTo>
                    <a:pt x="2939565" y="2148005"/>
                    <a:pt x="2937956" y="2181695"/>
                    <a:pt x="2951018" y="2175164"/>
                  </a:cubicBezTo>
                  <a:cubicBezTo>
                    <a:pt x="2968049" y="2166649"/>
                    <a:pt x="2961467" y="2138480"/>
                    <a:pt x="2964873" y="2119746"/>
                  </a:cubicBezTo>
                  <a:cubicBezTo>
                    <a:pt x="2970715" y="2087617"/>
                    <a:pt x="2973762" y="2055040"/>
                    <a:pt x="2978727" y="2022764"/>
                  </a:cubicBezTo>
                  <a:cubicBezTo>
                    <a:pt x="2982998" y="1994999"/>
                    <a:pt x="2987964" y="1967346"/>
                    <a:pt x="2992582" y="1939637"/>
                  </a:cubicBezTo>
                  <a:lnTo>
                    <a:pt x="3020291" y="2022764"/>
                  </a:lnTo>
                  <a:lnTo>
                    <a:pt x="3034146" y="2064328"/>
                  </a:lnTo>
                  <a:cubicBezTo>
                    <a:pt x="3049437" y="2041391"/>
                    <a:pt x="3064054" y="2001036"/>
                    <a:pt x="3103418" y="2008909"/>
                  </a:cubicBezTo>
                  <a:cubicBezTo>
                    <a:pt x="3116227" y="2011471"/>
                    <a:pt x="3121891" y="2027382"/>
                    <a:pt x="3131127" y="2036619"/>
                  </a:cubicBezTo>
                  <a:cubicBezTo>
                    <a:pt x="3140363" y="2027382"/>
                    <a:pt x="3157536" y="2021907"/>
                    <a:pt x="3158836" y="2008909"/>
                  </a:cubicBezTo>
                  <a:cubicBezTo>
                    <a:pt x="3162541" y="1971861"/>
                    <a:pt x="3149903" y="1934979"/>
                    <a:pt x="3144982" y="1898073"/>
                  </a:cubicBezTo>
                  <a:cubicBezTo>
                    <a:pt x="3130124" y="1786635"/>
                    <a:pt x="3148552" y="1827228"/>
                    <a:pt x="3103418" y="1759528"/>
                  </a:cubicBezTo>
                  <a:cubicBezTo>
                    <a:pt x="3077877" y="1657360"/>
                    <a:pt x="3105323" y="1750114"/>
                    <a:pt x="3061855" y="1648691"/>
                  </a:cubicBezTo>
                  <a:cubicBezTo>
                    <a:pt x="3056102" y="1635268"/>
                    <a:pt x="3054043" y="1620423"/>
                    <a:pt x="3048000" y="1607128"/>
                  </a:cubicBezTo>
                  <a:cubicBezTo>
                    <a:pt x="3030907" y="1569524"/>
                    <a:pt x="3005644" y="1535478"/>
                    <a:pt x="2992582" y="1496291"/>
                  </a:cubicBezTo>
                  <a:lnTo>
                    <a:pt x="2964873" y="1413164"/>
                  </a:lnTo>
                  <a:cubicBezTo>
                    <a:pt x="2960255" y="1399309"/>
                    <a:pt x="2953882" y="1385921"/>
                    <a:pt x="2951018" y="1371600"/>
                  </a:cubicBezTo>
                  <a:lnTo>
                    <a:pt x="2937164" y="1302328"/>
                  </a:lnTo>
                  <a:cubicBezTo>
                    <a:pt x="2932546" y="1242292"/>
                    <a:pt x="2932700" y="1181696"/>
                    <a:pt x="2923309" y="1122219"/>
                  </a:cubicBezTo>
                  <a:cubicBezTo>
                    <a:pt x="2903104" y="994254"/>
                    <a:pt x="2904522" y="1079949"/>
                    <a:pt x="2867891" y="997528"/>
                  </a:cubicBezTo>
                  <a:cubicBezTo>
                    <a:pt x="2856028" y="970837"/>
                    <a:pt x="2856384" y="938703"/>
                    <a:pt x="2840182" y="914400"/>
                  </a:cubicBezTo>
                  <a:cubicBezTo>
                    <a:pt x="2830946" y="900546"/>
                    <a:pt x="2819920" y="887730"/>
                    <a:pt x="2812473" y="872837"/>
                  </a:cubicBezTo>
                  <a:cubicBezTo>
                    <a:pt x="2805942" y="859775"/>
                    <a:pt x="2806719" y="843424"/>
                    <a:pt x="2798618" y="831273"/>
                  </a:cubicBezTo>
                  <a:cubicBezTo>
                    <a:pt x="2787750" y="814970"/>
                    <a:pt x="2769598" y="804761"/>
                    <a:pt x="2757055" y="789709"/>
                  </a:cubicBezTo>
                  <a:cubicBezTo>
                    <a:pt x="2727160" y="753835"/>
                    <a:pt x="2709881" y="695475"/>
                    <a:pt x="2660073" y="678873"/>
                  </a:cubicBezTo>
                  <a:lnTo>
                    <a:pt x="2618509" y="665019"/>
                  </a:lnTo>
                  <a:cubicBezTo>
                    <a:pt x="2609273" y="655782"/>
                    <a:pt x="2596642" y="648992"/>
                    <a:pt x="2590800" y="637309"/>
                  </a:cubicBezTo>
                  <a:cubicBezTo>
                    <a:pt x="2577738" y="611185"/>
                    <a:pt x="2572327" y="581891"/>
                    <a:pt x="2563091" y="554182"/>
                  </a:cubicBezTo>
                  <a:cubicBezTo>
                    <a:pt x="2537462" y="477297"/>
                    <a:pt x="2563725" y="514430"/>
                    <a:pt x="2438400" y="498764"/>
                  </a:cubicBezTo>
                  <a:cubicBezTo>
                    <a:pt x="2340919" y="466270"/>
                    <a:pt x="2461267" y="508563"/>
                    <a:pt x="2341418" y="457200"/>
                  </a:cubicBezTo>
                  <a:cubicBezTo>
                    <a:pt x="2327995" y="451447"/>
                    <a:pt x="2313709" y="447964"/>
                    <a:pt x="2299855" y="443346"/>
                  </a:cubicBezTo>
                  <a:cubicBezTo>
                    <a:pt x="2186003" y="367445"/>
                    <a:pt x="2369002" y="480250"/>
                    <a:pt x="2133600" y="401782"/>
                  </a:cubicBezTo>
                  <a:cubicBezTo>
                    <a:pt x="2102007" y="391251"/>
                    <a:pt x="2050473" y="346364"/>
                    <a:pt x="2050473" y="346364"/>
                  </a:cubicBezTo>
                  <a:cubicBezTo>
                    <a:pt x="2045855" y="332509"/>
                    <a:pt x="2038683" y="319257"/>
                    <a:pt x="2036618" y="304800"/>
                  </a:cubicBezTo>
                  <a:cubicBezTo>
                    <a:pt x="2029404" y="254303"/>
                    <a:pt x="2046948" y="197312"/>
                    <a:pt x="2022764" y="152400"/>
                  </a:cubicBezTo>
                  <a:cubicBezTo>
                    <a:pt x="2008916" y="126683"/>
                    <a:pt x="1967972" y="131775"/>
                    <a:pt x="1939636" y="124691"/>
                  </a:cubicBezTo>
                  <a:cubicBezTo>
                    <a:pt x="1766375" y="81377"/>
                    <a:pt x="1981797" y="136737"/>
                    <a:pt x="1842655" y="96982"/>
                  </a:cubicBezTo>
                  <a:cubicBezTo>
                    <a:pt x="1824346" y="91751"/>
                    <a:pt x="1805545" y="88359"/>
                    <a:pt x="1787236" y="83128"/>
                  </a:cubicBezTo>
                  <a:cubicBezTo>
                    <a:pt x="1740230" y="69698"/>
                    <a:pt x="1732747" y="59444"/>
                    <a:pt x="1676400" y="55419"/>
                  </a:cubicBezTo>
                  <a:cubicBezTo>
                    <a:pt x="1476812" y="41163"/>
                    <a:pt x="1452918" y="41564"/>
                    <a:pt x="1330036" y="41564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Multidocument 40"/>
            <p:cNvSpPr/>
            <p:nvPr/>
          </p:nvSpPr>
          <p:spPr>
            <a:xfrm>
              <a:off x="1987296" y="3276600"/>
              <a:ext cx="1060704" cy="758952"/>
            </a:xfrm>
            <a:prstGeom prst="flowChartMultidocumen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 আ</a:t>
              </a:r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581400" y="1143000"/>
              <a:ext cx="1600200" cy="1295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224668" y="1662545"/>
              <a:ext cx="319623" cy="374073"/>
            </a:xfrm>
            <a:custGeom>
              <a:avLst/>
              <a:gdLst>
                <a:gd name="connsiteX0" fmla="*/ 14823 w 319623"/>
                <a:gd name="connsiteY0" fmla="*/ 0 h 374073"/>
                <a:gd name="connsiteX1" fmla="*/ 14823 w 319623"/>
                <a:gd name="connsiteY1" fmla="*/ 332510 h 374073"/>
                <a:gd name="connsiteX2" fmla="*/ 42532 w 319623"/>
                <a:gd name="connsiteY2" fmla="*/ 374073 h 374073"/>
                <a:gd name="connsiteX3" fmla="*/ 250350 w 319623"/>
                <a:gd name="connsiteY3" fmla="*/ 360219 h 374073"/>
                <a:gd name="connsiteX4" fmla="*/ 264205 w 319623"/>
                <a:gd name="connsiteY4" fmla="*/ 318655 h 374073"/>
                <a:gd name="connsiteX5" fmla="*/ 319623 w 319623"/>
                <a:gd name="connsiteY5" fmla="*/ 13855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623" h="374073">
                  <a:moveTo>
                    <a:pt x="14823" y="0"/>
                  </a:moveTo>
                  <a:cubicBezTo>
                    <a:pt x="2581" y="134656"/>
                    <a:pt x="-11284" y="193274"/>
                    <a:pt x="14823" y="332510"/>
                  </a:cubicBezTo>
                  <a:cubicBezTo>
                    <a:pt x="17892" y="348876"/>
                    <a:pt x="33296" y="360219"/>
                    <a:pt x="42532" y="374073"/>
                  </a:cubicBezTo>
                  <a:cubicBezTo>
                    <a:pt x="111805" y="369455"/>
                    <a:pt x="182996" y="377057"/>
                    <a:pt x="250350" y="360219"/>
                  </a:cubicBezTo>
                  <a:cubicBezTo>
                    <a:pt x="264518" y="356677"/>
                    <a:pt x="263040" y="333213"/>
                    <a:pt x="264205" y="318655"/>
                  </a:cubicBezTo>
                  <a:cubicBezTo>
                    <a:pt x="289696" y="15"/>
                    <a:pt x="174855" y="13855"/>
                    <a:pt x="319623" y="13855"/>
                  </a:cubicBezTo>
                </a:path>
              </a:pathLst>
            </a:cu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224668" y="1925782"/>
              <a:ext cx="284986" cy="207818"/>
            </a:xfrm>
            <a:custGeom>
              <a:avLst/>
              <a:gdLst>
                <a:gd name="connsiteX0" fmla="*/ 0 w 318654"/>
                <a:gd name="connsiteY0" fmla="*/ 96982 h 207818"/>
                <a:gd name="connsiteX1" fmla="*/ 27709 w 318654"/>
                <a:gd name="connsiteY1" fmla="*/ 166255 h 207818"/>
                <a:gd name="connsiteX2" fmla="*/ 152400 w 318654"/>
                <a:gd name="connsiteY2" fmla="*/ 207818 h 207818"/>
                <a:gd name="connsiteX3" fmla="*/ 304800 w 318654"/>
                <a:gd name="connsiteY3" fmla="*/ 152400 h 207818"/>
                <a:gd name="connsiteX4" fmla="*/ 318654 w 318654"/>
                <a:gd name="connsiteY4" fmla="*/ 110837 h 207818"/>
                <a:gd name="connsiteX5" fmla="*/ 277091 w 318654"/>
                <a:gd name="connsiteY5" fmla="*/ 0 h 20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654" h="207818">
                  <a:moveTo>
                    <a:pt x="0" y="96982"/>
                  </a:moveTo>
                  <a:cubicBezTo>
                    <a:pt x="9236" y="120073"/>
                    <a:pt x="13254" y="146018"/>
                    <a:pt x="27709" y="166255"/>
                  </a:cubicBezTo>
                  <a:cubicBezTo>
                    <a:pt x="54035" y="203111"/>
                    <a:pt x="117988" y="202083"/>
                    <a:pt x="152400" y="207818"/>
                  </a:cubicBezTo>
                  <a:cubicBezTo>
                    <a:pt x="259798" y="195885"/>
                    <a:pt x="267369" y="227263"/>
                    <a:pt x="304800" y="152400"/>
                  </a:cubicBezTo>
                  <a:cubicBezTo>
                    <a:pt x="311331" y="139338"/>
                    <a:pt x="314036" y="124691"/>
                    <a:pt x="318654" y="110837"/>
                  </a:cubicBezTo>
                  <a:cubicBezTo>
                    <a:pt x="302653" y="14825"/>
                    <a:pt x="324664" y="47573"/>
                    <a:pt x="277091" y="0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101664" y="983673"/>
              <a:ext cx="2431220" cy="1648691"/>
            </a:xfrm>
            <a:custGeom>
              <a:avLst/>
              <a:gdLst>
                <a:gd name="connsiteX0" fmla="*/ 1747427 w 2431220"/>
                <a:gd name="connsiteY0" fmla="*/ 415636 h 1648691"/>
                <a:gd name="connsiteX1" fmla="*/ 1678154 w 2431220"/>
                <a:gd name="connsiteY1" fmla="*/ 484909 h 1648691"/>
                <a:gd name="connsiteX2" fmla="*/ 1650445 w 2431220"/>
                <a:gd name="connsiteY2" fmla="*/ 526472 h 1648691"/>
                <a:gd name="connsiteX3" fmla="*/ 1608881 w 2431220"/>
                <a:gd name="connsiteY3" fmla="*/ 498763 h 1648691"/>
                <a:gd name="connsiteX4" fmla="*/ 1581172 w 2431220"/>
                <a:gd name="connsiteY4" fmla="*/ 415636 h 1648691"/>
                <a:gd name="connsiteX5" fmla="*/ 1567318 w 2431220"/>
                <a:gd name="connsiteY5" fmla="*/ 374072 h 1648691"/>
                <a:gd name="connsiteX6" fmla="*/ 1553463 w 2431220"/>
                <a:gd name="connsiteY6" fmla="*/ 318654 h 1648691"/>
                <a:gd name="connsiteX7" fmla="*/ 1511900 w 2431220"/>
                <a:gd name="connsiteY7" fmla="*/ 401782 h 1648691"/>
                <a:gd name="connsiteX8" fmla="*/ 1470336 w 2431220"/>
                <a:gd name="connsiteY8" fmla="*/ 387927 h 1648691"/>
                <a:gd name="connsiteX9" fmla="*/ 1359500 w 2431220"/>
                <a:gd name="connsiteY9" fmla="*/ 401782 h 1648691"/>
                <a:gd name="connsiteX10" fmla="*/ 1331791 w 2431220"/>
                <a:gd name="connsiteY10" fmla="*/ 318654 h 1648691"/>
                <a:gd name="connsiteX11" fmla="*/ 1248663 w 2431220"/>
                <a:gd name="connsiteY11" fmla="*/ 304800 h 1648691"/>
                <a:gd name="connsiteX12" fmla="*/ 1137827 w 2431220"/>
                <a:gd name="connsiteY12" fmla="*/ 290945 h 1648691"/>
                <a:gd name="connsiteX13" fmla="*/ 1096263 w 2431220"/>
                <a:gd name="connsiteY13" fmla="*/ 263236 h 1648691"/>
                <a:gd name="connsiteX14" fmla="*/ 999281 w 2431220"/>
                <a:gd name="connsiteY14" fmla="*/ 360218 h 1648691"/>
                <a:gd name="connsiteX15" fmla="*/ 943863 w 2431220"/>
                <a:gd name="connsiteY15" fmla="*/ 346363 h 1648691"/>
                <a:gd name="connsiteX16" fmla="*/ 902300 w 2431220"/>
                <a:gd name="connsiteY16" fmla="*/ 332509 h 1648691"/>
                <a:gd name="connsiteX17" fmla="*/ 874591 w 2431220"/>
                <a:gd name="connsiteY17" fmla="*/ 374072 h 1648691"/>
                <a:gd name="connsiteX18" fmla="*/ 846881 w 2431220"/>
                <a:gd name="connsiteY18" fmla="*/ 401782 h 1648691"/>
                <a:gd name="connsiteX19" fmla="*/ 763754 w 2431220"/>
                <a:gd name="connsiteY19" fmla="*/ 429491 h 1648691"/>
                <a:gd name="connsiteX20" fmla="*/ 736045 w 2431220"/>
                <a:gd name="connsiteY20" fmla="*/ 471054 h 1648691"/>
                <a:gd name="connsiteX21" fmla="*/ 694481 w 2431220"/>
                <a:gd name="connsiteY21" fmla="*/ 498763 h 1648691"/>
                <a:gd name="connsiteX22" fmla="*/ 639063 w 2431220"/>
                <a:gd name="connsiteY22" fmla="*/ 581891 h 1648691"/>
                <a:gd name="connsiteX23" fmla="*/ 583645 w 2431220"/>
                <a:gd name="connsiteY23" fmla="*/ 706582 h 1648691"/>
                <a:gd name="connsiteX24" fmla="*/ 555936 w 2431220"/>
                <a:gd name="connsiteY24" fmla="*/ 789709 h 1648691"/>
                <a:gd name="connsiteX25" fmla="*/ 542081 w 2431220"/>
                <a:gd name="connsiteY25" fmla="*/ 831272 h 1648691"/>
                <a:gd name="connsiteX26" fmla="*/ 500518 w 2431220"/>
                <a:gd name="connsiteY26" fmla="*/ 983672 h 1648691"/>
                <a:gd name="connsiteX27" fmla="*/ 472809 w 2431220"/>
                <a:gd name="connsiteY27" fmla="*/ 1039091 h 1648691"/>
                <a:gd name="connsiteX28" fmla="*/ 431245 w 2431220"/>
                <a:gd name="connsiteY28" fmla="*/ 1136072 h 1648691"/>
                <a:gd name="connsiteX29" fmla="*/ 417391 w 2431220"/>
                <a:gd name="connsiteY29" fmla="*/ 1177636 h 1648691"/>
                <a:gd name="connsiteX30" fmla="*/ 389681 w 2431220"/>
                <a:gd name="connsiteY30" fmla="*/ 1205345 h 1648691"/>
                <a:gd name="connsiteX31" fmla="*/ 361972 w 2431220"/>
                <a:gd name="connsiteY31" fmla="*/ 1288472 h 1648691"/>
                <a:gd name="connsiteX32" fmla="*/ 334263 w 2431220"/>
                <a:gd name="connsiteY32" fmla="*/ 1316182 h 1648691"/>
                <a:gd name="connsiteX33" fmla="*/ 278845 w 2431220"/>
                <a:gd name="connsiteY33" fmla="*/ 1399309 h 1648691"/>
                <a:gd name="connsiteX34" fmla="*/ 237281 w 2431220"/>
                <a:gd name="connsiteY34" fmla="*/ 1427018 h 1648691"/>
                <a:gd name="connsiteX35" fmla="*/ 168009 w 2431220"/>
                <a:gd name="connsiteY35" fmla="*/ 1496291 h 1648691"/>
                <a:gd name="connsiteX36" fmla="*/ 140300 w 2431220"/>
                <a:gd name="connsiteY36" fmla="*/ 1454727 h 1648691"/>
                <a:gd name="connsiteX37" fmla="*/ 181863 w 2431220"/>
                <a:gd name="connsiteY37" fmla="*/ 1371600 h 1648691"/>
                <a:gd name="connsiteX38" fmla="*/ 223427 w 2431220"/>
                <a:gd name="connsiteY38" fmla="*/ 1343891 h 1648691"/>
                <a:gd name="connsiteX39" fmla="*/ 278845 w 2431220"/>
                <a:gd name="connsiteY39" fmla="*/ 1260763 h 1648691"/>
                <a:gd name="connsiteX40" fmla="*/ 306554 w 2431220"/>
                <a:gd name="connsiteY40" fmla="*/ 1219200 h 1648691"/>
                <a:gd name="connsiteX41" fmla="*/ 348118 w 2431220"/>
                <a:gd name="connsiteY41" fmla="*/ 1191491 h 1648691"/>
                <a:gd name="connsiteX42" fmla="*/ 306554 w 2431220"/>
                <a:gd name="connsiteY42" fmla="*/ 1122218 h 1648691"/>
                <a:gd name="connsiteX43" fmla="*/ 251136 w 2431220"/>
                <a:gd name="connsiteY43" fmla="*/ 1205345 h 1648691"/>
                <a:gd name="connsiteX44" fmla="*/ 195718 w 2431220"/>
                <a:gd name="connsiteY44" fmla="*/ 1288472 h 1648691"/>
                <a:gd name="connsiteX45" fmla="*/ 168009 w 2431220"/>
                <a:gd name="connsiteY45" fmla="*/ 1316182 h 1648691"/>
                <a:gd name="connsiteX46" fmla="*/ 84881 w 2431220"/>
                <a:gd name="connsiteY46" fmla="*/ 1427018 h 1648691"/>
                <a:gd name="connsiteX47" fmla="*/ 43318 w 2431220"/>
                <a:gd name="connsiteY47" fmla="*/ 1440872 h 1648691"/>
                <a:gd name="connsiteX48" fmla="*/ 57172 w 2431220"/>
                <a:gd name="connsiteY48" fmla="*/ 1385454 h 1648691"/>
                <a:gd name="connsiteX49" fmla="*/ 98736 w 2431220"/>
                <a:gd name="connsiteY49" fmla="*/ 1357745 h 1648691"/>
                <a:gd name="connsiteX50" fmla="*/ 181863 w 2431220"/>
                <a:gd name="connsiteY50" fmla="*/ 1302327 h 1648691"/>
                <a:gd name="connsiteX51" fmla="*/ 209572 w 2431220"/>
                <a:gd name="connsiteY51" fmla="*/ 1260763 h 1648691"/>
                <a:gd name="connsiteX52" fmla="*/ 251136 w 2431220"/>
                <a:gd name="connsiteY52" fmla="*/ 1246909 h 1648691"/>
                <a:gd name="connsiteX53" fmla="*/ 278845 w 2431220"/>
                <a:gd name="connsiteY53" fmla="*/ 1163782 h 1648691"/>
                <a:gd name="connsiteX54" fmla="*/ 292700 w 2431220"/>
                <a:gd name="connsiteY54" fmla="*/ 1122218 h 1648691"/>
                <a:gd name="connsiteX55" fmla="*/ 251136 w 2431220"/>
                <a:gd name="connsiteY55" fmla="*/ 1108363 h 1648691"/>
                <a:gd name="connsiteX56" fmla="*/ 168009 w 2431220"/>
                <a:gd name="connsiteY56" fmla="*/ 1163782 h 1648691"/>
                <a:gd name="connsiteX57" fmla="*/ 43318 w 2431220"/>
                <a:gd name="connsiteY57" fmla="*/ 1316182 h 1648691"/>
                <a:gd name="connsiteX58" fmla="*/ 1754 w 2431220"/>
                <a:gd name="connsiteY58" fmla="*/ 1330036 h 1648691"/>
                <a:gd name="connsiteX59" fmla="*/ 57172 w 2431220"/>
                <a:gd name="connsiteY59" fmla="*/ 1302327 h 1648691"/>
                <a:gd name="connsiteX60" fmla="*/ 140300 w 2431220"/>
                <a:gd name="connsiteY60" fmla="*/ 1260763 h 1648691"/>
                <a:gd name="connsiteX61" fmla="*/ 195718 w 2431220"/>
                <a:gd name="connsiteY61" fmla="*/ 1177636 h 1648691"/>
                <a:gd name="connsiteX62" fmla="*/ 223427 w 2431220"/>
                <a:gd name="connsiteY62" fmla="*/ 1136072 h 1648691"/>
                <a:gd name="connsiteX63" fmla="*/ 237281 w 2431220"/>
                <a:gd name="connsiteY63" fmla="*/ 1094509 h 1648691"/>
                <a:gd name="connsiteX64" fmla="*/ 292700 w 2431220"/>
                <a:gd name="connsiteY64" fmla="*/ 1011382 h 1648691"/>
                <a:gd name="connsiteX65" fmla="*/ 306554 w 2431220"/>
                <a:gd name="connsiteY65" fmla="*/ 969818 h 1648691"/>
                <a:gd name="connsiteX66" fmla="*/ 334263 w 2431220"/>
                <a:gd name="connsiteY66" fmla="*/ 748145 h 1648691"/>
                <a:gd name="connsiteX67" fmla="*/ 348118 w 2431220"/>
                <a:gd name="connsiteY67" fmla="*/ 692727 h 1648691"/>
                <a:gd name="connsiteX68" fmla="*/ 389681 w 2431220"/>
                <a:gd name="connsiteY68" fmla="*/ 595745 h 1648691"/>
                <a:gd name="connsiteX69" fmla="*/ 417391 w 2431220"/>
                <a:gd name="connsiteY69" fmla="*/ 568036 h 1648691"/>
                <a:gd name="connsiteX70" fmla="*/ 403536 w 2431220"/>
                <a:gd name="connsiteY70" fmla="*/ 665018 h 1648691"/>
                <a:gd name="connsiteX71" fmla="*/ 375827 w 2431220"/>
                <a:gd name="connsiteY71" fmla="*/ 748145 h 1648691"/>
                <a:gd name="connsiteX72" fmla="*/ 389681 w 2431220"/>
                <a:gd name="connsiteY72" fmla="*/ 1025236 h 1648691"/>
                <a:gd name="connsiteX73" fmla="*/ 417391 w 2431220"/>
                <a:gd name="connsiteY73" fmla="*/ 983672 h 1648691"/>
                <a:gd name="connsiteX74" fmla="*/ 431245 w 2431220"/>
                <a:gd name="connsiteY74" fmla="*/ 928254 h 1648691"/>
                <a:gd name="connsiteX75" fmla="*/ 445100 w 2431220"/>
                <a:gd name="connsiteY75" fmla="*/ 886691 h 1648691"/>
                <a:gd name="connsiteX76" fmla="*/ 458954 w 2431220"/>
                <a:gd name="connsiteY76" fmla="*/ 831272 h 1648691"/>
                <a:gd name="connsiteX77" fmla="*/ 486663 w 2431220"/>
                <a:gd name="connsiteY77" fmla="*/ 748145 h 1648691"/>
                <a:gd name="connsiteX78" fmla="*/ 472809 w 2431220"/>
                <a:gd name="connsiteY78" fmla="*/ 554182 h 1648691"/>
                <a:gd name="connsiteX79" fmla="*/ 458954 w 2431220"/>
                <a:gd name="connsiteY79" fmla="*/ 471054 h 1648691"/>
                <a:gd name="connsiteX80" fmla="*/ 431245 w 2431220"/>
                <a:gd name="connsiteY80" fmla="*/ 512618 h 1648691"/>
                <a:gd name="connsiteX81" fmla="*/ 417391 w 2431220"/>
                <a:gd name="connsiteY81" fmla="*/ 568036 h 1648691"/>
                <a:gd name="connsiteX82" fmla="*/ 403536 w 2431220"/>
                <a:gd name="connsiteY82" fmla="*/ 595745 h 1648691"/>
                <a:gd name="connsiteX83" fmla="*/ 514372 w 2431220"/>
                <a:gd name="connsiteY83" fmla="*/ 498763 h 1648691"/>
                <a:gd name="connsiteX84" fmla="*/ 555936 w 2431220"/>
                <a:gd name="connsiteY84" fmla="*/ 443345 h 1648691"/>
                <a:gd name="connsiteX85" fmla="*/ 680627 w 2431220"/>
                <a:gd name="connsiteY85" fmla="*/ 387927 h 1648691"/>
                <a:gd name="connsiteX86" fmla="*/ 722191 w 2431220"/>
                <a:gd name="connsiteY86" fmla="*/ 346363 h 1648691"/>
                <a:gd name="connsiteX87" fmla="*/ 805318 w 2431220"/>
                <a:gd name="connsiteY87" fmla="*/ 290945 h 1648691"/>
                <a:gd name="connsiteX88" fmla="*/ 846881 w 2431220"/>
                <a:gd name="connsiteY88" fmla="*/ 263236 h 1648691"/>
                <a:gd name="connsiteX89" fmla="*/ 888445 w 2431220"/>
                <a:gd name="connsiteY89" fmla="*/ 249382 h 1648691"/>
                <a:gd name="connsiteX90" fmla="*/ 916154 w 2431220"/>
                <a:gd name="connsiteY90" fmla="*/ 221672 h 1648691"/>
                <a:gd name="connsiteX91" fmla="*/ 999281 w 2431220"/>
                <a:gd name="connsiteY91" fmla="*/ 166254 h 1648691"/>
                <a:gd name="connsiteX92" fmla="*/ 957718 w 2431220"/>
                <a:gd name="connsiteY92" fmla="*/ 138545 h 1648691"/>
                <a:gd name="connsiteX93" fmla="*/ 722191 w 2431220"/>
                <a:gd name="connsiteY93" fmla="*/ 180109 h 1648691"/>
                <a:gd name="connsiteX94" fmla="*/ 639063 w 2431220"/>
                <a:gd name="connsiteY94" fmla="*/ 249382 h 1648691"/>
                <a:gd name="connsiteX95" fmla="*/ 569791 w 2431220"/>
                <a:gd name="connsiteY95" fmla="*/ 318654 h 1648691"/>
                <a:gd name="connsiteX96" fmla="*/ 555936 w 2431220"/>
                <a:gd name="connsiteY96" fmla="*/ 360218 h 1648691"/>
                <a:gd name="connsiteX97" fmla="*/ 611354 w 2431220"/>
                <a:gd name="connsiteY97" fmla="*/ 401782 h 1648691"/>
                <a:gd name="connsiteX98" fmla="*/ 736045 w 2431220"/>
                <a:gd name="connsiteY98" fmla="*/ 332509 h 1648691"/>
                <a:gd name="connsiteX99" fmla="*/ 777609 w 2431220"/>
                <a:gd name="connsiteY99" fmla="*/ 318654 h 1648691"/>
                <a:gd name="connsiteX100" fmla="*/ 874591 w 2431220"/>
                <a:gd name="connsiteY100" fmla="*/ 249382 h 1648691"/>
                <a:gd name="connsiteX101" fmla="*/ 902300 w 2431220"/>
                <a:gd name="connsiteY101" fmla="*/ 221672 h 1648691"/>
                <a:gd name="connsiteX102" fmla="*/ 930009 w 2431220"/>
                <a:gd name="connsiteY102" fmla="*/ 166254 h 1648691"/>
                <a:gd name="connsiteX103" fmla="*/ 985427 w 2431220"/>
                <a:gd name="connsiteY103" fmla="*/ 138545 h 1648691"/>
                <a:gd name="connsiteX104" fmla="*/ 1123972 w 2431220"/>
                <a:gd name="connsiteY104" fmla="*/ 41563 h 1648691"/>
                <a:gd name="connsiteX105" fmla="*/ 1207100 w 2431220"/>
                <a:gd name="connsiteY105" fmla="*/ 13854 h 1648691"/>
                <a:gd name="connsiteX106" fmla="*/ 1220954 w 2431220"/>
                <a:gd name="connsiteY106" fmla="*/ 55418 h 1648691"/>
                <a:gd name="connsiteX107" fmla="*/ 1234809 w 2431220"/>
                <a:gd name="connsiteY107" fmla="*/ 110836 h 1648691"/>
                <a:gd name="connsiteX108" fmla="*/ 1276372 w 2431220"/>
                <a:gd name="connsiteY108" fmla="*/ 69272 h 1648691"/>
                <a:gd name="connsiteX109" fmla="*/ 1359500 w 2431220"/>
                <a:gd name="connsiteY109" fmla="*/ 0 h 1648691"/>
                <a:gd name="connsiteX110" fmla="*/ 1414918 w 2431220"/>
                <a:gd name="connsiteY110" fmla="*/ 69272 h 1648691"/>
                <a:gd name="connsiteX111" fmla="*/ 1484191 w 2431220"/>
                <a:gd name="connsiteY111" fmla="*/ 55418 h 1648691"/>
                <a:gd name="connsiteX112" fmla="*/ 1525754 w 2431220"/>
                <a:gd name="connsiteY112" fmla="*/ 83127 h 1648691"/>
                <a:gd name="connsiteX113" fmla="*/ 1567318 w 2431220"/>
                <a:gd name="connsiteY113" fmla="*/ 180109 h 1648691"/>
                <a:gd name="connsiteX114" fmla="*/ 1636591 w 2431220"/>
                <a:gd name="connsiteY114" fmla="*/ 124691 h 1648691"/>
                <a:gd name="connsiteX115" fmla="*/ 1719718 w 2431220"/>
                <a:gd name="connsiteY115" fmla="*/ 207818 h 1648691"/>
                <a:gd name="connsiteX116" fmla="*/ 1788991 w 2431220"/>
                <a:gd name="connsiteY116" fmla="*/ 221672 h 1648691"/>
                <a:gd name="connsiteX117" fmla="*/ 1858263 w 2431220"/>
                <a:gd name="connsiteY117" fmla="*/ 290945 h 1648691"/>
                <a:gd name="connsiteX118" fmla="*/ 1885972 w 2431220"/>
                <a:gd name="connsiteY118" fmla="*/ 332509 h 1648691"/>
                <a:gd name="connsiteX119" fmla="*/ 1969100 w 2431220"/>
                <a:gd name="connsiteY119" fmla="*/ 360218 h 1648691"/>
                <a:gd name="connsiteX120" fmla="*/ 2010663 w 2431220"/>
                <a:gd name="connsiteY120" fmla="*/ 387927 h 1648691"/>
                <a:gd name="connsiteX121" fmla="*/ 2038372 w 2431220"/>
                <a:gd name="connsiteY121" fmla="*/ 429491 h 1648691"/>
                <a:gd name="connsiteX122" fmla="*/ 2066081 w 2431220"/>
                <a:gd name="connsiteY122" fmla="*/ 484909 h 1648691"/>
                <a:gd name="connsiteX123" fmla="*/ 2093791 w 2431220"/>
                <a:gd name="connsiteY123" fmla="*/ 512618 h 1648691"/>
                <a:gd name="connsiteX124" fmla="*/ 2121500 w 2431220"/>
                <a:gd name="connsiteY124" fmla="*/ 554182 h 1648691"/>
                <a:gd name="connsiteX125" fmla="*/ 2135354 w 2431220"/>
                <a:gd name="connsiteY125" fmla="*/ 595745 h 1648691"/>
                <a:gd name="connsiteX126" fmla="*/ 2190772 w 2431220"/>
                <a:gd name="connsiteY126" fmla="*/ 678872 h 1648691"/>
                <a:gd name="connsiteX127" fmla="*/ 2218481 w 2431220"/>
                <a:gd name="connsiteY127" fmla="*/ 762000 h 1648691"/>
                <a:gd name="connsiteX128" fmla="*/ 2246191 w 2431220"/>
                <a:gd name="connsiteY128" fmla="*/ 858982 h 1648691"/>
                <a:gd name="connsiteX129" fmla="*/ 2273900 w 2431220"/>
                <a:gd name="connsiteY129" fmla="*/ 900545 h 1648691"/>
                <a:gd name="connsiteX130" fmla="*/ 2301609 w 2431220"/>
                <a:gd name="connsiteY130" fmla="*/ 1052945 h 1648691"/>
                <a:gd name="connsiteX131" fmla="*/ 2315463 w 2431220"/>
                <a:gd name="connsiteY131" fmla="*/ 1094509 h 1648691"/>
                <a:gd name="connsiteX132" fmla="*/ 2329318 w 2431220"/>
                <a:gd name="connsiteY132" fmla="*/ 1163782 h 1648691"/>
                <a:gd name="connsiteX133" fmla="*/ 2370881 w 2431220"/>
                <a:gd name="connsiteY133" fmla="*/ 1524000 h 1648691"/>
                <a:gd name="connsiteX134" fmla="*/ 2412445 w 2431220"/>
                <a:gd name="connsiteY134" fmla="*/ 1607127 h 1648691"/>
                <a:gd name="connsiteX135" fmla="*/ 2426300 w 2431220"/>
                <a:gd name="connsiteY135" fmla="*/ 1648691 h 1648691"/>
                <a:gd name="connsiteX136" fmla="*/ 2398591 w 2431220"/>
                <a:gd name="connsiteY136" fmla="*/ 1607127 h 1648691"/>
                <a:gd name="connsiteX137" fmla="*/ 2370881 w 2431220"/>
                <a:gd name="connsiteY137" fmla="*/ 1524000 h 1648691"/>
                <a:gd name="connsiteX138" fmla="*/ 2343172 w 2431220"/>
                <a:gd name="connsiteY138" fmla="*/ 1440872 h 1648691"/>
                <a:gd name="connsiteX139" fmla="*/ 2329318 w 2431220"/>
                <a:gd name="connsiteY139" fmla="*/ 1399309 h 1648691"/>
                <a:gd name="connsiteX140" fmla="*/ 2301609 w 2431220"/>
                <a:gd name="connsiteY140" fmla="*/ 1343891 h 1648691"/>
                <a:gd name="connsiteX141" fmla="*/ 2246191 w 2431220"/>
                <a:gd name="connsiteY141" fmla="*/ 1219200 h 1648691"/>
                <a:gd name="connsiteX142" fmla="*/ 2232336 w 2431220"/>
                <a:gd name="connsiteY142" fmla="*/ 1149927 h 1648691"/>
                <a:gd name="connsiteX143" fmla="*/ 2246191 w 2431220"/>
                <a:gd name="connsiteY143" fmla="*/ 1205345 h 1648691"/>
                <a:gd name="connsiteX144" fmla="*/ 2260045 w 2431220"/>
                <a:gd name="connsiteY144" fmla="*/ 1246909 h 1648691"/>
                <a:gd name="connsiteX145" fmla="*/ 2273900 w 2431220"/>
                <a:gd name="connsiteY145" fmla="*/ 1330036 h 1648691"/>
                <a:gd name="connsiteX146" fmla="*/ 2287754 w 2431220"/>
                <a:gd name="connsiteY146" fmla="*/ 1385454 h 1648691"/>
                <a:gd name="connsiteX147" fmla="*/ 2301609 w 2431220"/>
                <a:gd name="connsiteY147" fmla="*/ 1510145 h 1648691"/>
                <a:gd name="connsiteX148" fmla="*/ 2315463 w 2431220"/>
                <a:gd name="connsiteY148" fmla="*/ 1551709 h 1648691"/>
                <a:gd name="connsiteX149" fmla="*/ 2301609 w 2431220"/>
                <a:gd name="connsiteY149" fmla="*/ 1593272 h 1648691"/>
                <a:gd name="connsiteX150" fmla="*/ 2273900 w 2431220"/>
                <a:gd name="connsiteY150" fmla="*/ 1330036 h 1648691"/>
                <a:gd name="connsiteX151" fmla="*/ 2246191 w 2431220"/>
                <a:gd name="connsiteY151" fmla="*/ 1233054 h 1648691"/>
                <a:gd name="connsiteX152" fmla="*/ 2204627 w 2431220"/>
                <a:gd name="connsiteY152" fmla="*/ 1080654 h 1648691"/>
                <a:gd name="connsiteX153" fmla="*/ 2190772 w 2431220"/>
                <a:gd name="connsiteY153" fmla="*/ 1122218 h 1648691"/>
                <a:gd name="connsiteX154" fmla="*/ 2163063 w 2431220"/>
                <a:gd name="connsiteY154" fmla="*/ 1343891 h 1648691"/>
                <a:gd name="connsiteX155" fmla="*/ 2163063 w 2431220"/>
                <a:gd name="connsiteY155" fmla="*/ 1066800 h 1648691"/>
                <a:gd name="connsiteX156" fmla="*/ 2135354 w 2431220"/>
                <a:gd name="connsiteY156" fmla="*/ 1011382 h 1648691"/>
                <a:gd name="connsiteX157" fmla="*/ 2107645 w 2431220"/>
                <a:gd name="connsiteY157" fmla="*/ 983672 h 1648691"/>
                <a:gd name="connsiteX158" fmla="*/ 2093791 w 2431220"/>
                <a:gd name="connsiteY158" fmla="*/ 942109 h 1648691"/>
                <a:gd name="connsiteX159" fmla="*/ 2066081 w 2431220"/>
                <a:gd name="connsiteY159" fmla="*/ 914400 h 1648691"/>
                <a:gd name="connsiteX160" fmla="*/ 2052227 w 2431220"/>
                <a:gd name="connsiteY160" fmla="*/ 720436 h 1648691"/>
                <a:gd name="connsiteX161" fmla="*/ 2038372 w 2431220"/>
                <a:gd name="connsiteY161" fmla="*/ 678872 h 1648691"/>
                <a:gd name="connsiteX162" fmla="*/ 1996809 w 2431220"/>
                <a:gd name="connsiteY162" fmla="*/ 637309 h 1648691"/>
                <a:gd name="connsiteX163" fmla="*/ 1955245 w 2431220"/>
                <a:gd name="connsiteY163" fmla="*/ 609600 h 1648691"/>
                <a:gd name="connsiteX164" fmla="*/ 1913681 w 2431220"/>
                <a:gd name="connsiteY164" fmla="*/ 540327 h 1648691"/>
                <a:gd name="connsiteX165" fmla="*/ 1844409 w 2431220"/>
                <a:gd name="connsiteY165" fmla="*/ 471054 h 1648691"/>
                <a:gd name="connsiteX166" fmla="*/ 1761281 w 2431220"/>
                <a:gd name="connsiteY166" fmla="*/ 443345 h 1648691"/>
                <a:gd name="connsiteX167" fmla="*/ 1747427 w 2431220"/>
                <a:gd name="connsiteY167" fmla="*/ 415636 h 164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2431220" h="1648691">
                  <a:moveTo>
                    <a:pt x="1747427" y="415636"/>
                  </a:moveTo>
                  <a:cubicBezTo>
                    <a:pt x="1724336" y="438727"/>
                    <a:pt x="1699658" y="460333"/>
                    <a:pt x="1678154" y="484909"/>
                  </a:cubicBezTo>
                  <a:cubicBezTo>
                    <a:pt x="1667189" y="497440"/>
                    <a:pt x="1666773" y="523207"/>
                    <a:pt x="1650445" y="526472"/>
                  </a:cubicBezTo>
                  <a:cubicBezTo>
                    <a:pt x="1634117" y="529737"/>
                    <a:pt x="1622736" y="507999"/>
                    <a:pt x="1608881" y="498763"/>
                  </a:cubicBezTo>
                  <a:lnTo>
                    <a:pt x="1581172" y="415636"/>
                  </a:lnTo>
                  <a:cubicBezTo>
                    <a:pt x="1576554" y="401781"/>
                    <a:pt x="1570860" y="388240"/>
                    <a:pt x="1567318" y="374072"/>
                  </a:cubicBezTo>
                  <a:lnTo>
                    <a:pt x="1553463" y="318654"/>
                  </a:lnTo>
                  <a:cubicBezTo>
                    <a:pt x="1547631" y="336151"/>
                    <a:pt x="1532560" y="393518"/>
                    <a:pt x="1511900" y="401782"/>
                  </a:cubicBezTo>
                  <a:cubicBezTo>
                    <a:pt x="1498340" y="407206"/>
                    <a:pt x="1484191" y="392545"/>
                    <a:pt x="1470336" y="387927"/>
                  </a:cubicBezTo>
                  <a:cubicBezTo>
                    <a:pt x="1438233" y="409328"/>
                    <a:pt x="1404011" y="446294"/>
                    <a:pt x="1359500" y="401782"/>
                  </a:cubicBezTo>
                  <a:cubicBezTo>
                    <a:pt x="1338847" y="381129"/>
                    <a:pt x="1360602" y="323456"/>
                    <a:pt x="1331791" y="318654"/>
                  </a:cubicBezTo>
                  <a:lnTo>
                    <a:pt x="1248663" y="304800"/>
                  </a:lnTo>
                  <a:cubicBezTo>
                    <a:pt x="1120854" y="347403"/>
                    <a:pt x="1198204" y="351322"/>
                    <a:pt x="1137827" y="290945"/>
                  </a:cubicBezTo>
                  <a:cubicBezTo>
                    <a:pt x="1126053" y="279171"/>
                    <a:pt x="1110118" y="272472"/>
                    <a:pt x="1096263" y="263236"/>
                  </a:cubicBezTo>
                  <a:cubicBezTo>
                    <a:pt x="1032744" y="358514"/>
                    <a:pt x="1072438" y="335832"/>
                    <a:pt x="999281" y="360218"/>
                  </a:cubicBezTo>
                  <a:cubicBezTo>
                    <a:pt x="980808" y="355600"/>
                    <a:pt x="962172" y="351594"/>
                    <a:pt x="943863" y="346363"/>
                  </a:cubicBezTo>
                  <a:cubicBezTo>
                    <a:pt x="929821" y="342351"/>
                    <a:pt x="915859" y="327085"/>
                    <a:pt x="902300" y="332509"/>
                  </a:cubicBezTo>
                  <a:cubicBezTo>
                    <a:pt x="886840" y="338693"/>
                    <a:pt x="884993" y="361070"/>
                    <a:pt x="874591" y="374072"/>
                  </a:cubicBezTo>
                  <a:cubicBezTo>
                    <a:pt x="866431" y="384272"/>
                    <a:pt x="858565" y="395940"/>
                    <a:pt x="846881" y="401782"/>
                  </a:cubicBezTo>
                  <a:cubicBezTo>
                    <a:pt x="820757" y="414844"/>
                    <a:pt x="763754" y="429491"/>
                    <a:pt x="763754" y="429491"/>
                  </a:cubicBezTo>
                  <a:cubicBezTo>
                    <a:pt x="754518" y="443345"/>
                    <a:pt x="747819" y="459280"/>
                    <a:pt x="736045" y="471054"/>
                  </a:cubicBezTo>
                  <a:cubicBezTo>
                    <a:pt x="724271" y="482828"/>
                    <a:pt x="705446" y="486232"/>
                    <a:pt x="694481" y="498763"/>
                  </a:cubicBezTo>
                  <a:cubicBezTo>
                    <a:pt x="672551" y="523826"/>
                    <a:pt x="639063" y="581891"/>
                    <a:pt x="639063" y="581891"/>
                  </a:cubicBezTo>
                  <a:cubicBezTo>
                    <a:pt x="606088" y="680815"/>
                    <a:pt x="627555" y="640716"/>
                    <a:pt x="583645" y="706582"/>
                  </a:cubicBezTo>
                  <a:lnTo>
                    <a:pt x="555936" y="789709"/>
                  </a:lnTo>
                  <a:cubicBezTo>
                    <a:pt x="551318" y="803563"/>
                    <a:pt x="544945" y="816952"/>
                    <a:pt x="542081" y="831272"/>
                  </a:cubicBezTo>
                  <a:cubicBezTo>
                    <a:pt x="531946" y="881949"/>
                    <a:pt x="523956" y="936795"/>
                    <a:pt x="500518" y="983672"/>
                  </a:cubicBezTo>
                  <a:cubicBezTo>
                    <a:pt x="491282" y="1002145"/>
                    <a:pt x="480061" y="1019753"/>
                    <a:pt x="472809" y="1039091"/>
                  </a:cubicBezTo>
                  <a:cubicBezTo>
                    <a:pt x="434468" y="1141334"/>
                    <a:pt x="487397" y="1051845"/>
                    <a:pt x="431245" y="1136072"/>
                  </a:cubicBezTo>
                  <a:cubicBezTo>
                    <a:pt x="426627" y="1149927"/>
                    <a:pt x="424905" y="1165113"/>
                    <a:pt x="417391" y="1177636"/>
                  </a:cubicBezTo>
                  <a:cubicBezTo>
                    <a:pt x="410670" y="1188837"/>
                    <a:pt x="395523" y="1193662"/>
                    <a:pt x="389681" y="1205345"/>
                  </a:cubicBezTo>
                  <a:cubicBezTo>
                    <a:pt x="376619" y="1231469"/>
                    <a:pt x="382625" y="1267819"/>
                    <a:pt x="361972" y="1288472"/>
                  </a:cubicBezTo>
                  <a:cubicBezTo>
                    <a:pt x="352736" y="1297709"/>
                    <a:pt x="342100" y="1305732"/>
                    <a:pt x="334263" y="1316182"/>
                  </a:cubicBezTo>
                  <a:cubicBezTo>
                    <a:pt x="314282" y="1342824"/>
                    <a:pt x="306554" y="1380836"/>
                    <a:pt x="278845" y="1399309"/>
                  </a:cubicBezTo>
                  <a:lnTo>
                    <a:pt x="237281" y="1427018"/>
                  </a:lnTo>
                  <a:cubicBezTo>
                    <a:pt x="228588" y="1440057"/>
                    <a:pt x="195174" y="1501724"/>
                    <a:pt x="168009" y="1496291"/>
                  </a:cubicBezTo>
                  <a:cubicBezTo>
                    <a:pt x="151681" y="1493025"/>
                    <a:pt x="149536" y="1468582"/>
                    <a:pt x="140300" y="1454727"/>
                  </a:cubicBezTo>
                  <a:cubicBezTo>
                    <a:pt x="151568" y="1420921"/>
                    <a:pt x="155005" y="1398458"/>
                    <a:pt x="181863" y="1371600"/>
                  </a:cubicBezTo>
                  <a:cubicBezTo>
                    <a:pt x="193637" y="1359826"/>
                    <a:pt x="209572" y="1353127"/>
                    <a:pt x="223427" y="1343891"/>
                  </a:cubicBezTo>
                  <a:lnTo>
                    <a:pt x="278845" y="1260763"/>
                  </a:lnTo>
                  <a:cubicBezTo>
                    <a:pt x="288081" y="1246909"/>
                    <a:pt x="292700" y="1228436"/>
                    <a:pt x="306554" y="1219200"/>
                  </a:cubicBezTo>
                  <a:lnTo>
                    <a:pt x="348118" y="1191491"/>
                  </a:lnTo>
                  <a:cubicBezTo>
                    <a:pt x="383274" y="1086023"/>
                    <a:pt x="404468" y="1102635"/>
                    <a:pt x="306554" y="1122218"/>
                  </a:cubicBezTo>
                  <a:cubicBezTo>
                    <a:pt x="214314" y="1214460"/>
                    <a:pt x="301263" y="1115118"/>
                    <a:pt x="251136" y="1205345"/>
                  </a:cubicBezTo>
                  <a:cubicBezTo>
                    <a:pt x="234963" y="1234456"/>
                    <a:pt x="219266" y="1264923"/>
                    <a:pt x="195718" y="1288472"/>
                  </a:cubicBezTo>
                  <a:cubicBezTo>
                    <a:pt x="186482" y="1297709"/>
                    <a:pt x="175846" y="1305732"/>
                    <a:pt x="168009" y="1316182"/>
                  </a:cubicBezTo>
                  <a:cubicBezTo>
                    <a:pt x="162379" y="1323688"/>
                    <a:pt x="113769" y="1409686"/>
                    <a:pt x="84881" y="1427018"/>
                  </a:cubicBezTo>
                  <a:cubicBezTo>
                    <a:pt x="72358" y="1434531"/>
                    <a:pt x="57172" y="1436254"/>
                    <a:pt x="43318" y="1440872"/>
                  </a:cubicBezTo>
                  <a:cubicBezTo>
                    <a:pt x="47936" y="1422399"/>
                    <a:pt x="46610" y="1401297"/>
                    <a:pt x="57172" y="1385454"/>
                  </a:cubicBezTo>
                  <a:cubicBezTo>
                    <a:pt x="66408" y="1371599"/>
                    <a:pt x="85944" y="1368405"/>
                    <a:pt x="98736" y="1357745"/>
                  </a:cubicBezTo>
                  <a:cubicBezTo>
                    <a:pt x="167924" y="1300090"/>
                    <a:pt x="108820" y="1326676"/>
                    <a:pt x="181863" y="1302327"/>
                  </a:cubicBezTo>
                  <a:cubicBezTo>
                    <a:pt x="191099" y="1288472"/>
                    <a:pt x="196570" y="1271165"/>
                    <a:pt x="209572" y="1260763"/>
                  </a:cubicBezTo>
                  <a:cubicBezTo>
                    <a:pt x="220976" y="1251640"/>
                    <a:pt x="242648" y="1258793"/>
                    <a:pt x="251136" y="1246909"/>
                  </a:cubicBezTo>
                  <a:cubicBezTo>
                    <a:pt x="268113" y="1223142"/>
                    <a:pt x="269609" y="1191491"/>
                    <a:pt x="278845" y="1163782"/>
                  </a:cubicBezTo>
                  <a:lnTo>
                    <a:pt x="292700" y="1122218"/>
                  </a:lnTo>
                  <a:cubicBezTo>
                    <a:pt x="278845" y="1117600"/>
                    <a:pt x="264991" y="1103745"/>
                    <a:pt x="251136" y="1108363"/>
                  </a:cubicBezTo>
                  <a:cubicBezTo>
                    <a:pt x="219543" y="1118894"/>
                    <a:pt x="168009" y="1163782"/>
                    <a:pt x="168009" y="1163782"/>
                  </a:cubicBezTo>
                  <a:cubicBezTo>
                    <a:pt x="148568" y="1192943"/>
                    <a:pt x="83098" y="1302923"/>
                    <a:pt x="43318" y="1316182"/>
                  </a:cubicBezTo>
                  <a:cubicBezTo>
                    <a:pt x="29463" y="1320800"/>
                    <a:pt x="-8572" y="1340363"/>
                    <a:pt x="1754" y="1330036"/>
                  </a:cubicBezTo>
                  <a:cubicBezTo>
                    <a:pt x="16357" y="1315432"/>
                    <a:pt x="39240" y="1312574"/>
                    <a:pt x="57172" y="1302327"/>
                  </a:cubicBezTo>
                  <a:cubicBezTo>
                    <a:pt x="132373" y="1259355"/>
                    <a:pt x="64095" y="1286165"/>
                    <a:pt x="140300" y="1260763"/>
                  </a:cubicBezTo>
                  <a:lnTo>
                    <a:pt x="195718" y="1177636"/>
                  </a:lnTo>
                  <a:lnTo>
                    <a:pt x="223427" y="1136072"/>
                  </a:lnTo>
                  <a:cubicBezTo>
                    <a:pt x="228045" y="1122218"/>
                    <a:pt x="230189" y="1107275"/>
                    <a:pt x="237281" y="1094509"/>
                  </a:cubicBezTo>
                  <a:cubicBezTo>
                    <a:pt x="253454" y="1065398"/>
                    <a:pt x="292700" y="1011382"/>
                    <a:pt x="292700" y="1011382"/>
                  </a:cubicBezTo>
                  <a:cubicBezTo>
                    <a:pt x="297318" y="997527"/>
                    <a:pt x="303690" y="984138"/>
                    <a:pt x="306554" y="969818"/>
                  </a:cubicBezTo>
                  <a:cubicBezTo>
                    <a:pt x="322694" y="889117"/>
                    <a:pt x="321451" y="831425"/>
                    <a:pt x="334263" y="748145"/>
                  </a:cubicBezTo>
                  <a:cubicBezTo>
                    <a:pt x="337158" y="729325"/>
                    <a:pt x="342887" y="711036"/>
                    <a:pt x="348118" y="692727"/>
                  </a:cubicBezTo>
                  <a:cubicBezTo>
                    <a:pt x="357355" y="660398"/>
                    <a:pt x="371206" y="623457"/>
                    <a:pt x="389681" y="595745"/>
                  </a:cubicBezTo>
                  <a:cubicBezTo>
                    <a:pt x="396927" y="584877"/>
                    <a:pt x="408154" y="577272"/>
                    <a:pt x="417391" y="568036"/>
                  </a:cubicBezTo>
                  <a:cubicBezTo>
                    <a:pt x="439977" y="635797"/>
                    <a:pt x="434663" y="587199"/>
                    <a:pt x="403536" y="665018"/>
                  </a:cubicBezTo>
                  <a:cubicBezTo>
                    <a:pt x="392688" y="692137"/>
                    <a:pt x="375827" y="748145"/>
                    <a:pt x="375827" y="748145"/>
                  </a:cubicBezTo>
                  <a:cubicBezTo>
                    <a:pt x="380445" y="840509"/>
                    <a:pt x="373609" y="934164"/>
                    <a:pt x="389681" y="1025236"/>
                  </a:cubicBezTo>
                  <a:cubicBezTo>
                    <a:pt x="392575" y="1041634"/>
                    <a:pt x="410832" y="998977"/>
                    <a:pt x="417391" y="983672"/>
                  </a:cubicBezTo>
                  <a:cubicBezTo>
                    <a:pt x="424892" y="966170"/>
                    <a:pt x="426014" y="946563"/>
                    <a:pt x="431245" y="928254"/>
                  </a:cubicBezTo>
                  <a:cubicBezTo>
                    <a:pt x="435257" y="914212"/>
                    <a:pt x="441088" y="900733"/>
                    <a:pt x="445100" y="886691"/>
                  </a:cubicBezTo>
                  <a:cubicBezTo>
                    <a:pt x="450331" y="868382"/>
                    <a:pt x="453483" y="849510"/>
                    <a:pt x="458954" y="831272"/>
                  </a:cubicBezTo>
                  <a:cubicBezTo>
                    <a:pt x="467347" y="803296"/>
                    <a:pt x="486663" y="748145"/>
                    <a:pt x="486663" y="748145"/>
                  </a:cubicBezTo>
                  <a:cubicBezTo>
                    <a:pt x="482045" y="683491"/>
                    <a:pt x="479259" y="618679"/>
                    <a:pt x="472809" y="554182"/>
                  </a:cubicBezTo>
                  <a:cubicBezTo>
                    <a:pt x="470014" y="526230"/>
                    <a:pt x="478818" y="490918"/>
                    <a:pt x="458954" y="471054"/>
                  </a:cubicBezTo>
                  <a:cubicBezTo>
                    <a:pt x="447180" y="459280"/>
                    <a:pt x="440481" y="498763"/>
                    <a:pt x="431245" y="512618"/>
                  </a:cubicBezTo>
                  <a:cubicBezTo>
                    <a:pt x="426627" y="531091"/>
                    <a:pt x="430855" y="554572"/>
                    <a:pt x="417391" y="568036"/>
                  </a:cubicBezTo>
                  <a:cubicBezTo>
                    <a:pt x="386947" y="598480"/>
                    <a:pt x="313887" y="565863"/>
                    <a:pt x="403536" y="595745"/>
                  </a:cubicBezTo>
                  <a:cubicBezTo>
                    <a:pt x="456797" y="555800"/>
                    <a:pt x="468712" y="550946"/>
                    <a:pt x="514372" y="498763"/>
                  </a:cubicBezTo>
                  <a:cubicBezTo>
                    <a:pt x="529577" y="481385"/>
                    <a:pt x="536723" y="456154"/>
                    <a:pt x="555936" y="443345"/>
                  </a:cubicBezTo>
                  <a:cubicBezTo>
                    <a:pt x="737167" y="322525"/>
                    <a:pt x="567838" y="481918"/>
                    <a:pt x="680627" y="387927"/>
                  </a:cubicBezTo>
                  <a:cubicBezTo>
                    <a:pt x="695679" y="375384"/>
                    <a:pt x="706725" y="358392"/>
                    <a:pt x="722191" y="346363"/>
                  </a:cubicBezTo>
                  <a:cubicBezTo>
                    <a:pt x="748478" y="325917"/>
                    <a:pt x="777609" y="309418"/>
                    <a:pt x="805318" y="290945"/>
                  </a:cubicBezTo>
                  <a:cubicBezTo>
                    <a:pt x="819172" y="281709"/>
                    <a:pt x="831084" y="268501"/>
                    <a:pt x="846881" y="263236"/>
                  </a:cubicBezTo>
                  <a:lnTo>
                    <a:pt x="888445" y="249382"/>
                  </a:lnTo>
                  <a:cubicBezTo>
                    <a:pt x="897681" y="240145"/>
                    <a:pt x="905704" y="229509"/>
                    <a:pt x="916154" y="221672"/>
                  </a:cubicBezTo>
                  <a:cubicBezTo>
                    <a:pt x="942796" y="201691"/>
                    <a:pt x="999281" y="166254"/>
                    <a:pt x="999281" y="166254"/>
                  </a:cubicBezTo>
                  <a:cubicBezTo>
                    <a:pt x="985427" y="157018"/>
                    <a:pt x="974369" y="138545"/>
                    <a:pt x="957718" y="138545"/>
                  </a:cubicBezTo>
                  <a:cubicBezTo>
                    <a:pt x="926130" y="138545"/>
                    <a:pt x="780376" y="168471"/>
                    <a:pt x="722191" y="180109"/>
                  </a:cubicBezTo>
                  <a:cubicBezTo>
                    <a:pt x="681322" y="207355"/>
                    <a:pt x="672400" y="209378"/>
                    <a:pt x="639063" y="249382"/>
                  </a:cubicBezTo>
                  <a:cubicBezTo>
                    <a:pt x="581336" y="318654"/>
                    <a:pt x="645990" y="267854"/>
                    <a:pt x="569791" y="318654"/>
                  </a:cubicBezTo>
                  <a:cubicBezTo>
                    <a:pt x="565173" y="332509"/>
                    <a:pt x="565059" y="348814"/>
                    <a:pt x="555936" y="360218"/>
                  </a:cubicBezTo>
                  <a:cubicBezTo>
                    <a:pt x="515987" y="410153"/>
                    <a:pt x="441433" y="377507"/>
                    <a:pt x="611354" y="401782"/>
                  </a:cubicBezTo>
                  <a:cubicBezTo>
                    <a:pt x="786567" y="331695"/>
                    <a:pt x="582275" y="420377"/>
                    <a:pt x="736045" y="332509"/>
                  </a:cubicBezTo>
                  <a:cubicBezTo>
                    <a:pt x="748725" y="325263"/>
                    <a:pt x="764547" y="325185"/>
                    <a:pt x="777609" y="318654"/>
                  </a:cubicBezTo>
                  <a:cubicBezTo>
                    <a:pt x="795600" y="309658"/>
                    <a:pt x="865183" y="257222"/>
                    <a:pt x="874591" y="249382"/>
                  </a:cubicBezTo>
                  <a:cubicBezTo>
                    <a:pt x="884626" y="241020"/>
                    <a:pt x="895054" y="232541"/>
                    <a:pt x="902300" y="221672"/>
                  </a:cubicBezTo>
                  <a:cubicBezTo>
                    <a:pt x="913756" y="204488"/>
                    <a:pt x="915405" y="180858"/>
                    <a:pt x="930009" y="166254"/>
                  </a:cubicBezTo>
                  <a:cubicBezTo>
                    <a:pt x="944613" y="151650"/>
                    <a:pt x="967913" y="149491"/>
                    <a:pt x="985427" y="138545"/>
                  </a:cubicBezTo>
                  <a:cubicBezTo>
                    <a:pt x="1021554" y="115966"/>
                    <a:pt x="1087878" y="53594"/>
                    <a:pt x="1123972" y="41563"/>
                  </a:cubicBezTo>
                  <a:lnTo>
                    <a:pt x="1207100" y="13854"/>
                  </a:lnTo>
                  <a:cubicBezTo>
                    <a:pt x="1211718" y="27709"/>
                    <a:pt x="1216942" y="41376"/>
                    <a:pt x="1220954" y="55418"/>
                  </a:cubicBezTo>
                  <a:cubicBezTo>
                    <a:pt x="1226185" y="73727"/>
                    <a:pt x="1216336" y="106218"/>
                    <a:pt x="1234809" y="110836"/>
                  </a:cubicBezTo>
                  <a:cubicBezTo>
                    <a:pt x="1253817" y="115588"/>
                    <a:pt x="1261320" y="81815"/>
                    <a:pt x="1276372" y="69272"/>
                  </a:cubicBezTo>
                  <a:cubicBezTo>
                    <a:pt x="1392121" y="-27186"/>
                    <a:pt x="1238053" y="121444"/>
                    <a:pt x="1359500" y="0"/>
                  </a:cubicBezTo>
                  <a:cubicBezTo>
                    <a:pt x="1377973" y="23091"/>
                    <a:pt x="1387896" y="57262"/>
                    <a:pt x="1414918" y="69272"/>
                  </a:cubicBezTo>
                  <a:cubicBezTo>
                    <a:pt x="1436437" y="78836"/>
                    <a:pt x="1460825" y="52497"/>
                    <a:pt x="1484191" y="55418"/>
                  </a:cubicBezTo>
                  <a:cubicBezTo>
                    <a:pt x="1500713" y="57483"/>
                    <a:pt x="1511900" y="73891"/>
                    <a:pt x="1525754" y="83127"/>
                  </a:cubicBezTo>
                  <a:cubicBezTo>
                    <a:pt x="1531240" y="99585"/>
                    <a:pt x="1554149" y="174841"/>
                    <a:pt x="1567318" y="180109"/>
                  </a:cubicBezTo>
                  <a:cubicBezTo>
                    <a:pt x="1579800" y="185102"/>
                    <a:pt x="1628446" y="132835"/>
                    <a:pt x="1636591" y="124691"/>
                  </a:cubicBezTo>
                  <a:cubicBezTo>
                    <a:pt x="1662495" y="159229"/>
                    <a:pt x="1677438" y="191963"/>
                    <a:pt x="1719718" y="207818"/>
                  </a:cubicBezTo>
                  <a:cubicBezTo>
                    <a:pt x="1741767" y="216086"/>
                    <a:pt x="1765900" y="217054"/>
                    <a:pt x="1788991" y="221672"/>
                  </a:cubicBezTo>
                  <a:cubicBezTo>
                    <a:pt x="1812082" y="244763"/>
                    <a:pt x="1840149" y="263774"/>
                    <a:pt x="1858263" y="290945"/>
                  </a:cubicBezTo>
                  <a:cubicBezTo>
                    <a:pt x="1867499" y="304800"/>
                    <a:pt x="1871852" y="323684"/>
                    <a:pt x="1885972" y="332509"/>
                  </a:cubicBezTo>
                  <a:cubicBezTo>
                    <a:pt x="1910740" y="347989"/>
                    <a:pt x="1944797" y="344016"/>
                    <a:pt x="1969100" y="360218"/>
                  </a:cubicBezTo>
                  <a:lnTo>
                    <a:pt x="2010663" y="387927"/>
                  </a:lnTo>
                  <a:cubicBezTo>
                    <a:pt x="2019899" y="401782"/>
                    <a:pt x="2030111" y="415034"/>
                    <a:pt x="2038372" y="429491"/>
                  </a:cubicBezTo>
                  <a:cubicBezTo>
                    <a:pt x="2048619" y="447423"/>
                    <a:pt x="2054625" y="467725"/>
                    <a:pt x="2066081" y="484909"/>
                  </a:cubicBezTo>
                  <a:cubicBezTo>
                    <a:pt x="2073327" y="495777"/>
                    <a:pt x="2085631" y="502418"/>
                    <a:pt x="2093791" y="512618"/>
                  </a:cubicBezTo>
                  <a:cubicBezTo>
                    <a:pt x="2104193" y="525620"/>
                    <a:pt x="2112264" y="540327"/>
                    <a:pt x="2121500" y="554182"/>
                  </a:cubicBezTo>
                  <a:cubicBezTo>
                    <a:pt x="2126118" y="568036"/>
                    <a:pt x="2128262" y="582979"/>
                    <a:pt x="2135354" y="595745"/>
                  </a:cubicBezTo>
                  <a:cubicBezTo>
                    <a:pt x="2151527" y="624856"/>
                    <a:pt x="2180241" y="647279"/>
                    <a:pt x="2190772" y="678872"/>
                  </a:cubicBezTo>
                  <a:cubicBezTo>
                    <a:pt x="2200008" y="706581"/>
                    <a:pt x="2211397" y="733664"/>
                    <a:pt x="2218481" y="762000"/>
                  </a:cubicBezTo>
                  <a:cubicBezTo>
                    <a:pt x="2222920" y="779756"/>
                    <a:pt x="2236253" y="839106"/>
                    <a:pt x="2246191" y="858982"/>
                  </a:cubicBezTo>
                  <a:cubicBezTo>
                    <a:pt x="2253638" y="873875"/>
                    <a:pt x="2264664" y="886691"/>
                    <a:pt x="2273900" y="900545"/>
                  </a:cubicBezTo>
                  <a:cubicBezTo>
                    <a:pt x="2314971" y="1064836"/>
                    <a:pt x="2251966" y="804728"/>
                    <a:pt x="2301609" y="1052945"/>
                  </a:cubicBezTo>
                  <a:cubicBezTo>
                    <a:pt x="2304473" y="1067265"/>
                    <a:pt x="2311921" y="1080341"/>
                    <a:pt x="2315463" y="1094509"/>
                  </a:cubicBezTo>
                  <a:cubicBezTo>
                    <a:pt x="2321174" y="1117354"/>
                    <a:pt x="2324700" y="1140691"/>
                    <a:pt x="2329318" y="1163782"/>
                  </a:cubicBezTo>
                  <a:cubicBezTo>
                    <a:pt x="2344630" y="1470031"/>
                    <a:pt x="2313928" y="1353143"/>
                    <a:pt x="2370881" y="1524000"/>
                  </a:cubicBezTo>
                  <a:cubicBezTo>
                    <a:pt x="2405703" y="1628464"/>
                    <a:pt x="2358733" y="1499704"/>
                    <a:pt x="2412445" y="1607127"/>
                  </a:cubicBezTo>
                  <a:cubicBezTo>
                    <a:pt x="2418976" y="1620189"/>
                    <a:pt x="2440904" y="1648691"/>
                    <a:pt x="2426300" y="1648691"/>
                  </a:cubicBezTo>
                  <a:cubicBezTo>
                    <a:pt x="2409649" y="1648691"/>
                    <a:pt x="2405354" y="1622343"/>
                    <a:pt x="2398591" y="1607127"/>
                  </a:cubicBezTo>
                  <a:cubicBezTo>
                    <a:pt x="2386728" y="1580436"/>
                    <a:pt x="2380117" y="1551709"/>
                    <a:pt x="2370881" y="1524000"/>
                  </a:cubicBezTo>
                  <a:lnTo>
                    <a:pt x="2343172" y="1440872"/>
                  </a:lnTo>
                  <a:cubicBezTo>
                    <a:pt x="2338554" y="1427018"/>
                    <a:pt x="2335849" y="1412371"/>
                    <a:pt x="2329318" y="1399309"/>
                  </a:cubicBezTo>
                  <a:cubicBezTo>
                    <a:pt x="2320082" y="1380836"/>
                    <a:pt x="2309279" y="1363067"/>
                    <a:pt x="2301609" y="1343891"/>
                  </a:cubicBezTo>
                  <a:cubicBezTo>
                    <a:pt x="2252147" y="1220236"/>
                    <a:pt x="2299501" y="1299164"/>
                    <a:pt x="2246191" y="1219200"/>
                  </a:cubicBezTo>
                  <a:cubicBezTo>
                    <a:pt x="2241573" y="1196109"/>
                    <a:pt x="2232336" y="1173475"/>
                    <a:pt x="2232336" y="1149927"/>
                  </a:cubicBezTo>
                  <a:cubicBezTo>
                    <a:pt x="2232336" y="1130886"/>
                    <a:pt x="2240960" y="1187036"/>
                    <a:pt x="2246191" y="1205345"/>
                  </a:cubicBezTo>
                  <a:cubicBezTo>
                    <a:pt x="2250203" y="1219387"/>
                    <a:pt x="2256877" y="1232653"/>
                    <a:pt x="2260045" y="1246909"/>
                  </a:cubicBezTo>
                  <a:cubicBezTo>
                    <a:pt x="2266139" y="1274331"/>
                    <a:pt x="2268391" y="1302490"/>
                    <a:pt x="2273900" y="1330036"/>
                  </a:cubicBezTo>
                  <a:cubicBezTo>
                    <a:pt x="2277634" y="1348707"/>
                    <a:pt x="2283136" y="1366981"/>
                    <a:pt x="2287754" y="1385454"/>
                  </a:cubicBezTo>
                  <a:cubicBezTo>
                    <a:pt x="2292372" y="1427018"/>
                    <a:pt x="2294734" y="1468895"/>
                    <a:pt x="2301609" y="1510145"/>
                  </a:cubicBezTo>
                  <a:cubicBezTo>
                    <a:pt x="2304010" y="1524550"/>
                    <a:pt x="2315463" y="1537105"/>
                    <a:pt x="2315463" y="1551709"/>
                  </a:cubicBezTo>
                  <a:cubicBezTo>
                    <a:pt x="2315463" y="1566313"/>
                    <a:pt x="2306227" y="1579418"/>
                    <a:pt x="2301609" y="1593272"/>
                  </a:cubicBezTo>
                  <a:cubicBezTo>
                    <a:pt x="2261844" y="1473984"/>
                    <a:pt x="2301322" y="1604252"/>
                    <a:pt x="2273900" y="1330036"/>
                  </a:cubicBezTo>
                  <a:cubicBezTo>
                    <a:pt x="2270258" y="1293612"/>
                    <a:pt x="2255517" y="1267248"/>
                    <a:pt x="2246191" y="1233054"/>
                  </a:cubicBezTo>
                  <a:cubicBezTo>
                    <a:pt x="2199314" y="1061173"/>
                    <a:pt x="2236515" y="1176323"/>
                    <a:pt x="2204627" y="1080654"/>
                  </a:cubicBezTo>
                  <a:cubicBezTo>
                    <a:pt x="2200009" y="1094509"/>
                    <a:pt x="2191655" y="1107641"/>
                    <a:pt x="2190772" y="1122218"/>
                  </a:cubicBezTo>
                  <a:cubicBezTo>
                    <a:pt x="2167670" y="1503401"/>
                    <a:pt x="2190109" y="1722526"/>
                    <a:pt x="2163063" y="1343891"/>
                  </a:cubicBezTo>
                  <a:cubicBezTo>
                    <a:pt x="2170218" y="1243719"/>
                    <a:pt x="2191345" y="1161074"/>
                    <a:pt x="2163063" y="1066800"/>
                  </a:cubicBezTo>
                  <a:cubicBezTo>
                    <a:pt x="2157128" y="1047018"/>
                    <a:pt x="2146810" y="1028566"/>
                    <a:pt x="2135354" y="1011382"/>
                  </a:cubicBezTo>
                  <a:cubicBezTo>
                    <a:pt x="2128108" y="1000513"/>
                    <a:pt x="2116881" y="992909"/>
                    <a:pt x="2107645" y="983672"/>
                  </a:cubicBezTo>
                  <a:cubicBezTo>
                    <a:pt x="2103027" y="969818"/>
                    <a:pt x="2101305" y="954632"/>
                    <a:pt x="2093791" y="942109"/>
                  </a:cubicBezTo>
                  <a:cubicBezTo>
                    <a:pt x="2087070" y="930908"/>
                    <a:pt x="2068488" y="927239"/>
                    <a:pt x="2066081" y="914400"/>
                  </a:cubicBezTo>
                  <a:cubicBezTo>
                    <a:pt x="2054135" y="850691"/>
                    <a:pt x="2059801" y="784811"/>
                    <a:pt x="2052227" y="720436"/>
                  </a:cubicBezTo>
                  <a:cubicBezTo>
                    <a:pt x="2050521" y="705932"/>
                    <a:pt x="2046473" y="691023"/>
                    <a:pt x="2038372" y="678872"/>
                  </a:cubicBezTo>
                  <a:cubicBezTo>
                    <a:pt x="2027504" y="662570"/>
                    <a:pt x="2011861" y="649852"/>
                    <a:pt x="1996809" y="637309"/>
                  </a:cubicBezTo>
                  <a:cubicBezTo>
                    <a:pt x="1984017" y="626649"/>
                    <a:pt x="1969100" y="618836"/>
                    <a:pt x="1955245" y="609600"/>
                  </a:cubicBezTo>
                  <a:cubicBezTo>
                    <a:pt x="1931185" y="537418"/>
                    <a:pt x="1957152" y="594665"/>
                    <a:pt x="1913681" y="540327"/>
                  </a:cubicBezTo>
                  <a:cubicBezTo>
                    <a:pt x="1880557" y="498923"/>
                    <a:pt x="1896005" y="493986"/>
                    <a:pt x="1844409" y="471054"/>
                  </a:cubicBezTo>
                  <a:cubicBezTo>
                    <a:pt x="1817718" y="459191"/>
                    <a:pt x="1787406" y="456407"/>
                    <a:pt x="1761281" y="443345"/>
                  </a:cubicBezTo>
                  <a:lnTo>
                    <a:pt x="1747427" y="415636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267200" y="2244164"/>
              <a:ext cx="267338" cy="69545"/>
            </a:xfrm>
            <a:custGeom>
              <a:avLst/>
              <a:gdLst>
                <a:gd name="connsiteX0" fmla="*/ 15189 w 267338"/>
                <a:gd name="connsiteY0" fmla="*/ 272 h 69545"/>
                <a:gd name="connsiteX1" fmla="*/ 98316 w 267338"/>
                <a:gd name="connsiteY1" fmla="*/ 14127 h 69545"/>
                <a:gd name="connsiteX2" fmla="*/ 236861 w 267338"/>
                <a:gd name="connsiteY2" fmla="*/ 69545 h 69545"/>
                <a:gd name="connsiteX3" fmla="*/ 29043 w 267338"/>
                <a:gd name="connsiteY3" fmla="*/ 55691 h 69545"/>
                <a:gd name="connsiteX4" fmla="*/ 1334 w 267338"/>
                <a:gd name="connsiteY4" fmla="*/ 27981 h 69545"/>
                <a:gd name="connsiteX5" fmla="*/ 15189 w 267338"/>
                <a:gd name="connsiteY5" fmla="*/ 272 h 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38" h="69545">
                  <a:moveTo>
                    <a:pt x="15189" y="272"/>
                  </a:moveTo>
                  <a:cubicBezTo>
                    <a:pt x="31353" y="-2037"/>
                    <a:pt x="70397" y="11025"/>
                    <a:pt x="98316" y="14127"/>
                  </a:cubicBezTo>
                  <a:cubicBezTo>
                    <a:pt x="278011" y="34093"/>
                    <a:pt x="296361" y="-19706"/>
                    <a:pt x="236861" y="69545"/>
                  </a:cubicBezTo>
                  <a:cubicBezTo>
                    <a:pt x="167588" y="64927"/>
                    <a:pt x="97413" y="67756"/>
                    <a:pt x="29043" y="55691"/>
                  </a:cubicBezTo>
                  <a:cubicBezTo>
                    <a:pt x="16179" y="53421"/>
                    <a:pt x="3896" y="40790"/>
                    <a:pt x="1334" y="27981"/>
                  </a:cubicBezTo>
                  <a:cubicBezTo>
                    <a:pt x="-1530" y="13661"/>
                    <a:pt x="-975" y="2581"/>
                    <a:pt x="15189" y="272"/>
                  </a:cubicBezTo>
                  <a:close/>
                </a:path>
              </a:pathLst>
            </a:custGeom>
            <a:solidFill>
              <a:schemeClr val="bg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643745" y="1981200"/>
              <a:ext cx="83128" cy="252929"/>
            </a:xfrm>
            <a:custGeom>
              <a:avLst/>
              <a:gdLst>
                <a:gd name="connsiteX0" fmla="*/ 83128 w 83128"/>
                <a:gd name="connsiteY0" fmla="*/ 69273 h 252929"/>
                <a:gd name="connsiteX1" fmla="*/ 69273 w 83128"/>
                <a:gd name="connsiteY1" fmla="*/ 207818 h 252929"/>
                <a:gd name="connsiteX2" fmla="*/ 41564 w 83128"/>
                <a:gd name="connsiteY2" fmla="*/ 249382 h 252929"/>
                <a:gd name="connsiteX3" fmla="*/ 27710 w 83128"/>
                <a:gd name="connsiteY3" fmla="*/ 83127 h 252929"/>
                <a:gd name="connsiteX4" fmla="*/ 0 w 83128"/>
                <a:gd name="connsiteY4" fmla="*/ 0 h 252929"/>
                <a:gd name="connsiteX5" fmla="*/ 13855 w 83128"/>
                <a:gd name="connsiteY5" fmla="*/ 221673 h 252929"/>
                <a:gd name="connsiteX6" fmla="*/ 41564 w 83128"/>
                <a:gd name="connsiteY6" fmla="*/ 180109 h 252929"/>
                <a:gd name="connsiteX7" fmla="*/ 83128 w 83128"/>
                <a:gd name="connsiteY7" fmla="*/ 83127 h 252929"/>
                <a:gd name="connsiteX8" fmla="*/ 69273 w 83128"/>
                <a:gd name="connsiteY8" fmla="*/ 41564 h 252929"/>
                <a:gd name="connsiteX9" fmla="*/ 0 w 83128"/>
                <a:gd name="connsiteY9" fmla="*/ 0 h 25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128" h="252929">
                  <a:moveTo>
                    <a:pt x="83128" y="69273"/>
                  </a:moveTo>
                  <a:cubicBezTo>
                    <a:pt x="78510" y="115455"/>
                    <a:pt x="79709" y="162595"/>
                    <a:pt x="69273" y="207818"/>
                  </a:cubicBezTo>
                  <a:cubicBezTo>
                    <a:pt x="65529" y="224043"/>
                    <a:pt x="46829" y="265179"/>
                    <a:pt x="41564" y="249382"/>
                  </a:cubicBezTo>
                  <a:cubicBezTo>
                    <a:pt x="23979" y="196625"/>
                    <a:pt x="36852" y="137981"/>
                    <a:pt x="27710" y="83127"/>
                  </a:cubicBezTo>
                  <a:cubicBezTo>
                    <a:pt x="22908" y="54316"/>
                    <a:pt x="0" y="0"/>
                    <a:pt x="0" y="0"/>
                  </a:cubicBezTo>
                  <a:cubicBezTo>
                    <a:pt x="4618" y="73891"/>
                    <a:pt x="-2793" y="149534"/>
                    <a:pt x="13855" y="221673"/>
                  </a:cubicBezTo>
                  <a:cubicBezTo>
                    <a:pt x="17599" y="237898"/>
                    <a:pt x="35005" y="195414"/>
                    <a:pt x="41564" y="180109"/>
                  </a:cubicBezTo>
                  <a:cubicBezTo>
                    <a:pt x="95244" y="54857"/>
                    <a:pt x="13563" y="187476"/>
                    <a:pt x="83128" y="83127"/>
                  </a:cubicBezTo>
                  <a:cubicBezTo>
                    <a:pt x="78510" y="69273"/>
                    <a:pt x="78396" y="52968"/>
                    <a:pt x="69273" y="41564"/>
                  </a:cubicBezTo>
                  <a:cubicBezTo>
                    <a:pt x="58127" y="27631"/>
                    <a:pt x="18409" y="9205"/>
                    <a:pt x="0" y="0"/>
                  </a:cubicBezTo>
                </a:path>
              </a:pathLst>
            </a:custGeom>
            <a:solidFill>
              <a:schemeClr val="bg2"/>
            </a:solidFill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038528" y="1970892"/>
              <a:ext cx="116795" cy="273544"/>
            </a:xfrm>
            <a:custGeom>
              <a:avLst/>
              <a:gdLst>
                <a:gd name="connsiteX0" fmla="*/ 87654 w 116795"/>
                <a:gd name="connsiteY0" fmla="*/ 10308 h 273544"/>
                <a:gd name="connsiteX1" fmla="*/ 101508 w 116795"/>
                <a:gd name="connsiteY1" fmla="*/ 121144 h 273544"/>
                <a:gd name="connsiteX2" fmla="*/ 115363 w 116795"/>
                <a:gd name="connsiteY2" fmla="*/ 162708 h 273544"/>
                <a:gd name="connsiteX3" fmla="*/ 73799 w 116795"/>
                <a:gd name="connsiteY3" fmla="*/ 176563 h 273544"/>
                <a:gd name="connsiteX4" fmla="*/ 101508 w 116795"/>
                <a:gd name="connsiteY4" fmla="*/ 259690 h 273544"/>
                <a:gd name="connsiteX5" fmla="*/ 59945 w 116795"/>
                <a:gd name="connsiteY5" fmla="*/ 273544 h 273544"/>
                <a:gd name="connsiteX6" fmla="*/ 32236 w 116795"/>
                <a:gd name="connsiteY6" fmla="*/ 51872 h 273544"/>
                <a:gd name="connsiteX7" fmla="*/ 73799 w 116795"/>
                <a:gd name="connsiteY7" fmla="*/ 10308 h 273544"/>
                <a:gd name="connsiteX8" fmla="*/ 87654 w 116795"/>
                <a:gd name="connsiteY8" fmla="*/ 10308 h 27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95" h="273544">
                  <a:moveTo>
                    <a:pt x="87654" y="10308"/>
                  </a:moveTo>
                  <a:cubicBezTo>
                    <a:pt x="92272" y="28781"/>
                    <a:pt x="94848" y="84512"/>
                    <a:pt x="101508" y="121144"/>
                  </a:cubicBezTo>
                  <a:cubicBezTo>
                    <a:pt x="104120" y="135513"/>
                    <a:pt x="121894" y="149646"/>
                    <a:pt x="115363" y="162708"/>
                  </a:cubicBezTo>
                  <a:cubicBezTo>
                    <a:pt x="108832" y="175770"/>
                    <a:pt x="87654" y="171945"/>
                    <a:pt x="73799" y="176563"/>
                  </a:cubicBezTo>
                  <a:lnTo>
                    <a:pt x="101508" y="259690"/>
                  </a:lnTo>
                  <a:cubicBezTo>
                    <a:pt x="87654" y="264308"/>
                    <a:pt x="74549" y="273544"/>
                    <a:pt x="59945" y="273544"/>
                  </a:cubicBezTo>
                  <a:cubicBezTo>
                    <a:pt x="-48163" y="273544"/>
                    <a:pt x="20644" y="104035"/>
                    <a:pt x="32236" y="51872"/>
                  </a:cubicBezTo>
                  <a:cubicBezTo>
                    <a:pt x="36486" y="32745"/>
                    <a:pt x="61559" y="25608"/>
                    <a:pt x="73799" y="10308"/>
                  </a:cubicBezTo>
                  <a:cubicBezTo>
                    <a:pt x="80250" y="2244"/>
                    <a:pt x="83036" y="-8165"/>
                    <a:pt x="87654" y="1030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Internal Storage 48"/>
            <p:cNvSpPr/>
            <p:nvPr/>
          </p:nvSpPr>
          <p:spPr>
            <a:xfrm>
              <a:off x="5410200" y="4341876"/>
              <a:ext cx="735332" cy="612648"/>
            </a:xfrm>
            <a:prstGeom prst="flowChartInternalStorag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320322" y="2036544"/>
              <a:ext cx="58449" cy="76677"/>
            </a:xfrm>
            <a:custGeom>
              <a:avLst/>
              <a:gdLst>
                <a:gd name="connsiteX0" fmla="*/ 16151 w 58449"/>
                <a:gd name="connsiteY0" fmla="*/ 74 h 76677"/>
                <a:gd name="connsiteX1" fmla="*/ 57714 w 58449"/>
                <a:gd name="connsiteY1" fmla="*/ 69347 h 76677"/>
                <a:gd name="connsiteX2" fmla="*/ 2296 w 58449"/>
                <a:gd name="connsiteY2" fmla="*/ 55492 h 76677"/>
                <a:gd name="connsiteX3" fmla="*/ 16151 w 58449"/>
                <a:gd name="connsiteY3" fmla="*/ 74 h 7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49" h="76677">
                  <a:moveTo>
                    <a:pt x="16151" y="74"/>
                  </a:moveTo>
                  <a:cubicBezTo>
                    <a:pt x="25387" y="2383"/>
                    <a:pt x="64245" y="43223"/>
                    <a:pt x="57714" y="69347"/>
                  </a:cubicBezTo>
                  <a:cubicBezTo>
                    <a:pt x="53096" y="87820"/>
                    <a:pt x="17529" y="66917"/>
                    <a:pt x="2296" y="55492"/>
                  </a:cubicBezTo>
                  <a:cubicBezTo>
                    <a:pt x="-5093" y="49950"/>
                    <a:pt x="6915" y="-2235"/>
                    <a:pt x="16151" y="74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531984" y="1610508"/>
              <a:ext cx="372525" cy="1801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946249" y="1610508"/>
              <a:ext cx="304800" cy="17157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642046" y="1695573"/>
              <a:ext cx="152400" cy="865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4038600" y="1676400"/>
              <a:ext cx="152400" cy="76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239491" y="2743200"/>
              <a:ext cx="180109" cy="1025236"/>
            </a:xfrm>
            <a:custGeom>
              <a:avLst/>
              <a:gdLst>
                <a:gd name="connsiteX0" fmla="*/ 180109 w 180109"/>
                <a:gd name="connsiteY0" fmla="*/ 0 h 1025236"/>
                <a:gd name="connsiteX1" fmla="*/ 152400 w 180109"/>
                <a:gd name="connsiteY1" fmla="*/ 955964 h 1025236"/>
                <a:gd name="connsiteX2" fmla="*/ 83127 w 180109"/>
                <a:gd name="connsiteY2" fmla="*/ 1025236 h 1025236"/>
                <a:gd name="connsiteX3" fmla="*/ 13854 w 180109"/>
                <a:gd name="connsiteY3" fmla="*/ 969818 h 1025236"/>
                <a:gd name="connsiteX4" fmla="*/ 0 w 180109"/>
                <a:gd name="connsiteY4" fmla="*/ 928255 h 1025236"/>
                <a:gd name="connsiteX5" fmla="*/ 13854 w 180109"/>
                <a:gd name="connsiteY5" fmla="*/ 734291 h 1025236"/>
                <a:gd name="connsiteX6" fmla="*/ 41564 w 180109"/>
                <a:gd name="connsiteY6" fmla="*/ 651164 h 1025236"/>
                <a:gd name="connsiteX7" fmla="*/ 55418 w 180109"/>
                <a:gd name="connsiteY7" fmla="*/ 609600 h 1025236"/>
                <a:gd name="connsiteX8" fmla="*/ 69273 w 180109"/>
                <a:gd name="connsiteY8" fmla="*/ 526473 h 1025236"/>
                <a:gd name="connsiteX9" fmla="*/ 83127 w 180109"/>
                <a:gd name="connsiteY9" fmla="*/ 193964 h 1025236"/>
                <a:gd name="connsiteX10" fmla="*/ 96982 w 180109"/>
                <a:gd name="connsiteY10" fmla="*/ 152400 h 1025236"/>
                <a:gd name="connsiteX11" fmla="*/ 96982 w 180109"/>
                <a:gd name="connsiteY11" fmla="*/ 13855 h 102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109" h="1025236">
                  <a:moveTo>
                    <a:pt x="180109" y="0"/>
                  </a:moveTo>
                  <a:cubicBezTo>
                    <a:pt x="105557" y="372749"/>
                    <a:pt x="200810" y="-125208"/>
                    <a:pt x="152400" y="955964"/>
                  </a:cubicBezTo>
                  <a:cubicBezTo>
                    <a:pt x="150979" y="987699"/>
                    <a:pt x="103020" y="1011974"/>
                    <a:pt x="83127" y="1025236"/>
                  </a:cubicBezTo>
                  <a:cubicBezTo>
                    <a:pt x="64251" y="1012652"/>
                    <a:pt x="27014" y="991751"/>
                    <a:pt x="13854" y="969818"/>
                  </a:cubicBezTo>
                  <a:cubicBezTo>
                    <a:pt x="6340" y="957295"/>
                    <a:pt x="4618" y="942109"/>
                    <a:pt x="0" y="928255"/>
                  </a:cubicBezTo>
                  <a:cubicBezTo>
                    <a:pt x="4618" y="863600"/>
                    <a:pt x="4239" y="798393"/>
                    <a:pt x="13854" y="734291"/>
                  </a:cubicBezTo>
                  <a:cubicBezTo>
                    <a:pt x="18187" y="705406"/>
                    <a:pt x="32328" y="678873"/>
                    <a:pt x="41564" y="651164"/>
                  </a:cubicBezTo>
                  <a:cubicBezTo>
                    <a:pt x="46182" y="637309"/>
                    <a:pt x="53017" y="624005"/>
                    <a:pt x="55418" y="609600"/>
                  </a:cubicBezTo>
                  <a:lnTo>
                    <a:pt x="69273" y="526473"/>
                  </a:lnTo>
                  <a:cubicBezTo>
                    <a:pt x="73891" y="415637"/>
                    <a:pt x="74932" y="304593"/>
                    <a:pt x="83127" y="193964"/>
                  </a:cubicBezTo>
                  <a:cubicBezTo>
                    <a:pt x="84206" y="179400"/>
                    <a:pt x="95862" y="166961"/>
                    <a:pt x="96982" y="152400"/>
                  </a:cubicBezTo>
                  <a:cubicBezTo>
                    <a:pt x="100524" y="106354"/>
                    <a:pt x="96982" y="60037"/>
                    <a:pt x="96982" y="13855"/>
                  </a:cubicBezTo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63541" y="3113009"/>
            <a:ext cx="4343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925" y="112960"/>
            <a:ext cx="9093076" cy="6745040"/>
            <a:chOff x="50924" y="112960"/>
            <a:chExt cx="9583101" cy="674504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4" y="112960"/>
              <a:ext cx="9583101" cy="6745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19" y="482557"/>
              <a:ext cx="1645922" cy="102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18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6 -0.00069 L 0.03264 -0.1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3.33333E-6 L -0.49653 0.00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4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1.48148E-6 L -0.37448 0.00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186</Words>
  <Application>Microsoft Office PowerPoint</Application>
  <PresentationFormat>On-screen Show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ac</cp:lastModifiedBy>
  <cp:revision>72</cp:revision>
  <dcterms:created xsi:type="dcterms:W3CDTF">2020-03-10T09:08:12Z</dcterms:created>
  <dcterms:modified xsi:type="dcterms:W3CDTF">2020-03-22T17:30:37Z</dcterms:modified>
</cp:coreProperties>
</file>