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7" r:id="rId7"/>
    <p:sldId id="261" r:id="rId8"/>
    <p:sldId id="262" r:id="rId9"/>
    <p:sldId id="266" r:id="rId10"/>
    <p:sldId id="263" r:id="rId11"/>
    <p:sldId id="264" r:id="rId12"/>
  </p:sldIdLst>
  <p:sldSz cx="9144000" cy="6858000" type="screen4x3"/>
  <p:notesSz cx="6858000" cy="9144000"/>
  <p:custShowLst>
    <p:custShow name="Custom Show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  <a:solidFill>
            <a:srgbClr val="92D050"/>
          </a:solidFill>
          <a:ln>
            <a:solidFill>
              <a:srgbClr val="00206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prstTxWarp prst="textWave1">
              <a:avLst/>
            </a:prstTxWarp>
            <a:norm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_0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47800"/>
            <a:ext cx="9144000" cy="5410200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44962"/>
          </a:xfrm>
        </p:spPr>
        <p:txBody>
          <a:bodyPr>
            <a:noAutofit/>
          </a:bodyPr>
          <a:lstStyle/>
          <a:p>
            <a:r>
              <a:rPr lang="en-US" sz="72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72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7200" u="sng" dirty="0" smtClean="0">
                <a:solidFill>
                  <a:srgbClr val="FF0000"/>
                </a:solidFill>
              </a:rPr>
              <a:t/>
            </a:r>
            <a:br>
              <a:rPr lang="en-US" sz="7200" u="sng" dirty="0" smtClean="0">
                <a:solidFill>
                  <a:srgbClr val="FF0000"/>
                </a:solidFill>
              </a:rPr>
            </a:br>
            <a:r>
              <a:rPr lang="en-US" sz="7200" u="sng" dirty="0" smtClean="0">
                <a:solidFill>
                  <a:srgbClr val="FF0000"/>
                </a:solidFill>
              </a:rPr>
              <a:t/>
            </a:r>
            <a:br>
              <a:rPr lang="en-US" sz="7200" u="sng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১।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অর্থনীতির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উৎপত্তি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বিকাশ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ধারাবাহিকভাবে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লেখ</a:t>
            </a:r>
            <a:endParaRPr lang="en-US" sz="72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ছাত্র-ছাত্রীদের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_0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456856">
            <a:off x="1053759" y="2391121"/>
            <a:ext cx="3132788" cy="3203347"/>
          </a:xfrm>
          <a:prstGeom prst="rect">
            <a:avLst/>
          </a:prstGeom>
        </p:spPr>
      </p:pic>
      <p:pic>
        <p:nvPicPr>
          <p:cNvPr id="4" name="Picture 3" descr="images_0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787702">
            <a:off x="5401945" y="2887451"/>
            <a:ext cx="3002982" cy="3070617"/>
          </a:xfrm>
          <a:prstGeom prst="rect">
            <a:avLst/>
          </a:prstGeom>
          <a:solidFill>
            <a:srgbClr val="FFFF00"/>
          </a:solidFill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5791200" cy="34290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এ,কে,এম</a:t>
            </a:r>
            <a:r>
              <a:rPr lang="en-US" sz="4000" dirty="0" smtClean="0">
                <a:solidFill>
                  <a:srgbClr val="FF0000"/>
                </a:solidFill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</a:rPr>
              <a:t>শরিফুল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আলম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err="1" smtClean="0">
                <a:solidFill>
                  <a:srgbClr val="00B050"/>
                </a:solidFill>
              </a:rPr>
              <a:t>বি,এস,এস</a:t>
            </a:r>
            <a:r>
              <a:rPr lang="en-US" sz="2400" dirty="0" smtClean="0">
                <a:solidFill>
                  <a:srgbClr val="00B050"/>
                </a:solidFill>
              </a:rPr>
              <a:t>(</a:t>
            </a:r>
            <a:r>
              <a:rPr lang="en-US" sz="2400" dirty="0" err="1" smtClean="0">
                <a:solidFill>
                  <a:srgbClr val="00B050"/>
                </a:solidFill>
              </a:rPr>
              <a:t>সম্মান</a:t>
            </a:r>
            <a:r>
              <a:rPr lang="en-US" sz="2400" dirty="0" smtClean="0">
                <a:solidFill>
                  <a:srgbClr val="00B050"/>
                </a:solidFill>
              </a:rPr>
              <a:t>)</a:t>
            </a:r>
            <a:r>
              <a:rPr lang="en-US" sz="2400" dirty="0" err="1" smtClean="0">
                <a:solidFill>
                  <a:srgbClr val="00B050"/>
                </a:solidFill>
              </a:rPr>
              <a:t>এম,এস,এস</a:t>
            </a:r>
            <a:r>
              <a:rPr lang="en-US" sz="2400" dirty="0" smtClean="0">
                <a:solidFill>
                  <a:srgbClr val="00B050"/>
                </a:solidFill>
              </a:rPr>
              <a:t>(</a:t>
            </a:r>
            <a:r>
              <a:rPr lang="en-US" sz="2400" dirty="0" err="1" smtClean="0">
                <a:solidFill>
                  <a:srgbClr val="00B050"/>
                </a:solidFill>
              </a:rPr>
              <a:t>অর্থনীতি</a:t>
            </a:r>
            <a:r>
              <a:rPr lang="en-US" sz="2400" dirty="0" smtClean="0">
                <a:solidFill>
                  <a:srgbClr val="00B050"/>
                </a:solidFill>
              </a:rPr>
              <a:t>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>
                <a:solidFill>
                  <a:srgbClr val="0070C0"/>
                </a:solidFill>
              </a:rPr>
              <a:t>মুক্তারপুর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আম-জামতলা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মাধ্যমিক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বিদ্যালয়</a:t>
            </a:r>
            <a:r>
              <a:rPr lang="en-US" sz="2400" dirty="0" smtClean="0">
                <a:solidFill>
                  <a:srgbClr val="0070C0"/>
                </a:solidFill>
              </a:rPr>
              <a:t/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en-US" sz="2400" dirty="0" smtClean="0">
                <a:solidFill>
                  <a:srgbClr val="0070C0"/>
                </a:solidFill>
              </a:rPr>
              <a:t>ডাকঘরঃ </a:t>
            </a:r>
            <a:r>
              <a:rPr lang="en-US" sz="2400" dirty="0" err="1" smtClean="0">
                <a:solidFill>
                  <a:srgbClr val="0070C0"/>
                </a:solidFill>
              </a:rPr>
              <a:t>মুক্তারপুর</a:t>
            </a:r>
            <a:r>
              <a:rPr lang="en-US" sz="2400" dirty="0" smtClean="0">
                <a:solidFill>
                  <a:srgbClr val="0070C0"/>
                </a:solidFill>
              </a:rPr>
              <a:t> ,</a:t>
            </a:r>
            <a:r>
              <a:rPr lang="en-US" sz="2400" dirty="0" err="1" smtClean="0">
                <a:solidFill>
                  <a:srgbClr val="0070C0"/>
                </a:solidFill>
              </a:rPr>
              <a:t>চৌগাছা,যশোর</a:t>
            </a:r>
            <a:r>
              <a:rPr lang="en-US" sz="2400" dirty="0" smtClean="0"/>
              <a:t>।</a:t>
            </a:r>
            <a:br>
              <a:rPr lang="en-US" sz="2400" dirty="0" smtClean="0"/>
            </a:b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400" dirty="0" smtClean="0">
                <a:solidFill>
                  <a:srgbClr val="FF0000"/>
                </a:solidFill>
              </a:rPr>
              <a:t> নং-০১৭১৭-২৫১৬০৫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0000"/>
                </a:solidFill>
              </a:rPr>
              <a:t>email-s115680@yahoo.com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4800" dirty="0"/>
          </a:p>
        </p:txBody>
      </p:sp>
      <p:pic>
        <p:nvPicPr>
          <p:cNvPr id="3" name="Picture 2" descr="1427010833458.jpg"/>
          <p:cNvPicPr>
            <a:picLocks noChangeAspect="1"/>
          </p:cNvPicPr>
          <p:nvPr/>
        </p:nvPicPr>
        <p:blipFill>
          <a:blip r:embed="rId3" cstate="print"/>
          <a:srcRect l="12500" t="15385" r="20833"/>
          <a:stretch>
            <a:fillRect/>
          </a:stretch>
        </p:blipFill>
        <p:spPr>
          <a:xfrm>
            <a:off x="6248400" y="1524000"/>
            <a:ext cx="2667000" cy="4267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0" y="152400"/>
            <a:ext cx="914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2">
              <a:avLst/>
            </a:prstTxWarp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 spokes="2"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25962"/>
          </a:xfrm>
        </p:spPr>
        <p:txBody>
          <a:bodyPr>
            <a:normAutofit fontScale="90000"/>
          </a:bodyPr>
          <a:lstStyle/>
          <a:p>
            <a:r>
              <a:rPr lang="en-US" sz="88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8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88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88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অর্থনীতি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6000" dirty="0" smtClean="0">
                <a:latin typeface="NikoshBAN" pitchFamily="2" charset="0"/>
                <a:cs typeface="NikoshBAN" pitchFamily="2" charset="0"/>
              </a:rPr>
            </a:b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6000" dirty="0" smtClean="0">
                <a:latin typeface="NikoshBAN" pitchFamily="2" charset="0"/>
                <a:cs typeface="NikoshBAN" pitchFamily="2" charset="0"/>
              </a:rPr>
            </a:br>
            <a:r>
              <a:rPr lang="en-US" sz="49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sz="49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বিষয়-অর্থনীতির</a:t>
            </a:r>
            <a:r>
              <a:rPr lang="en-US" sz="49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49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4900" dirty="0" smtClean="0">
                <a:latin typeface="NikoshBAN" pitchFamily="2" charset="0"/>
                <a:cs typeface="NikoshBAN" pitchFamily="2" charset="0"/>
              </a:rPr>
            </a:br>
            <a:r>
              <a:rPr lang="en-US" sz="49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900" dirty="0" smtClean="0">
                <a:latin typeface="NikoshBAN" pitchFamily="2" charset="0"/>
                <a:cs typeface="NikoshBAN" pitchFamily="2" charset="0"/>
              </a:rPr>
              <a:t>  ৪০মিনিট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287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en-US" sz="80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80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sz="49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49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9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অর্থনীতির</a:t>
            </a:r>
            <a:r>
              <a:rPr lang="en-US" sz="49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উৎপত্তি</a:t>
            </a:r>
            <a:r>
              <a:rPr lang="en-US" sz="49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9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9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9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</a:t>
            </a:r>
            <a:br>
              <a:rPr lang="en-US" sz="49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9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২।অর্থনীতির </a:t>
            </a:r>
            <a:r>
              <a:rPr lang="en-US" sz="49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ধারাবাহিক</a:t>
            </a:r>
            <a:r>
              <a:rPr lang="en-US" sz="49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বিকাশ</a:t>
            </a:r>
            <a:r>
              <a:rPr lang="en-US" sz="49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9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9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9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</a:t>
            </a:r>
            <a:br>
              <a:rPr lang="en-US" sz="49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9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৩।অর্থনৈতিক </a:t>
            </a:r>
            <a:r>
              <a:rPr lang="en-US" sz="49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9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9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9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9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9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br>
              <a:rPr lang="en-US" sz="49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 descr="Pict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0"/>
            <a:ext cx="3886200" cy="2743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 descr="Pictur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0"/>
            <a:ext cx="4572000" cy="2743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 descr="Picture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3581400"/>
            <a:ext cx="3940276" cy="3124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 descr="Picture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00600" y="3505200"/>
            <a:ext cx="4191000" cy="3200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304800"/>
            <a:ext cx="4267200" cy="4724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 descr="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52400"/>
            <a:ext cx="4114800" cy="4800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>
            <a:normAutofit fontScale="90000"/>
          </a:bodyPr>
          <a:lstStyle/>
          <a:p>
            <a:r>
              <a:rPr lang="en-US" sz="89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89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9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9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89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“</a:t>
            </a:r>
            <a:r>
              <a:rPr lang="en-US" sz="6000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অর্থনীতির</a:t>
            </a:r>
            <a:r>
              <a:rPr lang="en-US" sz="6000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60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”</a:t>
            </a:r>
            <a:endParaRPr lang="en-US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Autofit/>
          </a:bodyPr>
          <a:lstStyle/>
          <a:p>
            <a:pPr algn="l"/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অর্থনীতির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উৎপত্তির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sz="72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72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মূলত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কৃষির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দ্রব্য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বিনিময়ের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চাহিদা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পূরন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b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২।কৃষি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উৎপাদনের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b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৩।ক্রমান্নয়ে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কৃষির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বাজার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গড়ে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উঠে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b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229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৪। ২৫০০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খ্রীষ্টপূর্ব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সভ্যতার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যুগে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অর্থনীতি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গোছালোভাবে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হত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b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৫। ১৫৯০-১৭৮০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ইংল্যন্ড,ফ্রান্স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ইতালিতে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আমদানী-রপ্তানী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b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৬।অর্থনীতি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স্বতন্ত্র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বিসাবে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স্বীকৃতি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১৭৭৬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এডাম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স্মীথের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“ An Inquiry into the Nature and Cause of the Wealth of Nation” 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রচনার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36</Words>
  <Application>Microsoft Office PowerPoint</Application>
  <PresentationFormat>On-screen Show (4:3)</PresentationFormat>
  <Paragraphs>10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  <vt:variant>
        <vt:lpstr>Custom Shows</vt:lpstr>
      </vt:variant>
      <vt:variant>
        <vt:i4>1</vt:i4>
      </vt:variant>
    </vt:vector>
  </HeadingPairs>
  <TitlesOfParts>
    <vt:vector size="13" baseType="lpstr">
      <vt:lpstr>Office Theme</vt:lpstr>
      <vt:lpstr>সবাইকে শুভেচ্ছা</vt:lpstr>
      <vt:lpstr>এ,কে,এম, শরিফুল আলম বি,এস,এস(সম্মান)এম,এস,এস(অর্থনীতি) মুক্তারপুর আম-জামতলা মাধ্যমিক বিদ্যালয় ডাকঘরঃ মুক্তারপুর ,চৌগাছা,যশোর। মোবাইল নং-০১৭১৭-২৫১৬০৫ email-s115680@yahoo.com </vt:lpstr>
      <vt:lpstr>পাঠ পরিচিতি বিষয়ঃ অর্থনীতি শ্রেণি- নবম ও দশম আলোচ্য বিষয়-অর্থনীতির পরিচয় সময়ঃ  ৪০মিনিট</vt:lpstr>
      <vt:lpstr>                    শিখন ফল ১। অর্থনীতির উৎপত্তি সম্পর্কে বলতে পারবে, ২।অর্থনীতির ধারাবাহিক বিকাশ সম্পর্কে বলতে পারবে, ৩।অর্থনৈতিক কাজ সম্পর্কে বর্ণনা করতে পারবে।  </vt:lpstr>
      <vt:lpstr>Slide 5</vt:lpstr>
      <vt:lpstr>Slide 6</vt:lpstr>
      <vt:lpstr>আজকের পাঠ  “অর্থনীতির পরিচয়”</vt:lpstr>
      <vt:lpstr>  অর্থনীতির উৎপত্তির ধারনা ১। মানুষ মূলত  কৃষির মাধ্যমে দ্রব্য উৎপাদন করে বিনিময়ের মাধ্যমে চাহিদা পূরন করত। ২।কৃষি ছিল উৎপাদনের মূল মাধ্যম। ৩।ক্রমান্নয়ে কৃষির বাজার গড়ে উঠে। </vt:lpstr>
      <vt:lpstr>Slide 9</vt:lpstr>
      <vt:lpstr>বাড়ীর কাজ  ১।অর্থনীতির উৎপত্তি ও বিকাশ ধারাবাহিকভাবে লেখ</vt:lpstr>
      <vt:lpstr>সকল ছাত্র-ছাত্রীদের ধন্যবাদ</vt:lpstr>
      <vt:lpstr>Custom Show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rrsgdhn</dc:title>
  <dc:creator>SHARIFUL</dc:creator>
  <cp:lastModifiedBy>SHARIFUL</cp:lastModifiedBy>
  <cp:revision>64</cp:revision>
  <dcterms:created xsi:type="dcterms:W3CDTF">2006-08-16T00:00:00Z</dcterms:created>
  <dcterms:modified xsi:type="dcterms:W3CDTF">2020-03-21T05:19:13Z</dcterms:modified>
</cp:coreProperties>
</file>