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FFFF"/>
    <a:srgbClr val="FC92CF"/>
    <a:srgbClr val="800000"/>
    <a:srgbClr val="F31976"/>
    <a:srgbClr val="006600"/>
    <a:srgbClr val="660033"/>
    <a:srgbClr val="FFFFFF"/>
    <a:srgbClr val="F91339"/>
    <a:srgbClr val="F418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EBF2-A584-4630-AC35-6434BED502F1}" type="datetimeFigureOut">
              <a:rPr lang="en-US" smtClean="0"/>
              <a:t>21-Mar-20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4D2B-97AD-4385-9B4F-452AAC92FE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D4D2B-97AD-4385-9B4F-452AAC92FE1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599"/>
          </a:xfr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5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304800"/>
            <a:ext cx="5486400" cy="3429000"/>
          </a:xfrm>
        </p:spPr>
      </p:pic>
      <p:sp>
        <p:nvSpPr>
          <p:cNvPr id="6" name="TextBox 5"/>
          <p:cNvSpPr txBox="1"/>
          <p:nvPr/>
        </p:nvSpPr>
        <p:spPr>
          <a:xfrm>
            <a:off x="457200" y="3981441"/>
            <a:ext cx="3429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রুটি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1661" y="3919885"/>
            <a:ext cx="36576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8305800" cy="14465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6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307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600200"/>
            <a:ext cx="8763000" cy="388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09600"/>
            <a:ext cx="8839200" cy="707886"/>
          </a:xfrm>
          <a:prstGeom prst="rect">
            <a:avLst/>
          </a:prstGeom>
          <a:solidFill>
            <a:srgbClr val="92D050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dirty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3724" y="5334000"/>
            <a:ext cx="2428875" cy="1015663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endParaRPr lang="en-US" sz="60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3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1112838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660033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9842891"/>
              </p:ext>
            </p:extLst>
          </p:nvPr>
        </p:nvGraphicFramePr>
        <p:xfrm>
          <a:off x="457200" y="1676400"/>
          <a:ext cx="8305800" cy="45872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67200"/>
                <a:gridCol w="2133600"/>
                <a:gridCol w="19050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উদ্দীপক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উৎপাদক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latin typeface="NikoshBAN" pitchFamily="2" charset="0"/>
                          <a:cs typeface="NikoshBAN" pitchFamily="2" charset="0"/>
                        </a:rPr>
                        <a:t>রুনার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আম্মু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চালের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গুড়া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পিঠা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32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6492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কামার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লোহা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পিটিয়ে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তৈরি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6492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শিমূল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তার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খামারে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মুরগী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চাষ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করে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1600" y="2743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2743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আম্মু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4038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4038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410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মুরগী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5486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শিমুল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7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04798"/>
            <a:ext cx="4191000" cy="28956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4737" y="319549"/>
            <a:ext cx="4208206" cy="2814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886200"/>
            <a:ext cx="419100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5012" y="3886199"/>
            <a:ext cx="4080387" cy="216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10243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067" y="3102436"/>
            <a:ext cx="95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" y="6059166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067" y="6059166"/>
            <a:ext cx="158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3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99" y="304801"/>
            <a:ext cx="3856703" cy="2819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8733" y="304801"/>
            <a:ext cx="43434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8877" y="3854450"/>
            <a:ext cx="4663256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690" y="3851855"/>
            <a:ext cx="3810000" cy="2440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3124201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082414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248" y="6150114"/>
            <a:ext cx="131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8733" y="6152261"/>
            <a:ext cx="175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53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303" y="1524000"/>
            <a:ext cx="437289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31976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পারি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348" y="2801033"/>
            <a:ext cx="1280652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us 3"/>
          <p:cNvSpPr/>
          <p:nvPr/>
        </p:nvSpPr>
        <p:spPr>
          <a:xfrm>
            <a:off x="1524000" y="3080264"/>
            <a:ext cx="609600" cy="457200"/>
          </a:xfrm>
          <a:prstGeom prst="mathPlus">
            <a:avLst/>
          </a:prstGeom>
          <a:solidFill>
            <a:srgbClr val="F913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2789366"/>
            <a:ext cx="1066802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শ্রম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lus 5"/>
          <p:cNvSpPr/>
          <p:nvPr/>
        </p:nvSpPr>
        <p:spPr>
          <a:xfrm>
            <a:off x="3352800" y="3080264"/>
            <a:ext cx="533400" cy="457200"/>
          </a:xfrm>
          <a:prstGeom prst="mathPlus">
            <a:avLst/>
          </a:prstGeom>
          <a:solidFill>
            <a:srgbClr val="F31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9045" y="2801033"/>
            <a:ext cx="1708355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5978015" y="3080264"/>
            <a:ext cx="609600" cy="457200"/>
          </a:xfrm>
          <a:prstGeom prst="mathPlus">
            <a:avLst/>
          </a:prstGeom>
          <a:solidFill>
            <a:srgbClr val="F418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TextBox 9"/>
          <p:cNvSpPr txBox="1"/>
          <p:nvPr/>
        </p:nvSpPr>
        <p:spPr>
          <a:xfrm>
            <a:off x="6629400" y="2801033"/>
            <a:ext cx="2007011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381000" y="4724400"/>
            <a:ext cx="1295400" cy="1143000"/>
          </a:xfrm>
          <a:prstGeom prst="mathEqual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4759404"/>
            <a:ext cx="541020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91339"/>
            </a:solidFill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69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3657600" cy="2805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358" y="179439"/>
            <a:ext cx="4240241" cy="2778506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3948733" y="1408917"/>
            <a:ext cx="684440" cy="29250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7065898" y="3004934"/>
            <a:ext cx="242316" cy="6385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1226" y="3731342"/>
            <a:ext cx="4038600" cy="2352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27" y="3589249"/>
            <a:ext cx="3733800" cy="2636996"/>
          </a:xfrm>
          <a:prstGeom prst="rect">
            <a:avLst/>
          </a:prstGeom>
        </p:spPr>
      </p:pic>
      <p:sp>
        <p:nvSpPr>
          <p:cNvPr id="13" name="Left-Right Arrow 12"/>
          <p:cNvSpPr/>
          <p:nvPr/>
        </p:nvSpPr>
        <p:spPr>
          <a:xfrm>
            <a:off x="4290953" y="4544972"/>
            <a:ext cx="492080" cy="2423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>
            <a:off x="1981200" y="3004934"/>
            <a:ext cx="304800" cy="6385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43632" y="6226245"/>
            <a:ext cx="575689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8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385" y="152400"/>
            <a:ext cx="8821270" cy="4834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410200"/>
            <a:ext cx="55626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31976"/>
            </a:solidFill>
          </a:ln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73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932" y="208935"/>
            <a:ext cx="3973068" cy="29152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213" y="171637"/>
            <a:ext cx="3736211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0319" y="3257248"/>
            <a:ext cx="3507658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626" y="3578025"/>
            <a:ext cx="3875373" cy="2857500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4215580" y="1683348"/>
            <a:ext cx="608075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7620000" y="2971799"/>
            <a:ext cx="248854" cy="4461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303137" y="4521226"/>
            <a:ext cx="608076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2031572" y="3194874"/>
            <a:ext cx="225710" cy="37086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90600" y="6300265"/>
            <a:ext cx="565354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8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8639" y="228600"/>
            <a:ext cx="6248400" cy="5157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5791200"/>
            <a:ext cx="4953000" cy="707886"/>
          </a:xfrm>
          <a:prstGeom prst="rect">
            <a:avLst/>
          </a:prstGeom>
          <a:solidFill>
            <a:schemeClr val="accent3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শরবত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12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752600"/>
          </a:xfr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5029200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এ,কে,এম,শরিফুল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en-US" sz="5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5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মুক্তার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আম-জাম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তলা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বিদ্যালয়,চৌগাছা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82557000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0"/>
            <a:ext cx="2641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86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0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27432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56467"/>
            <a:ext cx="5791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3347464"/>
            <a:ext cx="6477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4399935"/>
            <a:ext cx="533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27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370370" y="328266"/>
            <a:ext cx="6096000" cy="3176934"/>
            <a:chOff x="1143000" y="522403"/>
            <a:chExt cx="6096000" cy="2574823"/>
          </a:xfrm>
        </p:grpSpPr>
        <p:grpSp>
          <p:nvGrpSpPr>
            <p:cNvPr id="58" name="Group 57"/>
            <p:cNvGrpSpPr/>
            <p:nvPr/>
          </p:nvGrpSpPr>
          <p:grpSpPr>
            <a:xfrm>
              <a:off x="1143000" y="522403"/>
              <a:ext cx="6096000" cy="1371600"/>
              <a:chOff x="1143000" y="522403"/>
              <a:chExt cx="6096000" cy="1371600"/>
            </a:xfrm>
          </p:grpSpPr>
          <p:sp>
            <p:nvSpPr>
              <p:cNvPr id="2" name="Isosceles Triangle 1"/>
              <p:cNvSpPr/>
              <p:nvPr/>
            </p:nvSpPr>
            <p:spPr>
              <a:xfrm>
                <a:off x="1143000" y="522403"/>
                <a:ext cx="6096000" cy="1371600"/>
              </a:xfrm>
              <a:prstGeom prst="triangle">
                <a:avLst>
                  <a:gd name="adj" fmla="val 49215"/>
                </a:avLst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048000" y="914534"/>
                <a:ext cx="20715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বাড়ির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কাজ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8" name="Round Single Corner Rectangle 27"/>
            <p:cNvSpPr/>
            <p:nvPr/>
          </p:nvSpPr>
          <p:spPr>
            <a:xfrm>
              <a:off x="2171700" y="1954226"/>
              <a:ext cx="4038600" cy="1143000"/>
            </a:xfrm>
            <a:prstGeom prst="round1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8435" y="4114798"/>
            <a:ext cx="89916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সংগঠক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716" y="108155"/>
            <a:ext cx="8788400" cy="65913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2400" y="3352800"/>
            <a:ext cx="8077200" cy="2712659"/>
            <a:chOff x="2057400" y="4225498"/>
            <a:chExt cx="3352800" cy="1839961"/>
          </a:xfrm>
        </p:grpSpPr>
        <p:sp>
          <p:nvSpPr>
            <p:cNvPr id="11" name="Flowchart: Punched Tape 10"/>
            <p:cNvSpPr/>
            <p:nvPr/>
          </p:nvSpPr>
          <p:spPr>
            <a:xfrm>
              <a:off x="2057400" y="4225498"/>
              <a:ext cx="3352800" cy="1371600"/>
            </a:xfrm>
            <a:prstGeom prst="flowChartPunchedTap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90684" y="4495799"/>
              <a:ext cx="16862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err="1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6005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অধ্যায়ঃচতুর্থ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সময়ঃ45মিনিট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86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উৎপাদকের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সমুহের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58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252" y="1295400"/>
            <a:ext cx="3313215" cy="25907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4999" y="1295400"/>
            <a:ext cx="4603955" cy="2590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252" y="4011617"/>
            <a:ext cx="3463170" cy="2819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4011617"/>
            <a:ext cx="4420586" cy="2731008"/>
          </a:xfrm>
          <a:prstGeom prst="rect">
            <a:avLst/>
          </a:prstGeom>
        </p:spPr>
      </p:pic>
      <p:sp>
        <p:nvSpPr>
          <p:cNvPr id="11" name="Curved Down Ribbon 10"/>
          <p:cNvSpPr/>
          <p:nvPr/>
        </p:nvSpPr>
        <p:spPr>
          <a:xfrm>
            <a:off x="685800" y="0"/>
            <a:ext cx="7086600" cy="106680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0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88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88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dirty="0" err="1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endParaRPr lang="en-US" sz="88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8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87" y="304800"/>
            <a:ext cx="4184852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1774" y="304800"/>
            <a:ext cx="4098072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651" y="3810000"/>
            <a:ext cx="4191001" cy="2876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810000"/>
            <a:ext cx="4098072" cy="28499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753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838" y="533400"/>
            <a:ext cx="4506860" cy="3197788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1548" y="533400"/>
            <a:ext cx="4100052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7534" y="4680155"/>
            <a:ext cx="299146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সবকিছু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620935"/>
            <a:ext cx="2362200" cy="7694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33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400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4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838" y="5650468"/>
            <a:ext cx="454496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733799" y="4859461"/>
            <a:ext cx="420329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8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70" y="333068"/>
            <a:ext cx="3783330" cy="30959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304800"/>
            <a:ext cx="4724400" cy="3124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657600"/>
            <a:ext cx="38862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3657600"/>
            <a:ext cx="4724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3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236</Words>
  <Application>Microsoft Office PowerPoint</Application>
  <PresentationFormat>On-screen Show (4:3)</PresentationFormat>
  <Paragraphs>74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শিক্ষক পরিচিতি</vt:lpstr>
      <vt:lpstr>পাঠ পরিচিতি</vt:lpstr>
      <vt:lpstr>শিখনফল</vt:lpstr>
      <vt:lpstr>Slide 5</vt:lpstr>
      <vt:lpstr>পাঠ শিরোনাম</vt:lpstr>
      <vt:lpstr>Slide 7</vt:lpstr>
      <vt:lpstr>Slide 8</vt:lpstr>
      <vt:lpstr>Slide 9</vt:lpstr>
      <vt:lpstr>Slide 10</vt:lpstr>
      <vt:lpstr>Slide 11</vt:lpstr>
      <vt:lpstr>একক কাজ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দলীয় কাজ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Shura HS</dc:creator>
  <cp:lastModifiedBy>SHARIFUL</cp:lastModifiedBy>
  <cp:revision>96</cp:revision>
  <dcterms:created xsi:type="dcterms:W3CDTF">2006-08-16T00:00:00Z</dcterms:created>
  <dcterms:modified xsi:type="dcterms:W3CDTF">2020-03-21T07:11:28Z</dcterms:modified>
</cp:coreProperties>
</file>