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56" r:id="rId3"/>
    <p:sldId id="277" r:id="rId4"/>
    <p:sldId id="258" r:id="rId5"/>
    <p:sldId id="259" r:id="rId6"/>
    <p:sldId id="273" r:id="rId7"/>
    <p:sldId id="260" r:id="rId8"/>
    <p:sldId id="278" r:id="rId9"/>
    <p:sldId id="280" r:id="rId10"/>
    <p:sldId id="279" r:id="rId11"/>
    <p:sldId id="276" r:id="rId12"/>
    <p:sldId id="261" r:id="rId13"/>
    <p:sldId id="262" r:id="rId14"/>
    <p:sldId id="281" r:id="rId15"/>
    <p:sldId id="270" r:id="rId16"/>
    <p:sldId id="271" r:id="rId17"/>
    <p:sldId id="272" r:id="rId18"/>
    <p:sldId id="269" r:id="rId19"/>
    <p:sldId id="275" r:id="rId20"/>
    <p:sldId id="264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BB94-73A4-495D-B76C-E9AB30917FB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9FC21-DF7C-428C-9599-34DFAAB68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2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18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5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8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4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9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72F5-69CC-4725-BB2B-642FFA15E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388F-BCB9-4DCE-A8EC-ED669E75B3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6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wav"/><Relationship Id="rId7" Type="http://schemas.openxmlformats.org/officeDocument/2006/relationships/image" Target="../media/image6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6400800" cy="1219200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2124"/>
            <a:ext cx="8305800" cy="479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picture nm\6a00d83451bd6d69e201bb07b9292c970d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05" y="838200"/>
            <a:ext cx="4379995" cy="5181600"/>
          </a:xfrm>
          <a:prstGeom prst="rect">
            <a:avLst/>
          </a:prstGeom>
          <a:noFill/>
        </p:spPr>
      </p:pic>
      <p:pic>
        <p:nvPicPr>
          <p:cNvPr id="2" name="Picture 2" descr="C:\Users\TSS\Desktop\(NM)\picture nm\malaria-mosquito-picture-courtesy-J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211299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7000" y="609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ডাইরিয়া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983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ম্যালেরিয়া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304800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যে রোগ একজনের শরীর থেকে অন্য শরীরে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ছড়িয়ে 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ড়ে।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তাকে সংক্রামক রোগ বলে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SS\Desktop\(NM)\Tubercul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3070880" cy="3267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3657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যক্ষ্মা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TSS\Desktop\(NM)\re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581400" y="3810000"/>
            <a:ext cx="4751822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61501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চোখ ওঠা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SS\Desktop\(NM)\r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927944" cy="2864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4372" y="1143000"/>
            <a:ext cx="1447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ছো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য়াচে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143000"/>
            <a:ext cx="2514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ছোঁয়াচে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2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সংক্রামক রোগ প্রধানত দুই প্রকার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506772" y="2133600"/>
            <a:ext cx="1371600" cy="457200"/>
          </a:xfrm>
          <a:prstGeom prst="downArrow">
            <a:avLst>
              <a:gd name="adj1" fmla="val 50000"/>
              <a:gd name="adj2" fmla="val 25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873240" y="2057400"/>
            <a:ext cx="12649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3738562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4876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8280" y="5715000"/>
            <a:ext cx="57912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ছোঁয়াচে রোগ কাকে বলে?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5638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(NM)\Rifat+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600" y="685800"/>
            <a:ext cx="4419600" cy="4834904"/>
          </a:xfrm>
          <a:prstGeom prst="rect">
            <a:avLst/>
          </a:prstGeom>
          <a:noFill/>
        </p:spPr>
      </p:pic>
      <p:pic>
        <p:nvPicPr>
          <p:cNvPr id="1027" name="Picture 3" descr="C:\Users\TSS\Desktop\picture nm\Snee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00600" y="685800"/>
            <a:ext cx="41148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67032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রোগীর সংস্প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র্শে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না আসা</a:t>
            </a:r>
          </a:p>
          <a:p>
            <a:pPr algn="just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(NM)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4082143" cy="4114800"/>
          </a:xfrm>
          <a:prstGeom prst="rect">
            <a:avLst/>
          </a:prstGeom>
          <a:noFill/>
        </p:spPr>
      </p:pic>
      <p:pic>
        <p:nvPicPr>
          <p:cNvPr id="1027" name="Picture 3" descr="C:\Users\TSS\Desktop\(NM)\stomoxys_calcitrans_ps6_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4326561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486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রোগীর ঘরে যাতে মাছির উপদ্রব না হয় সে দিকে লক্ষ রাখা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(NM)\D240-0095-139_37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733800" cy="3733800"/>
          </a:xfrm>
          <a:prstGeom prst="rect">
            <a:avLst/>
          </a:prstGeom>
          <a:noFill/>
        </p:spPr>
      </p:pic>
      <p:pic>
        <p:nvPicPr>
          <p:cNvPr id="1027" name="Picture 3" descr="C:\Users\TSS\Desktop\(NM)\Gh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114800" cy="37058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45592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থুতু,লালা,ফোস্কা পুড়িয়ে ফেলা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410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রোগীকে মশারির মধ্যে রাখা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SS\Desktop\(NM)\washinghands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800"/>
            <a:ext cx="4155821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495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সাবান/হ্যান্ড স্যানিটাইজেশন দিয়ে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হাত ধোয়া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মাস্ক ব্যবহার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TSS\Desktop\picture nm\bangladesh-swine-f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971800" cy="3569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76600" y="24384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</a:rPr>
              <a:t>প্রতিকার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রোগীর সংস্পর্শে না আসা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রোগীর ঘরে যাতে মাছির উপদ্রব না হয় সে দিকে লক্ষ রাখা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রোগীকে মশারীর মধ্যে রাখা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থুতু,লালা,ফোস্কা,পুড়িয়ে ফেলা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নাকে মাস্ক ব্যবহার,সাবান দিয়ে হাত-মুখ</a:t>
            </a:r>
            <a:r>
              <a:rPr lang="bn-IN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ভালভাবে ধোয়া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1036320"/>
            <a:ext cx="1295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504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9624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দল-০১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ছোঁয়াচে রোগ গুলি চিহ্নিত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দল-০২</a:t>
            </a:r>
          </a:p>
          <a:p>
            <a:pPr>
              <a:tabLst>
                <a:tab pos="5735638" algn="l"/>
              </a:tabLst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ছোঁয়াচে নয় এমন রোগ গোলি চিহ্নিত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0600"/>
            <a:ext cx="449580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" y="0"/>
            <a:ext cx="8903970" cy="6871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orizontal Scroll 1"/>
          <p:cNvSpPr/>
          <p:nvPr/>
        </p:nvSpPr>
        <p:spPr>
          <a:xfrm>
            <a:off x="253820" y="2701637"/>
            <a:ext cx="4049013" cy="3991771"/>
          </a:xfrm>
          <a:prstGeom prst="horizontalScroll">
            <a:avLst>
              <a:gd name="adj" fmla="val 1148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শাহজালাল পাটওয়ারী</a:t>
            </a:r>
            <a:endParaRPr lang="bn-BD" sz="36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সুবিদপুর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ফরিদগঞ্জ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8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০১৬</a:t>
            </a:r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৩৮০৪০১৪৮ </a:t>
            </a:r>
            <a:endParaRPr lang="bn-BD" sz="2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8" y="185437"/>
            <a:ext cx="2545773" cy="2516199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4382744" y="2866228"/>
            <a:ext cx="4635525" cy="382718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শ্রেনিঃ৬ষ্ঠ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শারীরিক শিক্ষা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১ম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শিক্ষার্থী্র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সংখ্যাঃ ৫৫ জন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/0১/২০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90355" y="6356355"/>
            <a:ext cx="7824959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5438"/>
            <a:ext cx="2442764" cy="2516198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7600" y="228600"/>
            <a:ext cx="1676400" cy="7620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9600"/>
            <a:ext cx="4847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381000" y="5257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5টি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19250"/>
            <a:ext cx="495300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(NM)\2700870695_0de458e8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651" y="1325880"/>
            <a:ext cx="4133697" cy="3235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" y="304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পরিস্কার পরিচছন্ন থাকব রোগ মুক্ত  জীবন গড়ব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।”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638800"/>
            <a:ext cx="464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(NM)\20090515-AB-13-Chicken Pox Outbreak in Northern 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29000"/>
            <a:ext cx="2590800" cy="2674776"/>
          </a:xfrm>
          <a:prstGeom prst="rect">
            <a:avLst/>
          </a:prstGeom>
          <a:noFill/>
        </p:spPr>
      </p:pic>
      <p:pic>
        <p:nvPicPr>
          <p:cNvPr id="2" name="Picture 2" descr="C:\Users\TSS\Desktop\picture nm\measle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2971800" cy="2663108"/>
          </a:xfrm>
          <a:prstGeom prst="rect">
            <a:avLst/>
          </a:prstGeom>
          <a:noFill/>
        </p:spPr>
      </p:pic>
      <p:pic>
        <p:nvPicPr>
          <p:cNvPr id="3" name="Picture 2" descr="C:\Users\TSS\Desktop\picture nm\Pertus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271" y="3429000"/>
            <a:ext cx="2743200" cy="2663108"/>
          </a:xfrm>
          <a:prstGeom prst="rect">
            <a:avLst/>
          </a:prstGeom>
          <a:noFill/>
        </p:spPr>
      </p:pic>
      <p:pic>
        <p:nvPicPr>
          <p:cNvPr id="4" name="Picture 2" descr="C:\Users\TSS\Desktop\(NM)\diphth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5920" y="99216"/>
            <a:ext cx="3002280" cy="2764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641489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বসন্ত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891" y="287887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ডিপথেরিয়া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" y="6380270"/>
            <a:ext cx="203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গুটি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বসন্ত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9771" y="641489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হুপিং কাশি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976"/>
            <a:ext cx="3505200" cy="2430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2656577"/>
            <a:ext cx="2971800" cy="668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করোনাভাইরাস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819400"/>
            <a:ext cx="41148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S\Desktop\(NM)\sflu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76800" y="838200"/>
            <a:ext cx="4267200" cy="5486400"/>
          </a:xfrm>
          <a:prstGeom prst="rect">
            <a:avLst/>
          </a:prstGeom>
          <a:noFill/>
        </p:spPr>
      </p:pic>
      <p:pic>
        <p:nvPicPr>
          <p:cNvPr id="1027" name="Picture 3" descr="C:\Users\TSS\Desktop\(NM)\img-strip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665870" cy="54863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1"/>
            <a:ext cx="39624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62000" y="1135798"/>
            <a:ext cx="8229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336127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সংক্রামক রোগ কি বলতে 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কিভাবে সংক্রামক রোগ ছড়ায়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উল্লেখ  করতে 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কিভাবে সংক্রামক রোগ থেকে নিজেকে রক্ষা করা যায় তা ব্যাখ্যা করতে 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83480"/>
            <a:ext cx="7620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73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814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33400"/>
            <a:ext cx="419179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2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51054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304800"/>
            <a:ext cx="3733800" cy="4221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00" y="4876800"/>
            <a:ext cx="3121479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করোনাভাইরাস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290</Words>
  <Application>Microsoft Office PowerPoint</Application>
  <PresentationFormat>On-screen Show (4:3)</PresentationFormat>
  <Paragraphs>66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IC</cp:lastModifiedBy>
  <cp:revision>215</cp:revision>
  <dcterms:created xsi:type="dcterms:W3CDTF">2006-08-16T00:00:00Z</dcterms:created>
  <dcterms:modified xsi:type="dcterms:W3CDTF">2020-03-22T15:19:03Z</dcterms:modified>
</cp:coreProperties>
</file>