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82" r:id="rId5"/>
    <p:sldId id="283" r:id="rId6"/>
    <p:sldId id="258" r:id="rId7"/>
    <p:sldId id="259" r:id="rId8"/>
    <p:sldId id="260" r:id="rId9"/>
    <p:sldId id="290" r:id="rId10"/>
    <p:sldId id="284" r:id="rId11"/>
    <p:sldId id="285" r:id="rId12"/>
    <p:sldId id="263" r:id="rId13"/>
    <p:sldId id="286" r:id="rId14"/>
    <p:sldId id="287" r:id="rId15"/>
    <p:sldId id="288" r:id="rId16"/>
    <p:sldId id="289" r:id="rId17"/>
    <p:sldId id="291" r:id="rId18"/>
    <p:sldId id="262" r:id="rId19"/>
    <p:sldId id="26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32" autoAdjust="0"/>
    <p:restoredTop sz="94660"/>
  </p:normalViewPr>
  <p:slideViewPr>
    <p:cSldViewPr snapToGrid="0">
      <p:cViewPr varScale="1">
        <p:scale>
          <a:sx n="64" d="100"/>
          <a:sy n="64" d="100"/>
        </p:scale>
        <p:origin x="8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56C24-CC8F-4DFA-975B-CFFE76A651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CA3A8A-A8CC-4D71-B757-771352EF7A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016A21-CE50-4603-9C85-0E7F8D06B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5F03F-E067-4739-A4A5-B62874B09C6F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1759E6-2136-406E-8574-564F111F6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45E7C9-7F0F-4875-8147-F5C0B5735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96D76-60A2-4C53-A509-CDAFB0BCE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667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87C78-4E7D-4951-B922-CDC1F8035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7A913A-519F-408C-B0DA-663ED1C4AF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BA8EBF-E7A8-4FEF-BDD4-39B00E248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5F03F-E067-4739-A4A5-B62874B09C6F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D56A87-A5F3-4480-BA85-1BB076DBA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7E3F8-6D1F-4449-A4AD-EB1322C9F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96D76-60A2-4C53-A509-CDAFB0BCE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752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277675-9E80-4AD5-8C59-C51FBE1C91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C878B9-83F6-47A1-AD83-58E856F639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AD2280-D69A-45F5-8706-13CEB9D27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5F03F-E067-4739-A4A5-B62874B09C6F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F33778-5D82-45E0-81B1-62430C1B4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1F519A-CE55-48CE-A989-2806D2888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96D76-60A2-4C53-A509-CDAFB0BCE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140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3CEDB-7649-48BB-A633-E1C5A01E6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DA03B-1AEF-461F-8DE9-CD1B4CB658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8A2776-D999-4CE8-9184-660571F2C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5F03F-E067-4739-A4A5-B62874B09C6F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145226-CEC5-4092-B4F1-4A83A9555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23F0B1-10D4-4905-824D-9188FB1CB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96D76-60A2-4C53-A509-CDAFB0BCE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538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61FEF-3D87-452B-AE48-CC6ACACEB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5E78F4-F1D7-46AF-A142-BE994F906B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5EAB95-FAF6-42D5-8477-A44D7DF77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5F03F-E067-4739-A4A5-B62874B09C6F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8CB5F2-9AB3-448B-8869-A87D3A37B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F22DB-9E31-487E-A37D-EFD36349B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96D76-60A2-4C53-A509-CDAFB0BCE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610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502C3-ACB2-480B-8EED-A7D3AC4CC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2A88A-BA64-4974-879F-841D6C0076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2FB0DB-E486-4689-AAB1-7A9E2FC546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EE3461-CE1E-4C3E-AAA5-6042AE5BD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5F03F-E067-4739-A4A5-B62874B09C6F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801B8C-8F67-401B-97EF-B80C2DE00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F018B9-836C-44EC-A4FC-62B236D83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96D76-60A2-4C53-A509-CDAFB0BCE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244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9E787-994F-4B32-9B75-D977005F8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A730A6-9E45-4649-9C07-13B7FD7A07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1B60DA-7603-46A7-BA6C-CDD954103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483E35-8EA9-478C-9D1D-237E1A99C1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C81F1E-76BD-4BB3-8179-4B8EFAFE29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0EEA19-BA2E-4E15-911E-A0C841F9D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5F03F-E067-4739-A4A5-B62874B09C6F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529D1C-542C-4453-95BA-62DE2077D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FA10F2-2002-4167-8D92-B1699FF32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96D76-60A2-4C53-A509-CDAFB0BCE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933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56F43-1BF6-469C-AF8E-CE4DE7CC0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C26A50-687D-4F31-876E-3FE5FCB1C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5F03F-E067-4739-A4A5-B62874B09C6F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53A707-ED25-4AA8-832A-2BE545DEC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A9DBE-EAFF-4598-AFE6-1018E6F2C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96D76-60A2-4C53-A509-CDAFB0BCE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836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7519DD-66BB-4B89-A9B5-724DA82DA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5F03F-E067-4739-A4A5-B62874B09C6F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C9FC5-3119-4019-BE0A-9F6E243DE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ADF3D8-0500-44D6-84C1-33B427437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96D76-60A2-4C53-A509-CDAFB0BCE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780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BBC15-A0A3-4E80-99D3-A3AD58F0C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CC0BC8-D7C0-4080-B841-3EAE1BFDD6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C07A34-0B64-4860-B236-D538220DA4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0441FF-4ADF-4480-8F44-A92EE448B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5F03F-E067-4739-A4A5-B62874B09C6F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FE873E-DFE3-474C-AE44-DC8DA6C27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F24D03-3C2A-466D-8A90-1859E7B7D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96D76-60A2-4C53-A509-CDAFB0BCE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196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8F643-BEB8-4619-891E-B784ADF93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67540B-F9AF-47B1-A01A-621AE103D6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704F98-358B-45EB-9860-69E419D513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C8DFE9-83A3-4B18-93AE-90C661190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5F03F-E067-4739-A4A5-B62874B09C6F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85E09B-EC73-43D9-8A2D-77B7470F2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EAFAFF-B58F-4E2E-BF1C-5B2D4C699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96D76-60A2-4C53-A509-CDAFB0BCE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337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778F3C-7F84-48F8-8660-214D45CAC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ABC6DA-018A-414D-9A93-51E9415CC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49539F-3F8D-46DD-AA55-CDDC625644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5F03F-E067-4739-A4A5-B62874B09C6F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29749-6CBA-4773-B036-EA757FB8A2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AFE147-DE9C-409B-8514-240A627DC6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96D76-60A2-4C53-A509-CDAFB0BCE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804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vectorcharacters.net/set/job-woman-vector-set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rose-flowers-beauty-love-2024458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pngimg.com/download/62506" TargetMode="External"/><Relationship Id="rId5" Type="http://schemas.openxmlformats.org/officeDocument/2006/relationships/image" Target="../media/image5.png"/><Relationship Id="rId4" Type="http://schemas.openxmlformats.org/officeDocument/2006/relationships/hyperlink" Target="https://commons.wikimedia.org/wiki/File:Books-aj.svg_aj_ashton_01.sv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vectorcharacters.net/set/job-woman-vector-set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only.com/flowers-vectors-png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https://101clipart.com/clip-art-business-woman/" TargetMode="Externa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101clipart.com/female-teacher-clipart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https://pixabay.com/en/family-vector-father-mother-1266237/" TargetMode="Externa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pngimg.com/download/24462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https://pixabay.com/en/landscape-rural-village-area-trees-33145/" TargetMode="Externa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275692/icon-book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brainstorming">
            <a:extLst>
              <a:ext uri="{FF2B5EF4-FFF2-40B4-BE49-F238E27FC236}">
                <a16:creationId xmlns:a16="http://schemas.microsoft.com/office/drawing/2014/main" id="{BC0D0B56-33F9-442E-8BC9-2C09D77AA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reeform: Shape 4">
            <a:extLst>
              <a:ext uri="{FF2B5EF4-FFF2-40B4-BE49-F238E27FC236}">
                <a16:creationId xmlns:a16="http://schemas.microsoft.com/office/drawing/2014/main" id="{4986B290-C0B2-416B-A23F-5D76CD225FDE}"/>
              </a:ext>
            </a:extLst>
          </p:cNvPr>
          <p:cNvSpPr/>
          <p:nvPr/>
        </p:nvSpPr>
        <p:spPr>
          <a:xfrm>
            <a:off x="0" y="0"/>
            <a:ext cx="12192001" cy="6858000"/>
          </a:xfrm>
          <a:custGeom>
            <a:avLst/>
            <a:gdLst>
              <a:gd name="connsiteX0" fmla="*/ 8904849 w 12192001"/>
              <a:gd name="connsiteY0" fmla="*/ 3601329 h 6858000"/>
              <a:gd name="connsiteX1" fmla="*/ 7554350 w 12192001"/>
              <a:gd name="connsiteY1" fmla="*/ 4951828 h 6858000"/>
              <a:gd name="connsiteX2" fmla="*/ 8904849 w 12192001"/>
              <a:gd name="connsiteY2" fmla="*/ 6302327 h 6858000"/>
              <a:gd name="connsiteX3" fmla="*/ 10255348 w 12192001"/>
              <a:gd name="connsiteY3" fmla="*/ 4951828 h 6858000"/>
              <a:gd name="connsiteX4" fmla="*/ 8904849 w 12192001"/>
              <a:gd name="connsiteY4" fmla="*/ 3601329 h 6858000"/>
              <a:gd name="connsiteX5" fmla="*/ 0 w 12192001"/>
              <a:gd name="connsiteY5" fmla="*/ 0 h 6858000"/>
              <a:gd name="connsiteX6" fmla="*/ 12192001 w 12192001"/>
              <a:gd name="connsiteY6" fmla="*/ 0 h 6858000"/>
              <a:gd name="connsiteX7" fmla="*/ 12192001 w 12192001"/>
              <a:gd name="connsiteY7" fmla="*/ 6858000 h 6858000"/>
              <a:gd name="connsiteX8" fmla="*/ 0 w 12192001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1" h="6858000">
                <a:moveTo>
                  <a:pt x="8904849" y="3601329"/>
                </a:moveTo>
                <a:cubicBezTo>
                  <a:pt x="8158989" y="3601329"/>
                  <a:pt x="7554350" y="4205968"/>
                  <a:pt x="7554350" y="4951828"/>
                </a:cubicBezTo>
                <a:cubicBezTo>
                  <a:pt x="7554350" y="5697688"/>
                  <a:pt x="8158989" y="6302327"/>
                  <a:pt x="8904849" y="6302327"/>
                </a:cubicBezTo>
                <a:cubicBezTo>
                  <a:pt x="9650709" y="6302327"/>
                  <a:pt x="10255348" y="5697688"/>
                  <a:pt x="10255348" y="4951828"/>
                </a:cubicBezTo>
                <a:cubicBezTo>
                  <a:pt x="10255348" y="4205968"/>
                  <a:pt x="9650709" y="3601329"/>
                  <a:pt x="8904849" y="3601329"/>
                </a:cubicBezTo>
                <a:close/>
                <a:moveTo>
                  <a:pt x="0" y="0"/>
                </a:moveTo>
                <a:lnTo>
                  <a:pt x="12192001" y="0"/>
                </a:lnTo>
                <a:lnTo>
                  <a:pt x="1219200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33E8C6-64AD-4154-82F0-8C3DBDE50964}"/>
              </a:ext>
            </a:extLst>
          </p:cNvPr>
          <p:cNvSpPr txBox="1"/>
          <p:nvPr/>
        </p:nvSpPr>
        <p:spPr>
          <a:xfrm>
            <a:off x="1190260" y="3998626"/>
            <a:ext cx="65446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িভাবে এ</a:t>
            </a:r>
            <a:r>
              <a:rPr lang="as-IN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AA52120-83A3-49AF-B1E7-7A9E599753BA}"/>
              </a:ext>
            </a:extLst>
          </p:cNvPr>
          <p:cNvGrpSpPr/>
          <p:nvPr/>
        </p:nvGrpSpPr>
        <p:grpSpPr>
          <a:xfrm>
            <a:off x="11130079" y="0"/>
            <a:ext cx="1061921" cy="1049312"/>
            <a:chOff x="6438155" y="3132944"/>
            <a:chExt cx="1061921" cy="104931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49C2B2C-7561-4F32-A238-741F019A69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511" y="3222887"/>
              <a:ext cx="1024565" cy="713780"/>
            </a:xfrm>
            <a:prstGeom prst="rect">
              <a:avLst/>
            </a:prstGeom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5092A6A-F222-4CF7-A82B-13FF87C7A99C}"/>
                </a:ext>
              </a:extLst>
            </p:cNvPr>
            <p:cNvSpPr/>
            <p:nvPr/>
          </p:nvSpPr>
          <p:spPr>
            <a:xfrm>
              <a:off x="6438155" y="3132944"/>
              <a:ext cx="1049312" cy="104931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05371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Image result for জন্ম নেওয়া শিশু">
            <a:extLst>
              <a:ext uri="{FF2B5EF4-FFF2-40B4-BE49-F238E27FC236}">
                <a16:creationId xmlns:a16="http://schemas.microsoft.com/office/drawing/2014/main" id="{55EFF764-5399-4F35-B52C-3FF13A0D74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52" r="1482"/>
          <a:stretch/>
        </p:blipFill>
        <p:spPr bwMode="auto">
          <a:xfrm>
            <a:off x="355598" y="2451902"/>
            <a:ext cx="2612572" cy="2612572"/>
          </a:xfrm>
          <a:prstGeom prst="ellipse">
            <a:avLst/>
          </a:prstGeom>
          <a:noFill/>
          <a:ln w="127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Image result for মৃত মানুষ">
            <a:extLst>
              <a:ext uri="{FF2B5EF4-FFF2-40B4-BE49-F238E27FC236}">
                <a16:creationId xmlns:a16="http://schemas.microsoft.com/office/drawing/2014/main" id="{80D1FA6B-2BA5-4C49-8189-60C2371528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4"/>
          <a:stretch/>
        </p:blipFill>
        <p:spPr bwMode="auto">
          <a:xfrm>
            <a:off x="3311675" y="2451902"/>
            <a:ext cx="2612572" cy="2612572"/>
          </a:xfrm>
          <a:prstGeom prst="ellipse">
            <a:avLst/>
          </a:prstGeom>
          <a:noFill/>
          <a:ln w="127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Image result for বিয়ে">
            <a:extLst>
              <a:ext uri="{FF2B5EF4-FFF2-40B4-BE49-F238E27FC236}">
                <a16:creationId xmlns:a16="http://schemas.microsoft.com/office/drawing/2014/main" id="{7241BE5D-4DB9-45CE-A580-AAB9674FF2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/>
        </p:blipFill>
        <p:spPr bwMode="auto">
          <a:xfrm>
            <a:off x="6267752" y="2451902"/>
            <a:ext cx="2612572" cy="2612572"/>
          </a:xfrm>
          <a:prstGeom prst="ellipse">
            <a:avLst/>
          </a:prstGeom>
          <a:noFill/>
          <a:ln w="127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Image result for এয়ারপোর্ট">
            <a:extLst>
              <a:ext uri="{FF2B5EF4-FFF2-40B4-BE49-F238E27FC236}">
                <a16:creationId xmlns:a16="http://schemas.microsoft.com/office/drawing/2014/main" id="{F75C1E19-2452-4E66-A098-2435505688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/>
        </p:blipFill>
        <p:spPr bwMode="auto">
          <a:xfrm>
            <a:off x="9223830" y="2451902"/>
            <a:ext cx="2612572" cy="2612572"/>
          </a:xfrm>
          <a:prstGeom prst="ellipse">
            <a:avLst/>
          </a:prstGeom>
          <a:noFill/>
          <a:ln w="127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FC45DED-CB03-4E8C-9BFA-2D04B837B526}"/>
              </a:ext>
            </a:extLst>
          </p:cNvPr>
          <p:cNvSpPr/>
          <p:nvPr/>
        </p:nvSpPr>
        <p:spPr>
          <a:xfrm>
            <a:off x="4442085" y="955889"/>
            <a:ext cx="3307830" cy="464696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জনসং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নমিতি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2415CED-C4E9-474A-8D91-FE38BF4D53D8}"/>
              </a:ext>
            </a:extLst>
          </p:cNvPr>
          <p:cNvSpPr txBox="1"/>
          <p:nvPr/>
        </p:nvSpPr>
        <p:spPr>
          <a:xfrm>
            <a:off x="334217" y="5186315"/>
            <a:ext cx="2483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as-IN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en-US" sz="2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নিল</a:t>
            </a:r>
            <a:r>
              <a:rPr lang="as-IN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712E1B-DFC1-413A-B960-4B66DD0B2651}"/>
              </a:ext>
            </a:extLst>
          </p:cNvPr>
          <p:cNvSpPr txBox="1"/>
          <p:nvPr/>
        </p:nvSpPr>
        <p:spPr>
          <a:xfrm>
            <a:off x="3494689" y="5186315"/>
            <a:ext cx="224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ৃত্যু</a:t>
            </a:r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D79B580-2E69-437E-98BC-E60134CA1CF0}"/>
              </a:ext>
            </a:extLst>
          </p:cNvPr>
          <p:cNvSpPr txBox="1"/>
          <p:nvPr/>
        </p:nvSpPr>
        <p:spPr>
          <a:xfrm>
            <a:off x="6267758" y="5186315"/>
            <a:ext cx="2612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3548C0-8284-4871-9FA9-6B34FB07A8EC}"/>
              </a:ext>
            </a:extLst>
          </p:cNvPr>
          <p:cNvSpPr txBox="1"/>
          <p:nvPr/>
        </p:nvSpPr>
        <p:spPr>
          <a:xfrm>
            <a:off x="8966544" y="5198516"/>
            <a:ext cx="321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</a:t>
            </a:r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গেল</a:t>
            </a:r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বং</a:t>
            </a:r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েশ</a:t>
            </a:r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থকে</a:t>
            </a:r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as-IN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2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িরলো</a:t>
            </a:r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7DA881A-78B8-4D74-AE7B-E471C1D9D398}"/>
              </a:ext>
            </a:extLst>
          </p:cNvPr>
          <p:cNvGrpSpPr/>
          <p:nvPr/>
        </p:nvGrpSpPr>
        <p:grpSpPr>
          <a:xfrm>
            <a:off x="11130079" y="0"/>
            <a:ext cx="1061921" cy="1049312"/>
            <a:chOff x="6438155" y="3132944"/>
            <a:chExt cx="1061921" cy="104931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ED3B624-85A0-48D9-8472-852B9C5182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511" y="3222887"/>
              <a:ext cx="1024565" cy="713780"/>
            </a:xfrm>
            <a:prstGeom prst="rect">
              <a:avLst/>
            </a:prstGeom>
          </p:spPr>
        </p:pic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2D0BF1F-6687-4B54-BF96-C1F99C1B2095}"/>
                </a:ext>
              </a:extLst>
            </p:cNvPr>
            <p:cNvSpPr/>
            <p:nvPr/>
          </p:nvSpPr>
          <p:spPr>
            <a:xfrm>
              <a:off x="6438155" y="3132944"/>
              <a:ext cx="1049312" cy="104931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27356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age result for জনসংখ্যা">
            <a:extLst>
              <a:ext uri="{FF2B5EF4-FFF2-40B4-BE49-F238E27FC236}">
                <a16:creationId xmlns:a16="http://schemas.microsoft.com/office/drawing/2014/main" id="{2A546582-5F88-4E17-9B1E-4825DFC4D0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69" t="-193" r="21269" b="-193"/>
          <a:stretch/>
        </p:blipFill>
        <p:spPr bwMode="auto">
          <a:xfrm>
            <a:off x="1931010" y="1553642"/>
            <a:ext cx="4164990" cy="4164988"/>
          </a:xfrm>
          <a:prstGeom prst="ellipse">
            <a:avLst/>
          </a:prstGeom>
          <a:noFill/>
          <a:ln w="127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62CDEB3-0694-4CAE-9157-25DF236E11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b="25811"/>
          <a:stretch/>
        </p:blipFill>
        <p:spPr>
          <a:xfrm flipH="1">
            <a:off x="6778174" y="-374756"/>
            <a:ext cx="6698773" cy="72327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B9515A0-8192-4AFC-9401-DA24C8FEA909}"/>
              </a:ext>
            </a:extLst>
          </p:cNvPr>
          <p:cNvSpPr txBox="1"/>
          <p:nvPr/>
        </p:nvSpPr>
        <p:spPr>
          <a:xfrm>
            <a:off x="2981325" y="435672"/>
            <a:ext cx="6229350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ারকারী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99E3584-056A-4837-9A35-77C2A7E72BF9}"/>
              </a:ext>
            </a:extLst>
          </p:cNvPr>
          <p:cNvGrpSpPr/>
          <p:nvPr/>
        </p:nvGrpSpPr>
        <p:grpSpPr>
          <a:xfrm>
            <a:off x="11130079" y="0"/>
            <a:ext cx="1061921" cy="1049312"/>
            <a:chOff x="6438155" y="3132944"/>
            <a:chExt cx="1061921" cy="104931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B3455AA-9270-47BD-B1FE-79A08B7EF9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511" y="3222887"/>
              <a:ext cx="1024565" cy="713780"/>
            </a:xfrm>
            <a:prstGeom prst="rect">
              <a:avLst/>
            </a:prstGeom>
          </p:spPr>
        </p:pic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0E8A4A5-7E57-461F-8BBE-54CA3D86AD6B}"/>
                </a:ext>
              </a:extLst>
            </p:cNvPr>
            <p:cNvSpPr/>
            <p:nvPr/>
          </p:nvSpPr>
          <p:spPr>
            <a:xfrm>
              <a:off x="6438155" y="3132944"/>
              <a:ext cx="1049312" cy="104931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6311242-5BB4-4D22-A2B5-B2F3FDC841A3}"/>
              </a:ext>
            </a:extLst>
          </p:cNvPr>
          <p:cNvSpPr txBox="1"/>
          <p:nvPr/>
        </p:nvSpPr>
        <p:spPr>
          <a:xfrm>
            <a:off x="2529479" y="5882493"/>
            <a:ext cx="2968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</a:p>
        </p:txBody>
      </p:sp>
    </p:spTree>
    <p:extLst>
      <p:ext uri="{BB962C8B-B14F-4D97-AF65-F5344CB8AC3E}">
        <p14:creationId xmlns:p14="http://schemas.microsoft.com/office/powerpoint/2010/main" val="1707555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Image result for জন্ম নেওয়া শিশু">
            <a:extLst>
              <a:ext uri="{FF2B5EF4-FFF2-40B4-BE49-F238E27FC236}">
                <a16:creationId xmlns:a16="http://schemas.microsoft.com/office/drawing/2014/main" id="{EA3D0F1B-65B8-4B97-BDB7-092331D8F1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52" r="1482"/>
          <a:stretch/>
        </p:blipFill>
        <p:spPr bwMode="auto">
          <a:xfrm>
            <a:off x="1931010" y="1622278"/>
            <a:ext cx="4164990" cy="4164988"/>
          </a:xfrm>
          <a:prstGeom prst="ellipse">
            <a:avLst/>
          </a:prstGeom>
          <a:noFill/>
          <a:ln w="127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Image result for জনসংখ্যা">
            <a:extLst>
              <a:ext uri="{FF2B5EF4-FFF2-40B4-BE49-F238E27FC236}">
                <a16:creationId xmlns:a16="http://schemas.microsoft.com/office/drawing/2014/main" id="{CA8B4AEA-575F-40BE-A71C-73E86E5EF7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69" t="-193" r="21269" b="-193"/>
          <a:stretch/>
        </p:blipFill>
        <p:spPr bwMode="auto">
          <a:xfrm>
            <a:off x="6096000" y="1622278"/>
            <a:ext cx="4164990" cy="4164988"/>
          </a:xfrm>
          <a:prstGeom prst="ellipse">
            <a:avLst/>
          </a:prstGeom>
          <a:noFill/>
          <a:ln w="127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F2201A3-599D-4A85-95A8-0A73F1133A74}"/>
              </a:ext>
            </a:extLst>
          </p:cNvPr>
          <p:cNvSpPr txBox="1"/>
          <p:nvPr/>
        </p:nvSpPr>
        <p:spPr>
          <a:xfrm>
            <a:off x="2981325" y="435672"/>
            <a:ext cx="6229350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ারকারী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5E35C7C-C5DE-4E6C-AAD3-C61A9BC8657D}"/>
              </a:ext>
            </a:extLst>
          </p:cNvPr>
          <p:cNvGrpSpPr/>
          <p:nvPr/>
        </p:nvGrpSpPr>
        <p:grpSpPr>
          <a:xfrm>
            <a:off x="11130079" y="0"/>
            <a:ext cx="1061921" cy="1049312"/>
            <a:chOff x="6438155" y="3132944"/>
            <a:chExt cx="1061921" cy="104931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000E753-3330-4AE0-A0FB-1C4744281E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511" y="3222887"/>
              <a:ext cx="1024565" cy="713780"/>
            </a:xfrm>
            <a:prstGeom prst="rect">
              <a:avLst/>
            </a:prstGeom>
          </p:spPr>
        </p:pic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AEA7BE4-5371-4205-86FE-ADEBA6026355}"/>
                </a:ext>
              </a:extLst>
            </p:cNvPr>
            <p:cNvSpPr/>
            <p:nvPr/>
          </p:nvSpPr>
          <p:spPr>
            <a:xfrm>
              <a:off x="6438155" y="3132944"/>
              <a:ext cx="1049312" cy="104931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F45BD281-51E6-44BA-B3C5-5FDB8BA7A965}"/>
              </a:ext>
            </a:extLst>
          </p:cNvPr>
          <p:cNvSpPr txBox="1"/>
          <p:nvPr/>
        </p:nvSpPr>
        <p:spPr>
          <a:xfrm>
            <a:off x="2529480" y="5968964"/>
            <a:ext cx="2968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as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13D41A-F065-4B2F-8156-D9DA85F6A0D8}"/>
              </a:ext>
            </a:extLst>
          </p:cNvPr>
          <p:cNvSpPr txBox="1"/>
          <p:nvPr/>
        </p:nvSpPr>
        <p:spPr>
          <a:xfrm>
            <a:off x="6694468" y="5968237"/>
            <a:ext cx="2968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</a:p>
        </p:txBody>
      </p:sp>
    </p:spTree>
    <p:extLst>
      <p:ext uri="{BB962C8B-B14F-4D97-AF65-F5344CB8AC3E}">
        <p14:creationId xmlns:p14="http://schemas.microsoft.com/office/powerpoint/2010/main" val="3736335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Image result for মৃত মানুষ">
            <a:extLst>
              <a:ext uri="{FF2B5EF4-FFF2-40B4-BE49-F238E27FC236}">
                <a16:creationId xmlns:a16="http://schemas.microsoft.com/office/drawing/2014/main" id="{018A55E3-2ADD-459C-BCB9-73B676CA87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4"/>
          <a:stretch/>
        </p:blipFill>
        <p:spPr bwMode="auto">
          <a:xfrm>
            <a:off x="1931011" y="1541378"/>
            <a:ext cx="4164990" cy="4164988"/>
          </a:xfrm>
          <a:prstGeom prst="ellipse">
            <a:avLst/>
          </a:prstGeom>
          <a:noFill/>
          <a:ln w="127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Image result for জনসংখ্যা">
            <a:extLst>
              <a:ext uri="{FF2B5EF4-FFF2-40B4-BE49-F238E27FC236}">
                <a16:creationId xmlns:a16="http://schemas.microsoft.com/office/drawing/2014/main" id="{85518881-AC89-473B-8685-8654BA09BD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69" t="-193" r="21269" b="-193"/>
          <a:stretch/>
        </p:blipFill>
        <p:spPr bwMode="auto">
          <a:xfrm>
            <a:off x="6095999" y="1541378"/>
            <a:ext cx="4164990" cy="4164988"/>
          </a:xfrm>
          <a:prstGeom prst="ellipse">
            <a:avLst/>
          </a:prstGeom>
          <a:noFill/>
          <a:ln w="127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8CDE221-C35A-4811-807F-AA7E5A0A9E37}"/>
              </a:ext>
            </a:extLst>
          </p:cNvPr>
          <p:cNvSpPr txBox="1"/>
          <p:nvPr/>
        </p:nvSpPr>
        <p:spPr>
          <a:xfrm>
            <a:off x="2981325" y="435672"/>
            <a:ext cx="6229350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ারকারী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3C8D22E-C566-49A8-BA56-26F19592EC6B}"/>
              </a:ext>
            </a:extLst>
          </p:cNvPr>
          <p:cNvGrpSpPr/>
          <p:nvPr/>
        </p:nvGrpSpPr>
        <p:grpSpPr>
          <a:xfrm>
            <a:off x="11130079" y="0"/>
            <a:ext cx="1061921" cy="1049312"/>
            <a:chOff x="6438155" y="3132944"/>
            <a:chExt cx="1061921" cy="104931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CBFA197-A3AA-4627-9470-77E848FF3F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511" y="3222887"/>
              <a:ext cx="1024565" cy="713780"/>
            </a:xfrm>
            <a:prstGeom prst="rect">
              <a:avLst/>
            </a:prstGeom>
          </p:spPr>
        </p:pic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A516260-73B8-4D2A-9D0E-9684C3281CFD}"/>
                </a:ext>
              </a:extLst>
            </p:cNvPr>
            <p:cNvSpPr/>
            <p:nvPr/>
          </p:nvSpPr>
          <p:spPr>
            <a:xfrm>
              <a:off x="6438155" y="3132944"/>
              <a:ext cx="1049312" cy="104931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C6905DC-D50C-4854-8D19-B53A5A946F52}"/>
              </a:ext>
            </a:extLst>
          </p:cNvPr>
          <p:cNvSpPr txBox="1"/>
          <p:nvPr/>
        </p:nvSpPr>
        <p:spPr>
          <a:xfrm>
            <a:off x="2529480" y="5968964"/>
            <a:ext cx="2968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499590-1F1F-4617-8A51-14955A32C2D9}"/>
              </a:ext>
            </a:extLst>
          </p:cNvPr>
          <p:cNvSpPr txBox="1"/>
          <p:nvPr/>
        </p:nvSpPr>
        <p:spPr>
          <a:xfrm>
            <a:off x="6694468" y="5968964"/>
            <a:ext cx="2968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0421460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Image result for বিয়ে">
            <a:extLst>
              <a:ext uri="{FF2B5EF4-FFF2-40B4-BE49-F238E27FC236}">
                <a16:creationId xmlns:a16="http://schemas.microsoft.com/office/drawing/2014/main" id="{28FD72DC-B400-4F0C-8FEE-1E18117598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/>
        </p:blipFill>
        <p:spPr bwMode="auto">
          <a:xfrm>
            <a:off x="1931010" y="1661301"/>
            <a:ext cx="4164990" cy="4164988"/>
          </a:xfrm>
          <a:prstGeom prst="ellipse">
            <a:avLst/>
          </a:prstGeom>
          <a:noFill/>
          <a:ln w="127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Image result for জনসংখ্যা">
            <a:extLst>
              <a:ext uri="{FF2B5EF4-FFF2-40B4-BE49-F238E27FC236}">
                <a16:creationId xmlns:a16="http://schemas.microsoft.com/office/drawing/2014/main" id="{A4E0A05F-04D3-4332-A20E-B2BA01C1AF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69" t="-193" r="21269" b="-193"/>
          <a:stretch/>
        </p:blipFill>
        <p:spPr bwMode="auto">
          <a:xfrm>
            <a:off x="6096000" y="1661301"/>
            <a:ext cx="4164990" cy="4164988"/>
          </a:xfrm>
          <a:prstGeom prst="ellipse">
            <a:avLst/>
          </a:prstGeom>
          <a:noFill/>
          <a:ln w="127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EB16938-1FD2-4FD9-87B1-464AD1D85F1A}"/>
              </a:ext>
            </a:extLst>
          </p:cNvPr>
          <p:cNvSpPr txBox="1"/>
          <p:nvPr/>
        </p:nvSpPr>
        <p:spPr>
          <a:xfrm>
            <a:off x="2981325" y="435672"/>
            <a:ext cx="6229350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ারকারী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DAEFB95-5C19-44B8-B5A9-306785B90005}"/>
              </a:ext>
            </a:extLst>
          </p:cNvPr>
          <p:cNvGrpSpPr/>
          <p:nvPr/>
        </p:nvGrpSpPr>
        <p:grpSpPr>
          <a:xfrm>
            <a:off x="11130079" y="0"/>
            <a:ext cx="1061921" cy="1049312"/>
            <a:chOff x="6438155" y="3132944"/>
            <a:chExt cx="1061921" cy="104931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A9F315E-259F-4E9C-8064-51EC7BDA80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511" y="3222887"/>
              <a:ext cx="1024565" cy="713780"/>
            </a:xfrm>
            <a:prstGeom prst="rect">
              <a:avLst/>
            </a:prstGeom>
          </p:spPr>
        </p:pic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B5AB01A-8E39-4E74-88F1-46E75F5CCF9F}"/>
                </a:ext>
              </a:extLst>
            </p:cNvPr>
            <p:cNvSpPr/>
            <p:nvPr/>
          </p:nvSpPr>
          <p:spPr>
            <a:xfrm>
              <a:off x="6438155" y="3132944"/>
              <a:ext cx="1049312" cy="104931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921B544-CC68-4659-B147-F579E8869474}"/>
              </a:ext>
            </a:extLst>
          </p:cNvPr>
          <p:cNvSpPr txBox="1"/>
          <p:nvPr/>
        </p:nvSpPr>
        <p:spPr>
          <a:xfrm>
            <a:off x="2529480" y="5968964"/>
            <a:ext cx="2968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74A7BE-B618-41D9-88F2-E773279C8F5B}"/>
              </a:ext>
            </a:extLst>
          </p:cNvPr>
          <p:cNvSpPr txBox="1"/>
          <p:nvPr/>
        </p:nvSpPr>
        <p:spPr>
          <a:xfrm>
            <a:off x="6694470" y="5968964"/>
            <a:ext cx="2968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</a:p>
        </p:txBody>
      </p:sp>
    </p:spTree>
    <p:extLst>
      <p:ext uri="{BB962C8B-B14F-4D97-AF65-F5344CB8AC3E}">
        <p14:creationId xmlns:p14="http://schemas.microsoft.com/office/powerpoint/2010/main" val="39571689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age result for জনসংখ্যা">
            <a:extLst>
              <a:ext uri="{FF2B5EF4-FFF2-40B4-BE49-F238E27FC236}">
                <a16:creationId xmlns:a16="http://schemas.microsoft.com/office/drawing/2014/main" id="{05AD674F-99BE-47E2-A47C-C2FEA10CF8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69" t="-193" r="21269" b="-193"/>
          <a:stretch/>
        </p:blipFill>
        <p:spPr bwMode="auto">
          <a:xfrm>
            <a:off x="6096000" y="1596877"/>
            <a:ext cx="4164990" cy="4164988"/>
          </a:xfrm>
          <a:prstGeom prst="ellipse">
            <a:avLst/>
          </a:prstGeom>
          <a:noFill/>
          <a:ln w="127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D6AE23-F90B-4A24-B38D-E5E9BF929DD9}"/>
              </a:ext>
            </a:extLst>
          </p:cNvPr>
          <p:cNvSpPr txBox="1"/>
          <p:nvPr/>
        </p:nvSpPr>
        <p:spPr>
          <a:xfrm>
            <a:off x="2981325" y="435672"/>
            <a:ext cx="6229350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ারকারী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026" name="Picture 2" descr="Image result for বিদেশে যাত্রী অপেক্ষা">
            <a:extLst>
              <a:ext uri="{FF2B5EF4-FFF2-40B4-BE49-F238E27FC236}">
                <a16:creationId xmlns:a16="http://schemas.microsoft.com/office/drawing/2014/main" id="{31B963B0-F4EF-4634-A2DA-56F4CF5EC0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29" t="-360" r="1469" b="360"/>
          <a:stretch/>
        </p:blipFill>
        <p:spPr bwMode="auto">
          <a:xfrm>
            <a:off x="1931013" y="1596878"/>
            <a:ext cx="4164987" cy="4164987"/>
          </a:xfrm>
          <a:prstGeom prst="ellipse">
            <a:avLst/>
          </a:prstGeom>
          <a:noFill/>
          <a:ln w="127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5B2C450-CAE0-48FB-9330-A37EE820330F}"/>
              </a:ext>
            </a:extLst>
          </p:cNvPr>
          <p:cNvGrpSpPr/>
          <p:nvPr/>
        </p:nvGrpSpPr>
        <p:grpSpPr>
          <a:xfrm>
            <a:off x="11130079" y="0"/>
            <a:ext cx="1061921" cy="1049312"/>
            <a:chOff x="6438155" y="3132944"/>
            <a:chExt cx="1061921" cy="104931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444B721-07E0-4091-BEB7-106AA9DC31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511" y="3222887"/>
              <a:ext cx="1024565" cy="713780"/>
            </a:xfrm>
            <a:prstGeom prst="rect">
              <a:avLst/>
            </a:prstGeom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71AAB27-B987-4485-BA40-B9F5E338195F}"/>
                </a:ext>
              </a:extLst>
            </p:cNvPr>
            <p:cNvSpPr/>
            <p:nvPr/>
          </p:nvSpPr>
          <p:spPr>
            <a:xfrm>
              <a:off x="6438155" y="3132944"/>
              <a:ext cx="1049312" cy="104931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43FFA6E-8307-41C1-99B7-6A57795E308C}"/>
              </a:ext>
            </a:extLst>
          </p:cNvPr>
          <p:cNvSpPr txBox="1"/>
          <p:nvPr/>
        </p:nvSpPr>
        <p:spPr>
          <a:xfrm>
            <a:off x="1131537" y="5968964"/>
            <a:ext cx="5763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গমন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বিদেশ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েশে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ফেরত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F09014-63FB-4561-88BA-8A08E8E164DF}"/>
              </a:ext>
            </a:extLst>
          </p:cNvPr>
          <p:cNvSpPr txBox="1"/>
          <p:nvPr/>
        </p:nvSpPr>
        <p:spPr>
          <a:xfrm>
            <a:off x="7707663" y="5968963"/>
            <a:ext cx="941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</a:p>
        </p:txBody>
      </p:sp>
    </p:spTree>
    <p:extLst>
      <p:ext uri="{BB962C8B-B14F-4D97-AF65-F5344CB8AC3E}">
        <p14:creationId xmlns:p14="http://schemas.microsoft.com/office/powerpoint/2010/main" val="8197904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EEF92E-D2B9-49DC-8F8D-835469D116F4}"/>
              </a:ext>
            </a:extLst>
          </p:cNvPr>
          <p:cNvSpPr/>
          <p:nvPr/>
        </p:nvSpPr>
        <p:spPr>
          <a:xfrm>
            <a:off x="4259705" y="404737"/>
            <a:ext cx="3672590" cy="584616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শীলতা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026" name="Picture 2" descr="Image result for educated family">
            <a:extLst>
              <a:ext uri="{FF2B5EF4-FFF2-40B4-BE49-F238E27FC236}">
                <a16:creationId xmlns:a16="http://schemas.microsoft.com/office/drawing/2014/main" id="{A65333BE-808E-469A-9F65-31C1E3E695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0" r="16840"/>
          <a:stretch/>
        </p:blipFill>
        <p:spPr bwMode="auto">
          <a:xfrm>
            <a:off x="2399441" y="1861043"/>
            <a:ext cx="3696559" cy="3696559"/>
          </a:xfrm>
          <a:prstGeom prst="ellipse">
            <a:avLst/>
          </a:prstGeom>
          <a:noFill/>
          <a:ln w="127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8FDF21-4E90-44A2-8038-0CFCA1F331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0" r="16840" b="4399"/>
          <a:stretch/>
        </p:blipFill>
        <p:spPr>
          <a:xfrm>
            <a:off x="6084015" y="1861042"/>
            <a:ext cx="3696559" cy="3696559"/>
          </a:xfrm>
          <a:prstGeom prst="ellipse">
            <a:avLst/>
          </a:prstGeom>
          <a:ln w="12700">
            <a:solidFill>
              <a:srgbClr val="FF0000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239DED1-EFC1-453D-9F46-9C4AB8B5E720}"/>
              </a:ext>
            </a:extLst>
          </p:cNvPr>
          <p:cNvSpPr txBox="1"/>
          <p:nvPr/>
        </p:nvSpPr>
        <p:spPr>
          <a:xfrm>
            <a:off x="2411424" y="5850948"/>
            <a:ext cx="3672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as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ধ্যবিত্ত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349612-5786-4635-9025-45D6565D6B48}"/>
              </a:ext>
            </a:extLst>
          </p:cNvPr>
          <p:cNvSpPr txBox="1"/>
          <p:nvPr/>
        </p:nvSpPr>
        <p:spPr>
          <a:xfrm>
            <a:off x="7044361" y="5850948"/>
            <a:ext cx="1799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চাকুরি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7776FA5-2B8F-4C80-A0C1-D284752B2401}"/>
              </a:ext>
            </a:extLst>
          </p:cNvPr>
          <p:cNvGrpSpPr/>
          <p:nvPr/>
        </p:nvGrpSpPr>
        <p:grpSpPr>
          <a:xfrm>
            <a:off x="11130079" y="0"/>
            <a:ext cx="1061921" cy="1049312"/>
            <a:chOff x="6438155" y="3132944"/>
            <a:chExt cx="1061921" cy="1049312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7A01174-C6A5-4320-92BF-2CF313A32B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511" y="3222887"/>
              <a:ext cx="1024565" cy="713780"/>
            </a:xfrm>
            <a:prstGeom prst="rect">
              <a:avLst/>
            </a:prstGeom>
          </p:spPr>
        </p:pic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8490169-FBEC-452F-87CE-AE621DCB44A2}"/>
                </a:ext>
              </a:extLst>
            </p:cNvPr>
            <p:cNvSpPr/>
            <p:nvPr/>
          </p:nvSpPr>
          <p:spPr>
            <a:xfrm>
              <a:off x="6438155" y="3132944"/>
              <a:ext cx="1049312" cy="104931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059578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4B53F84-E85A-4E39-ACFC-D295DBCF2845}"/>
              </a:ext>
            </a:extLst>
          </p:cNvPr>
          <p:cNvSpPr txBox="1"/>
          <p:nvPr/>
        </p:nvSpPr>
        <p:spPr>
          <a:xfrm>
            <a:off x="2828143" y="5846881"/>
            <a:ext cx="6535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্থানন্তর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r>
              <a:rPr lang="as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8" descr="Image result for জনসংখ্যা">
            <a:extLst>
              <a:ext uri="{FF2B5EF4-FFF2-40B4-BE49-F238E27FC236}">
                <a16:creationId xmlns:a16="http://schemas.microsoft.com/office/drawing/2014/main" id="{CE65F121-704F-4174-AB39-3A75F5C85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191" y="1296649"/>
            <a:ext cx="7001617" cy="422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87905813-2D81-4483-914A-5D1C84266069}"/>
              </a:ext>
            </a:extLst>
          </p:cNvPr>
          <p:cNvGrpSpPr/>
          <p:nvPr/>
        </p:nvGrpSpPr>
        <p:grpSpPr>
          <a:xfrm>
            <a:off x="11130079" y="0"/>
            <a:ext cx="1061921" cy="1049312"/>
            <a:chOff x="6438155" y="3132944"/>
            <a:chExt cx="1061921" cy="104931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2D787CD-49A4-4C4F-A13E-DA2E3D008E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511" y="3222887"/>
              <a:ext cx="1024565" cy="713780"/>
            </a:xfrm>
            <a:prstGeom prst="rect">
              <a:avLst/>
            </a:prstGeom>
          </p:spPr>
        </p:pic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DF51969-5583-4FD8-BF97-EE17BE16462C}"/>
                </a:ext>
              </a:extLst>
            </p:cNvPr>
            <p:cNvSpPr/>
            <p:nvPr/>
          </p:nvSpPr>
          <p:spPr>
            <a:xfrm>
              <a:off x="6438155" y="3132944"/>
              <a:ext cx="1049312" cy="104931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0C7792B-01E5-441B-BE9B-71E4289391B6}"/>
              </a:ext>
            </a:extLst>
          </p:cNvPr>
          <p:cNvSpPr/>
          <p:nvPr/>
        </p:nvSpPr>
        <p:spPr>
          <a:xfrm>
            <a:off x="4860559" y="712033"/>
            <a:ext cx="2470880" cy="584616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154910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জনসংখ্যা">
            <a:extLst>
              <a:ext uri="{FF2B5EF4-FFF2-40B4-BE49-F238E27FC236}">
                <a16:creationId xmlns:a16="http://schemas.microsoft.com/office/drawing/2014/main" id="{BF5F84BF-F8F1-4B06-9A06-F6F533E0F27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Image result for জনসংখ্যা">
            <a:extLst>
              <a:ext uri="{FF2B5EF4-FFF2-40B4-BE49-F238E27FC236}">
                <a16:creationId xmlns:a16="http://schemas.microsoft.com/office/drawing/2014/main" id="{FA8CEF7A-3E82-4AB0-84AC-FDC77CC38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D6EB32D-703B-4FC8-8400-EC9FDDD98AC1}"/>
              </a:ext>
            </a:extLst>
          </p:cNvPr>
          <p:cNvSpPr txBox="1"/>
          <p:nvPr/>
        </p:nvSpPr>
        <p:spPr>
          <a:xfrm>
            <a:off x="6788046" y="3948261"/>
            <a:ext cx="540395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থানান্তর</a:t>
            </a:r>
            <a:r>
              <a:rPr lang="en-US" sz="2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r>
              <a:rPr lang="as-IN" sz="2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as-IN" sz="2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ংখ্যা</a:t>
            </a:r>
            <a:r>
              <a:rPr lang="en-US" sz="2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</a:t>
            </a:r>
            <a:r>
              <a:rPr lang="as-IN" sz="2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2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as-IN" sz="2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নসমূহ</a:t>
            </a:r>
            <a:r>
              <a:rPr lang="en-US" sz="2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থানান্তর</a:t>
            </a:r>
            <a:r>
              <a:rPr lang="en-US" sz="2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</a:t>
            </a:r>
            <a:r>
              <a:rPr lang="en-US" sz="2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2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অভ্যন্ত</a:t>
            </a:r>
            <a:r>
              <a:rPr lang="as-IN" sz="2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্থা</a:t>
            </a:r>
            <a:r>
              <a:rPr lang="as-IN" sz="2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ন্তর</a:t>
            </a:r>
            <a:r>
              <a:rPr lang="en-US" sz="2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2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আর্ন্তজাতিক</a:t>
            </a:r>
            <a:r>
              <a:rPr lang="en-US" sz="2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স্থানান্ত</a:t>
            </a:r>
            <a:r>
              <a:rPr lang="as-IN" sz="2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জম্মহার</a:t>
            </a:r>
            <a:r>
              <a:rPr lang="en-US" sz="2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2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2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2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2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93AEC7C-1C4C-44FF-903F-183E80577C8F}"/>
              </a:ext>
            </a:extLst>
          </p:cNvPr>
          <p:cNvGrpSpPr/>
          <p:nvPr/>
        </p:nvGrpSpPr>
        <p:grpSpPr>
          <a:xfrm>
            <a:off x="5169108" y="2368447"/>
            <a:ext cx="1618938" cy="1396582"/>
            <a:chOff x="4204740" y="1708879"/>
            <a:chExt cx="1618938" cy="139658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69D1003-D6BF-47A4-AAF3-E88C569F1888}"/>
                </a:ext>
              </a:extLst>
            </p:cNvPr>
            <p:cNvSpPr txBox="1"/>
            <p:nvPr/>
          </p:nvSpPr>
          <p:spPr>
            <a:xfrm>
              <a:off x="4204740" y="2084004"/>
              <a:ext cx="161893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as-IN" sz="40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ূ</a:t>
              </a:r>
              <a:r>
                <a:rPr lang="en-US" sz="40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as-IN" sz="40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40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as-IN" sz="40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40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as-IN" sz="40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40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56505BC9-2082-426F-A5F6-E12BF937150E}"/>
                </a:ext>
              </a:extLst>
            </p:cNvPr>
            <p:cNvSpPr/>
            <p:nvPr/>
          </p:nvSpPr>
          <p:spPr>
            <a:xfrm>
              <a:off x="4330909" y="1708879"/>
              <a:ext cx="1396582" cy="139658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05D1266-A48D-4946-9976-6444B83BE90B}"/>
              </a:ext>
            </a:extLst>
          </p:cNvPr>
          <p:cNvGrpSpPr/>
          <p:nvPr/>
        </p:nvGrpSpPr>
        <p:grpSpPr>
          <a:xfrm>
            <a:off x="11130079" y="0"/>
            <a:ext cx="1061921" cy="1049312"/>
            <a:chOff x="6438155" y="3132944"/>
            <a:chExt cx="1061921" cy="104931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066DF3F-A69A-4B7B-A609-554729C6A0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511" y="3222887"/>
              <a:ext cx="1024565" cy="713780"/>
            </a:xfrm>
            <a:prstGeom prst="rect">
              <a:avLst/>
            </a:prstGeom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D279541-60F0-4600-8E9A-55A909463E2A}"/>
                </a:ext>
              </a:extLst>
            </p:cNvPr>
            <p:cNvSpPr/>
            <p:nvPr/>
          </p:nvSpPr>
          <p:spPr>
            <a:xfrm>
              <a:off x="6438155" y="3132944"/>
              <a:ext cx="1049312" cy="104931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8653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D295A4B-586A-4770-B359-B7AF2BD4E9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6391" r="8609" b="24946"/>
          <a:stretch/>
        </p:blipFill>
        <p:spPr>
          <a:xfrm rot="16200000" flipH="1">
            <a:off x="7172384" y="1838387"/>
            <a:ext cx="6858001" cy="31812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3A87946-2F37-4531-9441-FE991366B4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6391" r="8609" b="27005"/>
          <a:stretch/>
        </p:blipFill>
        <p:spPr>
          <a:xfrm rot="5400000">
            <a:off x="-1869413" y="1882021"/>
            <a:ext cx="6858002" cy="309395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8AD038C-3DF9-410E-9D40-23FB60911ABD}"/>
              </a:ext>
            </a:extLst>
          </p:cNvPr>
          <p:cNvSpPr/>
          <p:nvPr/>
        </p:nvSpPr>
        <p:spPr>
          <a:xfrm>
            <a:off x="1918742" y="1328186"/>
            <a:ext cx="8501920" cy="4542020"/>
          </a:xfrm>
          <a:prstGeom prst="rect">
            <a:avLst/>
          </a:prstGeom>
          <a:gradFill>
            <a:gsLst>
              <a:gs pos="38000">
                <a:srgbClr val="00B050"/>
              </a:gs>
              <a:gs pos="36000">
                <a:srgbClr val="FF0000"/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9DD633C-CD42-4B8F-8FF9-943F6EEF8347}"/>
              </a:ext>
            </a:extLst>
          </p:cNvPr>
          <p:cNvGrpSpPr/>
          <p:nvPr/>
        </p:nvGrpSpPr>
        <p:grpSpPr>
          <a:xfrm>
            <a:off x="11130079" y="0"/>
            <a:ext cx="1061921" cy="1049312"/>
            <a:chOff x="6438155" y="3132944"/>
            <a:chExt cx="1061921" cy="104931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0EE2FBC-A3DD-49D4-8717-9478156513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511" y="3222887"/>
              <a:ext cx="1024565" cy="713780"/>
            </a:xfrm>
            <a:prstGeom prst="rect">
              <a:avLst/>
            </a:prstGeom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274DECC-915C-4548-B18E-47EFFBB6BD24}"/>
                </a:ext>
              </a:extLst>
            </p:cNvPr>
            <p:cNvSpPr/>
            <p:nvPr/>
          </p:nvSpPr>
          <p:spPr>
            <a:xfrm>
              <a:off x="6438155" y="3132944"/>
              <a:ext cx="1049312" cy="104931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80B95717-3E2D-45FA-A6CF-AECD6F7A75E2}"/>
              </a:ext>
            </a:extLst>
          </p:cNvPr>
          <p:cNvSpPr txBox="1"/>
          <p:nvPr/>
        </p:nvSpPr>
        <p:spPr>
          <a:xfrm>
            <a:off x="1753851" y="1328186"/>
            <a:ext cx="8546892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700" b="1" dirty="0">
                <a:gradFill flip="none" rotWithShape="1">
                  <a:gsLst>
                    <a:gs pos="30000">
                      <a:srgbClr val="00B050"/>
                    </a:gs>
                    <a:gs pos="42000">
                      <a:srgbClr val="FF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</a:p>
        </p:txBody>
      </p:sp>
    </p:spTree>
    <p:extLst>
      <p:ext uri="{BB962C8B-B14F-4D97-AF65-F5344CB8AC3E}">
        <p14:creationId xmlns:p14="http://schemas.microsoft.com/office/powerpoint/2010/main" val="2213416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7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9933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33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D5A2CBD0-25BC-4CEA-B646-A8465506B56C}"/>
              </a:ext>
            </a:extLst>
          </p:cNvPr>
          <p:cNvGrpSpPr/>
          <p:nvPr/>
        </p:nvGrpSpPr>
        <p:grpSpPr>
          <a:xfrm>
            <a:off x="879638" y="226552"/>
            <a:ext cx="3049651" cy="3844003"/>
            <a:chOff x="1560942" y="241300"/>
            <a:chExt cx="3619499" cy="4997449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C0FB118-160D-4E45-AC78-656670E286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97" t="29818" r="4129" b="840"/>
            <a:stretch/>
          </p:blipFill>
          <p:spPr>
            <a:xfrm>
              <a:off x="1560942" y="1619250"/>
              <a:ext cx="3619499" cy="3619499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79375">
              <a:solidFill>
                <a:schemeClr val="accent1">
                  <a:lumMod val="40000"/>
                  <a:lumOff val="60000"/>
                </a:schemeClr>
              </a:solidFill>
            </a:ln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05A666A8-582C-4F67-A868-6F390F929B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35" t="3383" r="10879" b="23298"/>
            <a:stretch/>
          </p:blipFill>
          <p:spPr>
            <a:xfrm>
              <a:off x="1790700" y="241300"/>
              <a:ext cx="3073400" cy="3827129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DD9F0608-5675-4A80-A11C-23DC6440C0F7}"/>
              </a:ext>
            </a:extLst>
          </p:cNvPr>
          <p:cNvSpPr txBox="1"/>
          <p:nvPr/>
        </p:nvSpPr>
        <p:spPr>
          <a:xfrm>
            <a:off x="1277038" y="4253302"/>
            <a:ext cx="53045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11D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as-IN" dirty="0">
                <a:solidFill>
                  <a:srgbClr val="011D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dirty="0">
                <a:solidFill>
                  <a:srgbClr val="011D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dirty="0">
                <a:solidFill>
                  <a:srgbClr val="011D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dirty="0">
                <a:solidFill>
                  <a:srgbClr val="011D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dirty="0">
                <a:solidFill>
                  <a:srgbClr val="011D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dirty="0">
                <a:solidFill>
                  <a:srgbClr val="011D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dirty="0">
                <a:solidFill>
                  <a:srgbClr val="011D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dirty="0">
                <a:solidFill>
                  <a:srgbClr val="011D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solidFill>
                  <a:srgbClr val="011D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>
                <a:solidFill>
                  <a:srgbClr val="011D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dirty="0">
                <a:solidFill>
                  <a:srgbClr val="011D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dirty="0">
                <a:solidFill>
                  <a:srgbClr val="011D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solidFill>
                  <a:srgbClr val="011D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solidFill>
                  <a:srgbClr val="011D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solidFill>
                  <a:srgbClr val="011D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dirty="0">
                <a:solidFill>
                  <a:srgbClr val="011D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dirty="0">
                <a:solidFill>
                  <a:srgbClr val="011D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dirty="0">
                <a:solidFill>
                  <a:srgbClr val="011D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as-IN" dirty="0">
                <a:solidFill>
                  <a:srgbClr val="011D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dirty="0">
              <a:solidFill>
                <a:srgbClr val="011D2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 err="1">
                <a:solidFill>
                  <a:srgbClr val="011D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dirty="0">
                <a:solidFill>
                  <a:srgbClr val="011D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11D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</a:t>
            </a:r>
            <a:r>
              <a:rPr lang="as-IN" dirty="0">
                <a:solidFill>
                  <a:srgbClr val="011D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dirty="0">
                <a:solidFill>
                  <a:srgbClr val="011D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</a:p>
          <a:p>
            <a:r>
              <a:rPr lang="en-US" dirty="0" err="1">
                <a:solidFill>
                  <a:srgbClr val="011D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জোবেদা</a:t>
            </a:r>
            <a:r>
              <a:rPr lang="en-US" dirty="0">
                <a:solidFill>
                  <a:srgbClr val="011D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11D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সোহরাব</a:t>
            </a:r>
            <a:r>
              <a:rPr lang="en-US" dirty="0">
                <a:solidFill>
                  <a:srgbClr val="011D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11D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dirty="0">
                <a:solidFill>
                  <a:srgbClr val="011D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11D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dirty="0">
                <a:solidFill>
                  <a:srgbClr val="011D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11D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dirty="0">
              <a:solidFill>
                <a:srgbClr val="011D2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 err="1">
                <a:solidFill>
                  <a:srgbClr val="011D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শ্যামনগর</a:t>
            </a:r>
            <a:r>
              <a:rPr lang="en-US" dirty="0">
                <a:solidFill>
                  <a:srgbClr val="011D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>
                <a:solidFill>
                  <a:srgbClr val="011D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সাত</a:t>
            </a:r>
            <a:r>
              <a:rPr lang="as-IN" dirty="0">
                <a:solidFill>
                  <a:srgbClr val="011D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 err="1">
                <a:solidFill>
                  <a:srgbClr val="011D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্ষীরা</a:t>
            </a:r>
            <a:r>
              <a:rPr lang="en-US" dirty="0">
                <a:solidFill>
                  <a:srgbClr val="011D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dirty="0" err="1">
                <a:solidFill>
                  <a:srgbClr val="011D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dirty="0">
                <a:solidFill>
                  <a:srgbClr val="011D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০১৭১১-০০৪৫৬৯ </a:t>
            </a:r>
          </a:p>
          <a:p>
            <a:r>
              <a:rPr lang="en-US" dirty="0">
                <a:solidFill>
                  <a:srgbClr val="011D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https://www.teachers.gov.bd/profile/achintya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9F698A-AB15-402E-BC66-3B9177EC8092}"/>
              </a:ext>
            </a:extLst>
          </p:cNvPr>
          <p:cNvSpPr txBox="1"/>
          <p:nvPr/>
        </p:nvSpPr>
        <p:spPr>
          <a:xfrm>
            <a:off x="8448607" y="3358664"/>
            <a:ext cx="30712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011D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dirty="0">
                <a:solidFill>
                  <a:srgbClr val="011D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dirty="0" err="1">
                <a:solidFill>
                  <a:srgbClr val="011D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্ঠ</a:t>
            </a:r>
            <a:r>
              <a:rPr lang="en-US" dirty="0">
                <a:solidFill>
                  <a:srgbClr val="011D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solidFill>
                  <a:srgbClr val="011D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dirty="0">
                <a:solidFill>
                  <a:srgbClr val="011D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dirty="0">
                <a:solidFill>
                  <a:srgbClr val="011D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solidFill>
                  <a:srgbClr val="011D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dirty="0">
                <a:solidFill>
                  <a:srgbClr val="011D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dirty="0">
                <a:solidFill>
                  <a:srgbClr val="011D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</a:p>
          <a:p>
            <a:pPr algn="r"/>
            <a:r>
              <a:rPr lang="en-US" dirty="0" err="1">
                <a:solidFill>
                  <a:srgbClr val="011D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</a:t>
            </a:r>
            <a:r>
              <a:rPr lang="as-IN" dirty="0">
                <a:solidFill>
                  <a:srgbClr val="011D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dirty="0">
                <a:solidFill>
                  <a:srgbClr val="011D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solidFill>
                  <a:srgbClr val="011D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dirty="0">
                <a:solidFill>
                  <a:srgbClr val="011D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solidFill>
                  <a:srgbClr val="011D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dirty="0" err="1">
                <a:solidFill>
                  <a:srgbClr val="011D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িশ্বপরিচয়</a:t>
            </a:r>
            <a:endParaRPr lang="en-US" dirty="0">
              <a:solidFill>
                <a:srgbClr val="011D2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r"/>
            <a:r>
              <a:rPr lang="en-US" dirty="0" err="1">
                <a:solidFill>
                  <a:srgbClr val="011D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</a:t>
            </a:r>
            <a:r>
              <a:rPr lang="as-IN" dirty="0">
                <a:solidFill>
                  <a:srgbClr val="011D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dirty="0">
                <a:solidFill>
                  <a:srgbClr val="011D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as-IN" dirty="0">
                <a:solidFill>
                  <a:srgbClr val="011D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dirty="0">
                <a:solidFill>
                  <a:srgbClr val="011D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dirty="0">
                <a:solidFill>
                  <a:srgbClr val="011D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dirty="0">
                <a:solidFill>
                  <a:srgbClr val="011D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solidFill>
                  <a:srgbClr val="011D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dirty="0">
                <a:solidFill>
                  <a:srgbClr val="011D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r"/>
            <a:r>
              <a:rPr lang="en-US" dirty="0">
                <a:solidFill>
                  <a:srgbClr val="011D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dirty="0">
                <a:solidFill>
                  <a:srgbClr val="011D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dirty="0" err="1">
                <a:solidFill>
                  <a:srgbClr val="011D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ংলাদেশের</a:t>
            </a:r>
            <a:r>
              <a:rPr lang="en-US" dirty="0">
                <a:solidFill>
                  <a:srgbClr val="011D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11D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as-IN" dirty="0">
                <a:solidFill>
                  <a:srgbClr val="011D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dirty="0" err="1">
                <a:solidFill>
                  <a:srgbClr val="011D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ংখ্যা</a:t>
            </a:r>
            <a:r>
              <a:rPr lang="en-US" dirty="0">
                <a:solidFill>
                  <a:srgbClr val="011D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11D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dirty="0">
                <a:solidFill>
                  <a:srgbClr val="011D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r"/>
            <a:r>
              <a:rPr lang="en-US" dirty="0" err="1">
                <a:solidFill>
                  <a:srgbClr val="011D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জনমিতির</a:t>
            </a:r>
            <a:r>
              <a:rPr lang="en-US" dirty="0">
                <a:solidFill>
                  <a:srgbClr val="011D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11D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ধারনা</a:t>
            </a:r>
            <a:r>
              <a:rPr lang="en-US" dirty="0">
                <a:solidFill>
                  <a:srgbClr val="011D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dirty="0">
                <a:solidFill>
                  <a:srgbClr val="011D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dirty="0">
                <a:solidFill>
                  <a:srgbClr val="011D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dirty="0">
                <a:solidFill>
                  <a:srgbClr val="011D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dirty="0" err="1">
                <a:solidFill>
                  <a:srgbClr val="011D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ংখ্যা</a:t>
            </a:r>
            <a:r>
              <a:rPr lang="en-US" dirty="0">
                <a:solidFill>
                  <a:srgbClr val="011D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11D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</a:t>
            </a:r>
            <a:r>
              <a:rPr lang="as-IN" dirty="0">
                <a:solidFill>
                  <a:srgbClr val="011D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dirty="0">
                <a:solidFill>
                  <a:srgbClr val="011D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dirty="0">
                <a:solidFill>
                  <a:srgbClr val="011D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dirty="0">
                <a:solidFill>
                  <a:srgbClr val="011D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dirty="0">
                <a:solidFill>
                  <a:srgbClr val="011D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dirty="0">
                <a:solidFill>
                  <a:srgbClr val="011D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dirty="0">
                <a:solidFill>
                  <a:srgbClr val="011D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solidFill>
                  <a:srgbClr val="011D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dirty="0">
                <a:solidFill>
                  <a:srgbClr val="011D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dirty="0">
                <a:solidFill>
                  <a:srgbClr val="011D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as-IN" dirty="0">
                <a:solidFill>
                  <a:srgbClr val="011D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dirty="0">
                <a:solidFill>
                  <a:srgbClr val="011D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dirty="0">
                <a:solidFill>
                  <a:srgbClr val="011D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dirty="0" err="1">
                <a:solidFill>
                  <a:srgbClr val="011D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্তারকারী</a:t>
            </a:r>
            <a:r>
              <a:rPr lang="en-US" dirty="0">
                <a:solidFill>
                  <a:srgbClr val="011D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11D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dirty="0">
                <a:solidFill>
                  <a:srgbClr val="011D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11D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dirty="0">
                <a:solidFill>
                  <a:srgbClr val="011D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r"/>
            <a:r>
              <a:rPr lang="en-US" dirty="0">
                <a:solidFill>
                  <a:srgbClr val="011D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৪৫ </a:t>
            </a:r>
            <a:r>
              <a:rPr lang="en-US" dirty="0" err="1">
                <a:solidFill>
                  <a:srgbClr val="011D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dirty="0">
                <a:solidFill>
                  <a:srgbClr val="011D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9D89F6-8F2A-4BAF-AB1F-50DB7E66C44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483874" y="1286462"/>
            <a:ext cx="2674485" cy="23711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DB85E80-AB6C-4059-B33E-C7613ED42B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238378" y="551340"/>
            <a:ext cx="3473704" cy="6246482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5C2E3B2-1BA0-404A-A50C-59BE763F7A9F}"/>
              </a:ext>
            </a:extLst>
          </p:cNvPr>
          <p:cNvGrpSpPr/>
          <p:nvPr/>
        </p:nvGrpSpPr>
        <p:grpSpPr>
          <a:xfrm>
            <a:off x="11130079" y="0"/>
            <a:ext cx="1061921" cy="1049312"/>
            <a:chOff x="6438155" y="3132944"/>
            <a:chExt cx="1061921" cy="104931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09EB008-8391-4A61-B2AC-175155A5074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511" y="3222887"/>
              <a:ext cx="1024565" cy="713780"/>
            </a:xfrm>
            <a:prstGeom prst="rect">
              <a:avLst/>
            </a:prstGeom>
          </p:spPr>
        </p:pic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3F5F0C7-C3C4-43DE-AB79-513053CC9A2D}"/>
                </a:ext>
              </a:extLst>
            </p:cNvPr>
            <p:cNvSpPr/>
            <p:nvPr/>
          </p:nvSpPr>
          <p:spPr>
            <a:xfrm>
              <a:off x="6438155" y="3132944"/>
              <a:ext cx="1049312" cy="104931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15216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0F7E68-DBDA-483F-832E-3F748361B1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6" t="2547" r="1779" b="316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3901C76-72B8-457A-8CBD-1A667A601D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605272" y="546533"/>
            <a:ext cx="4567792" cy="664776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DA7BF48-88FA-4C7F-9615-DBABB91717C1}"/>
              </a:ext>
            </a:extLst>
          </p:cNvPr>
          <p:cNvGrpSpPr/>
          <p:nvPr/>
        </p:nvGrpSpPr>
        <p:grpSpPr>
          <a:xfrm>
            <a:off x="11130079" y="0"/>
            <a:ext cx="1061921" cy="1049312"/>
            <a:chOff x="6438155" y="3132944"/>
            <a:chExt cx="1061921" cy="104931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B014343-8633-4AA0-8008-75D4DA70F8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511" y="3222887"/>
              <a:ext cx="1024565" cy="713780"/>
            </a:xfrm>
            <a:prstGeom prst="rect">
              <a:avLst/>
            </a:prstGeom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90D816E-A338-4EFA-92E4-7945A8DF8DCD}"/>
                </a:ext>
              </a:extLst>
            </p:cNvPr>
            <p:cNvSpPr/>
            <p:nvPr/>
          </p:nvSpPr>
          <p:spPr>
            <a:xfrm>
              <a:off x="6438155" y="3132944"/>
              <a:ext cx="1049312" cy="104931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4772AA3-6D9C-4B51-82DF-ACF6B649FA24}"/>
              </a:ext>
            </a:extLst>
          </p:cNvPr>
          <p:cNvSpPr/>
          <p:nvPr/>
        </p:nvSpPr>
        <p:spPr>
          <a:xfrm>
            <a:off x="1497311" y="5506576"/>
            <a:ext cx="5034720" cy="769441"/>
          </a:xfrm>
          <a:prstGeom prst="roundRect">
            <a:avLst>
              <a:gd name="adj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5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পরিস</a:t>
            </a:r>
            <a:r>
              <a:rPr lang="as-IN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5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খ্যান</a:t>
            </a:r>
            <a:r>
              <a:rPr lang="en-US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167A6BA-34B6-43B3-BC14-5FB4CA9F4996}"/>
              </a:ext>
            </a:extLst>
          </p:cNvPr>
          <p:cNvSpPr/>
          <p:nvPr/>
        </p:nvSpPr>
        <p:spPr>
          <a:xfrm>
            <a:off x="3096197" y="203334"/>
            <a:ext cx="5999604" cy="690330"/>
          </a:xfrm>
          <a:prstGeom prst="roundRect">
            <a:avLst>
              <a:gd name="adj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as-IN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্ছি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402565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524224-2A83-497A-8669-C6CFE87874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195" y="1448236"/>
            <a:ext cx="6405780" cy="445517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F2A8598-CC50-4664-93FA-66E83CAD95CD}"/>
              </a:ext>
            </a:extLst>
          </p:cNvPr>
          <p:cNvSpPr/>
          <p:nvPr/>
        </p:nvSpPr>
        <p:spPr>
          <a:xfrm>
            <a:off x="3447484" y="6098276"/>
            <a:ext cx="49552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জনসংখ্যার পিরামিড</a:t>
            </a:r>
            <a:endParaRPr lang="en-US" sz="3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08F110-9F4B-4AE5-A87C-139A1E2C8552}"/>
              </a:ext>
            </a:extLst>
          </p:cNvPr>
          <p:cNvSpPr txBox="1"/>
          <p:nvPr/>
        </p:nvSpPr>
        <p:spPr>
          <a:xfrm>
            <a:off x="7570032" y="4183099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5E4DC23-CB35-4F9D-A5EC-7941EA9BF643}"/>
              </a:ext>
            </a:extLst>
          </p:cNvPr>
          <p:cNvGrpSpPr/>
          <p:nvPr/>
        </p:nvGrpSpPr>
        <p:grpSpPr>
          <a:xfrm>
            <a:off x="11130079" y="0"/>
            <a:ext cx="1061921" cy="1049312"/>
            <a:chOff x="6438155" y="3132944"/>
            <a:chExt cx="1061921" cy="104931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7EB6719-A6F9-4492-B5EE-653E0AE227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511" y="3222887"/>
              <a:ext cx="1024565" cy="713780"/>
            </a:xfrm>
            <a:prstGeom prst="rect">
              <a:avLst/>
            </a:prstGeom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83B2716-67E7-4086-8FD8-A0459DB927F4}"/>
                </a:ext>
              </a:extLst>
            </p:cNvPr>
            <p:cNvSpPr/>
            <p:nvPr/>
          </p:nvSpPr>
          <p:spPr>
            <a:xfrm>
              <a:off x="6438155" y="3132944"/>
              <a:ext cx="1049312" cy="104931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ibbon: Tilted Up 8">
            <a:extLst>
              <a:ext uri="{FF2B5EF4-FFF2-40B4-BE49-F238E27FC236}">
                <a16:creationId xmlns:a16="http://schemas.microsoft.com/office/drawing/2014/main" id="{DBFA8565-4EE7-4F87-9100-E4E4556BA0E7}"/>
              </a:ext>
            </a:extLst>
          </p:cNvPr>
          <p:cNvSpPr/>
          <p:nvPr/>
        </p:nvSpPr>
        <p:spPr>
          <a:xfrm>
            <a:off x="2522317" y="359766"/>
            <a:ext cx="6805535" cy="886173"/>
          </a:xfrm>
          <a:prstGeom prst="ribbon2">
            <a:avLst>
              <a:gd name="adj1" fmla="val 33333"/>
              <a:gd name="adj2" fmla="val 7500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্ছি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045029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9114A00-5A7F-4C9F-9E5B-30D8D1D7CDC0}"/>
              </a:ext>
            </a:extLst>
          </p:cNvPr>
          <p:cNvSpPr txBox="1"/>
          <p:nvPr/>
        </p:nvSpPr>
        <p:spPr>
          <a:xfrm>
            <a:off x="3144983" y="5638656"/>
            <a:ext cx="54743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</a:t>
            </a:r>
            <a:r>
              <a:rPr lang="as-IN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নসং</a:t>
            </a:r>
            <a:r>
              <a:rPr lang="as-IN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</a:p>
        </p:txBody>
      </p:sp>
      <p:pic>
        <p:nvPicPr>
          <p:cNvPr id="1026" name="Picture 2" descr="Image result for জনসংখ্যা">
            <a:extLst>
              <a:ext uri="{FF2B5EF4-FFF2-40B4-BE49-F238E27FC236}">
                <a16:creationId xmlns:a16="http://schemas.microsoft.com/office/drawing/2014/main" id="{BD9F0D81-D446-4CE1-8231-C4B46C6DD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474" y="1142928"/>
            <a:ext cx="9069049" cy="4305300"/>
          </a:xfrm>
          <a:prstGeom prst="rect">
            <a:avLst/>
          </a:prstGeom>
          <a:noFill/>
          <a:ln w="127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bbon: Tilted Up 3">
            <a:extLst>
              <a:ext uri="{FF2B5EF4-FFF2-40B4-BE49-F238E27FC236}">
                <a16:creationId xmlns:a16="http://schemas.microsoft.com/office/drawing/2014/main" id="{B2E24009-7495-420C-A7A9-E66C16991F7B}"/>
              </a:ext>
            </a:extLst>
          </p:cNvPr>
          <p:cNvSpPr/>
          <p:nvPr/>
        </p:nvSpPr>
        <p:spPr>
          <a:xfrm>
            <a:off x="2283190" y="232709"/>
            <a:ext cx="7625618" cy="719791"/>
          </a:xfrm>
          <a:prstGeom prst="ribbon2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চনা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0E2452D-77EB-41BF-A43B-0F01B3FC797F}"/>
              </a:ext>
            </a:extLst>
          </p:cNvPr>
          <p:cNvGrpSpPr/>
          <p:nvPr/>
        </p:nvGrpSpPr>
        <p:grpSpPr>
          <a:xfrm>
            <a:off x="11130079" y="0"/>
            <a:ext cx="1061921" cy="1049312"/>
            <a:chOff x="6438155" y="3132944"/>
            <a:chExt cx="1061921" cy="104931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07262A5-DE0C-44C7-BF8D-C0514051CD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511" y="3222887"/>
              <a:ext cx="1024565" cy="713780"/>
            </a:xfrm>
            <a:prstGeom prst="rect">
              <a:avLst/>
            </a:prstGeom>
          </p:spPr>
        </p:pic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2FC454D-91AC-4741-97C1-04E9BE885D16}"/>
                </a:ext>
              </a:extLst>
            </p:cNvPr>
            <p:cNvSpPr/>
            <p:nvPr/>
          </p:nvSpPr>
          <p:spPr>
            <a:xfrm>
              <a:off x="6438155" y="3132944"/>
              <a:ext cx="1049312" cy="104931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23241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0F5EDE8-9AB3-4BA9-BEDA-219533D31E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8368" t="11147"/>
          <a:stretch/>
        </p:blipFill>
        <p:spPr>
          <a:xfrm>
            <a:off x="12609" y="-1"/>
            <a:ext cx="9146419" cy="60935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A6CE649-5280-4609-A1DE-F15A76C268C3}"/>
              </a:ext>
            </a:extLst>
          </p:cNvPr>
          <p:cNvSpPr txBox="1"/>
          <p:nvPr/>
        </p:nvSpPr>
        <p:spPr>
          <a:xfrm>
            <a:off x="6933776" y="2822467"/>
            <a:ext cx="14771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শিক্ষনফল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6431C4-B3F9-44FA-9641-234E443044FD}"/>
              </a:ext>
            </a:extLst>
          </p:cNvPr>
          <p:cNvSpPr txBox="1"/>
          <p:nvPr/>
        </p:nvSpPr>
        <p:spPr>
          <a:xfrm>
            <a:off x="4363393" y="3429000"/>
            <a:ext cx="6617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ধারনা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59C718-5341-49A3-BB25-FF9A5E3275E7}"/>
              </a:ext>
            </a:extLst>
          </p:cNvPr>
          <p:cNvSpPr txBox="1"/>
          <p:nvPr/>
        </p:nvSpPr>
        <p:spPr>
          <a:xfrm>
            <a:off x="4406858" y="4035533"/>
            <a:ext cx="80857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্তনে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বিস্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কারী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সমূহের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1A939C-50B9-4991-AA0C-5E66283F99F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b="34406"/>
          <a:stretch/>
        </p:blipFill>
        <p:spPr>
          <a:xfrm>
            <a:off x="1710737" y="3114855"/>
            <a:ext cx="2644469" cy="374314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E0128BC6-2F93-49B5-89F4-6BE5DB40971A}"/>
              </a:ext>
            </a:extLst>
          </p:cNvPr>
          <p:cNvGrpSpPr/>
          <p:nvPr/>
        </p:nvGrpSpPr>
        <p:grpSpPr>
          <a:xfrm>
            <a:off x="11130079" y="0"/>
            <a:ext cx="1061921" cy="1049312"/>
            <a:chOff x="6438155" y="3132944"/>
            <a:chExt cx="1061921" cy="104931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CF5C05D-30FC-4ED0-AE9B-04E577E545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511" y="3222887"/>
              <a:ext cx="1024565" cy="713780"/>
            </a:xfrm>
            <a:prstGeom prst="rect">
              <a:avLst/>
            </a:prstGeom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0A6AAD0-476B-42F8-ABFC-A19A8977A119}"/>
                </a:ext>
              </a:extLst>
            </p:cNvPr>
            <p:cNvSpPr/>
            <p:nvPr/>
          </p:nvSpPr>
          <p:spPr>
            <a:xfrm>
              <a:off x="6438155" y="3132944"/>
              <a:ext cx="1049312" cy="104931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73098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B79F010-8A34-42AD-A447-556E3A3A96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04104" y="964063"/>
            <a:ext cx="2702285" cy="57936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DB13B3-2158-458E-AEE7-D22C90AC35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170379" y="1408347"/>
            <a:ext cx="5509338" cy="490513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9FD7ADA-B20F-49F1-A392-BE279DC93820}"/>
              </a:ext>
            </a:extLst>
          </p:cNvPr>
          <p:cNvSpPr/>
          <p:nvPr/>
        </p:nvSpPr>
        <p:spPr>
          <a:xfrm>
            <a:off x="3006389" y="480779"/>
            <a:ext cx="4948154" cy="483284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EFC2FA-6F50-4529-933E-1D8C6EF73D19}"/>
              </a:ext>
            </a:extLst>
          </p:cNvPr>
          <p:cNvSpPr txBox="1"/>
          <p:nvPr/>
        </p:nvSpPr>
        <p:spPr>
          <a:xfrm>
            <a:off x="2502281" y="3429000"/>
            <a:ext cx="3164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9E802B-9713-470A-B275-C3E30DA9D7E1}"/>
              </a:ext>
            </a:extLst>
          </p:cNvPr>
          <p:cNvSpPr txBox="1"/>
          <p:nvPr/>
        </p:nvSpPr>
        <p:spPr>
          <a:xfrm>
            <a:off x="2502281" y="3952220"/>
            <a:ext cx="3164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ারে</a:t>
            </a:r>
            <a:r>
              <a:rPr lang="en-US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সদস্য</a:t>
            </a:r>
            <a:r>
              <a:rPr lang="en-US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9D6E3CC-6410-4683-9EF1-A07D4D8472A0}"/>
              </a:ext>
            </a:extLst>
          </p:cNvPr>
          <p:cNvGrpSpPr/>
          <p:nvPr/>
        </p:nvGrpSpPr>
        <p:grpSpPr>
          <a:xfrm>
            <a:off x="11130079" y="0"/>
            <a:ext cx="1061921" cy="1049312"/>
            <a:chOff x="6438155" y="3132944"/>
            <a:chExt cx="1061921" cy="104931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EE23B36-56EA-4A08-98E8-472B1DCD78F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511" y="3222887"/>
              <a:ext cx="1024565" cy="713780"/>
            </a:xfrm>
            <a:prstGeom prst="rect">
              <a:avLst/>
            </a:prstGeom>
          </p:spPr>
        </p:pic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D816FA8-8B68-466F-A073-E82D1751E0AE}"/>
                </a:ext>
              </a:extLst>
            </p:cNvPr>
            <p:cNvSpPr/>
            <p:nvPr/>
          </p:nvSpPr>
          <p:spPr>
            <a:xfrm>
              <a:off x="6438155" y="3132944"/>
              <a:ext cx="1049312" cy="104931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1681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3BA4601-2EC5-4341-8B84-4DF7F39409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594852" y="964063"/>
            <a:ext cx="8393650" cy="6400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671363-A4AA-447C-BFA6-FC484447F1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0" y="3729035"/>
            <a:ext cx="7230538" cy="36350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6B154D-B205-4229-A13B-36B6761A5225}"/>
              </a:ext>
            </a:extLst>
          </p:cNvPr>
          <p:cNvSpPr txBox="1"/>
          <p:nvPr/>
        </p:nvSpPr>
        <p:spPr>
          <a:xfrm>
            <a:off x="570339" y="2630121"/>
            <a:ext cx="3861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</a:t>
            </a:r>
            <a:r>
              <a:rPr lang="as-IN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2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ছাত্রী</a:t>
            </a:r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আছি</a:t>
            </a:r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622D92-A859-40CD-A60E-DD7452F301F7}"/>
              </a:ext>
            </a:extLst>
          </p:cNvPr>
          <p:cNvSpPr txBox="1"/>
          <p:nvPr/>
        </p:nvSpPr>
        <p:spPr>
          <a:xfrm>
            <a:off x="570340" y="2999453"/>
            <a:ext cx="4909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ত্যেকের</a:t>
            </a:r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বাড়িতে</a:t>
            </a:r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সদস্য</a:t>
            </a:r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8B64E90-DD3F-491D-8F27-6EF8E1DA6F1A}"/>
              </a:ext>
            </a:extLst>
          </p:cNvPr>
          <p:cNvSpPr/>
          <p:nvPr/>
        </p:nvSpPr>
        <p:spPr>
          <a:xfrm>
            <a:off x="2445026" y="480779"/>
            <a:ext cx="6070880" cy="483284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নস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খ্যা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গননা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56C8E1-C29C-4FFC-A71C-E3BE2EF8B9F9}"/>
              </a:ext>
            </a:extLst>
          </p:cNvPr>
          <p:cNvSpPr txBox="1"/>
          <p:nvPr/>
        </p:nvSpPr>
        <p:spPr>
          <a:xfrm>
            <a:off x="570339" y="3368785"/>
            <a:ext cx="5075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ত্যেকের</a:t>
            </a:r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ক</a:t>
            </a:r>
            <a:r>
              <a:rPr lang="as-IN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54CFAA8-7542-4560-A60F-6C8AD7F522D2}"/>
              </a:ext>
            </a:extLst>
          </p:cNvPr>
          <p:cNvGrpSpPr/>
          <p:nvPr/>
        </p:nvGrpSpPr>
        <p:grpSpPr>
          <a:xfrm>
            <a:off x="11130079" y="0"/>
            <a:ext cx="1061921" cy="1049312"/>
            <a:chOff x="6438155" y="3132944"/>
            <a:chExt cx="1061921" cy="104931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2A1A812-ED63-4F0A-B3AE-94CCC02918C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511" y="3222887"/>
              <a:ext cx="1024565" cy="713780"/>
            </a:xfrm>
            <a:prstGeom prst="rect">
              <a:avLst/>
            </a:prstGeom>
          </p:spPr>
        </p:pic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216A9C5-BE17-4112-8E48-6A47640D158D}"/>
                </a:ext>
              </a:extLst>
            </p:cNvPr>
            <p:cNvSpPr/>
            <p:nvPr/>
          </p:nvSpPr>
          <p:spPr>
            <a:xfrm>
              <a:off x="6438155" y="3132944"/>
              <a:ext cx="1049312" cy="104931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56706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DFA3FF-FB07-4881-938B-1F649E05897F}"/>
              </a:ext>
            </a:extLst>
          </p:cNvPr>
          <p:cNvSpPr txBox="1"/>
          <p:nvPr/>
        </p:nvSpPr>
        <p:spPr>
          <a:xfrm>
            <a:off x="1175657" y="2108726"/>
            <a:ext cx="9840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্কে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2E3A60C-2BC0-453E-BD70-693C94919E23}"/>
              </a:ext>
            </a:extLst>
          </p:cNvPr>
          <p:cNvSpPr/>
          <p:nvPr/>
        </p:nvSpPr>
        <p:spPr>
          <a:xfrm>
            <a:off x="3766457" y="662307"/>
            <a:ext cx="4659086" cy="950446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8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8800" b="1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8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8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88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8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E434A35-8F49-4F12-A780-FBD1BD66D5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153526" y="2300308"/>
            <a:ext cx="4881202" cy="488120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90E5630-C766-49EF-8523-6E16918C105D}"/>
              </a:ext>
            </a:extLst>
          </p:cNvPr>
          <p:cNvGrpSpPr/>
          <p:nvPr/>
        </p:nvGrpSpPr>
        <p:grpSpPr>
          <a:xfrm>
            <a:off x="11130079" y="0"/>
            <a:ext cx="1061921" cy="1049312"/>
            <a:chOff x="6438155" y="3132944"/>
            <a:chExt cx="1061921" cy="104931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3BB62FF-96C3-4835-9262-16A5E33F76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511" y="3222887"/>
              <a:ext cx="1024565" cy="713780"/>
            </a:xfrm>
            <a:prstGeom prst="rect">
              <a:avLst/>
            </a:prstGeom>
          </p:spPr>
        </p:pic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C169239-F302-4BB3-89D1-174229E198A8}"/>
                </a:ext>
              </a:extLst>
            </p:cNvPr>
            <p:cNvSpPr/>
            <p:nvPr/>
          </p:nvSpPr>
          <p:spPr>
            <a:xfrm>
              <a:off x="6438155" y="3132944"/>
              <a:ext cx="1049312" cy="104931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3264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2148</TotalTime>
  <Words>719</Words>
  <Application>Microsoft Office PowerPoint</Application>
  <PresentationFormat>Widescreen</PresentationFormat>
  <Paragraphs>64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Achintya Mondal</dc:creator>
  <cp:lastModifiedBy>achintya</cp:lastModifiedBy>
  <cp:revision>128</cp:revision>
  <dcterms:created xsi:type="dcterms:W3CDTF">2020-03-07T16:25:25Z</dcterms:created>
  <dcterms:modified xsi:type="dcterms:W3CDTF">2020-03-19T04:06:45Z</dcterms:modified>
</cp:coreProperties>
</file>