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8" autoAdjust="0"/>
  </p:normalViewPr>
  <p:slideViewPr>
    <p:cSldViewPr snapToGrid="0">
      <p:cViewPr varScale="1">
        <p:scale>
          <a:sx n="66" d="100"/>
          <a:sy n="66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04T19:16:22.005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  <p:cm authorId="1" dt="2018-04-04T19:16:36.461" idx="2">
    <p:pos x="106" y="10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77D64-4FCB-46B6-8B0D-EB705C9A02E9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BB208-B6D8-4B28-ABAA-5C472922D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6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7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AF46-98DF-4C87-91E0-A0F267FF5DE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A308-2695-4D28-958B-9C3AC882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" y="0"/>
            <a:ext cx="11704320" cy="662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2208413"/>
            <a:ext cx="11134898" cy="4183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282" y="108757"/>
            <a:ext cx="11134898" cy="186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2" y="1052806"/>
            <a:ext cx="11277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473" y="3726873"/>
            <a:ext cx="11277599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52401"/>
            <a:ext cx="11817927" cy="64839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6691" y="290945"/>
            <a:ext cx="1075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819"/>
            <a:ext cx="11028218" cy="47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8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9" y="180109"/>
            <a:ext cx="11596255" cy="6414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891" y="581891"/>
            <a:ext cx="949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891" y="2382981"/>
            <a:ext cx="983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221673"/>
            <a:ext cx="11720946" cy="64839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2" y="623455"/>
            <a:ext cx="4971185" cy="5749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09" y="588818"/>
            <a:ext cx="5906055" cy="57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" y="325581"/>
            <a:ext cx="11430000" cy="63869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609601"/>
            <a:ext cx="5999018" cy="5818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609600"/>
            <a:ext cx="4993264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6255"/>
            <a:ext cx="11831782" cy="6539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9927" y="637309"/>
            <a:ext cx="1023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964" y="2992582"/>
            <a:ext cx="10737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9657"/>
            <a:ext cx="11611428" cy="650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420915"/>
            <a:ext cx="103632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2162612"/>
            <a:ext cx="103632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10" y="180109"/>
            <a:ext cx="11790218" cy="6359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369602"/>
            <a:ext cx="6303817" cy="3361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346" y="1371600"/>
            <a:ext cx="3034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18" y="4218830"/>
            <a:ext cx="10487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1" y="249383"/>
            <a:ext cx="11610109" cy="6456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2202874"/>
            <a:ext cx="10280073" cy="4098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527" y="498764"/>
            <a:ext cx="825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05740"/>
            <a:ext cx="1161288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808349"/>
            <a:ext cx="6130833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ছাতিয়ানতলা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|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মোবাইল-০১৯৩৭৭১৯৭৩৫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3524" y="2259725"/>
            <a:ext cx="3785652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05740"/>
            <a:ext cx="11590020" cy="6652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0" y="2004774"/>
            <a:ext cx="5406390" cy="46991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শ্রেণি অষ্টম 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অধ্যায়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কৃষি উ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পকরন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পাঠ-২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29" y="2240281"/>
            <a:ext cx="3459842" cy="4381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89070" y="511112"/>
            <a:ext cx="3733800" cy="13496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46708"/>
            <a:ext cx="11475720" cy="640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125980"/>
            <a:ext cx="5059679" cy="4046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2" y="2125980"/>
            <a:ext cx="5857875" cy="426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" y="623410"/>
            <a:ext cx="10607040" cy="12258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60020"/>
            <a:ext cx="11727180" cy="6492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9420" y="754380"/>
            <a:ext cx="7467600" cy="2384405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690" y="4040043"/>
            <a:ext cx="10195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274320"/>
            <a:ext cx="11635740" cy="6423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88869" y="64008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1540" y="2286000"/>
            <a:ext cx="10812780" cy="381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বীজতলার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|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বীজতলার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29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091" y="277091"/>
            <a:ext cx="904701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75905"/>
              </p:ext>
            </p:extLst>
          </p:nvPr>
        </p:nvGraphicFramePr>
        <p:xfrm>
          <a:off x="3552825" y="3182938"/>
          <a:ext cx="50863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5086080" imgH="488520" progId="Package">
                  <p:embed/>
                </p:oleObj>
              </mc:Choice>
              <mc:Fallback>
                <p:oleObj name="Packager Shell Object" showAsIcon="1" r:id="rId3" imgW="5086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2825" y="3182938"/>
                        <a:ext cx="50863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6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193964"/>
            <a:ext cx="11831782" cy="6470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32509"/>
            <a:ext cx="5140037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86" y="332509"/>
            <a:ext cx="572120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249381"/>
            <a:ext cx="11928764" cy="6608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18528"/>
            <a:ext cx="109728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48912"/>
            <a:ext cx="109728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894630"/>
            <a:ext cx="109728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বীজতলার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৯.৫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 ১.৫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৭-১০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সে:মি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সে:মি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423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208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2018-04-04T13:14:24Z</dcterms:created>
  <dcterms:modified xsi:type="dcterms:W3CDTF">2018-04-13T04:31:17Z</dcterms:modified>
</cp:coreProperties>
</file>