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p:cViewPr>
        <p:scale>
          <a:sx n="80" d="100"/>
          <a:sy n="80" d="100"/>
        </p:scale>
        <p:origin x="-12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2551A-86B8-4840-88E5-D16B5ACF15B2}" type="datetimeFigureOut">
              <a:rPr lang="en-US" smtClean="0"/>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3871D-1D92-4604-BD46-A1C0DD10D706}" type="slidenum">
              <a:rPr lang="en-US" smtClean="0"/>
              <a:t>‹#›</a:t>
            </a:fld>
            <a:endParaRPr lang="en-US"/>
          </a:p>
        </p:txBody>
      </p:sp>
    </p:spTree>
    <p:extLst>
      <p:ext uri="{BB962C8B-B14F-4D97-AF65-F5344CB8AC3E}">
        <p14:creationId xmlns:p14="http://schemas.microsoft.com/office/powerpoint/2010/main" val="206958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PlaceHolder 1"/>
          <p:cNvSpPr>
            <a:spLocks noGrp="1" noRot="1" noChangeAspect="1"/>
          </p:cNvSpPr>
          <p:nvPr>
            <p:ph type="sldImg"/>
          </p:nvPr>
        </p:nvSpPr>
        <p:spPr>
          <a:xfrm>
            <a:off x="685800" y="1143000"/>
            <a:ext cx="5486400" cy="3086100"/>
          </a:xfrm>
          <a:prstGeom prst="rect">
            <a:avLst/>
          </a:prstGeom>
        </p:spPr>
      </p:sp>
      <p:sp>
        <p:nvSpPr>
          <p:cNvPr id="7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NikoshBAN"/>
              </a:rPr>
              <a:t>পৃথিবীর চারদিকে যদি আমরা দৃষ্টি দিই, তবে দেখতে পাই বাগানে নানারকম ফুলের মেলা, গাছে গাছে পাখির মেলা, রাতের আকাশজুড়ে তারকারাজির মেলা, রোজ সকালে সূর্যের আলোয় নানা রঙের মেলা আর সাত সাগরে অসংখ্য মেলা। এসব নিয়েই যেন প্রকৃতি রাজ্য এক মেলা বসিয়েছে। </a:t>
            </a:r>
            <a:endParaRPr lang="en-US" sz="2000" b="0" strike="noStrike" spc="-1">
              <a:latin typeface="Arial"/>
            </a:endParaRPr>
          </a:p>
        </p:txBody>
      </p:sp>
      <p:sp>
        <p:nvSpPr>
          <p:cNvPr id="79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447AE88B-E452-4F3E-B17E-3333AF2961EC}" type="slidenum">
              <a:rPr lang="en-US" sz="1200" b="0" strike="noStrike" spc="-1">
                <a:solidFill>
                  <a:srgbClr val="000000"/>
                </a:solidFill>
                <a:latin typeface="+mn-lt"/>
                <a:ea typeface="+mn-ea"/>
              </a:rPr>
              <a:t>13</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PlaceHolder 1"/>
          <p:cNvSpPr>
            <a:spLocks noGrp="1" noRot="1" noChangeAspect="1"/>
          </p:cNvSpPr>
          <p:nvPr>
            <p:ph type="sldImg"/>
          </p:nvPr>
        </p:nvSpPr>
        <p:spPr>
          <a:xfrm>
            <a:off x="685800" y="1143000"/>
            <a:ext cx="5486400" cy="3086100"/>
          </a:xfrm>
          <a:prstGeom prst="rect">
            <a:avLst/>
          </a:prstGeom>
        </p:spPr>
      </p:sp>
      <p:sp>
        <p:nvSpPr>
          <p:cNvPr id="800"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NikoshBAN"/>
              </a:rPr>
              <a:t>প্রকৃতি জগতের মেলার মতো পৃথিবীর শিশু-কিশোরদের রয়েছে একটা আলাদা জগৎ। এটিও একটি মেলার মতো। আকাশের নীলের মধ্যে যে উদারতা রয়েছে—তার সবই পেয়েছে শিশু-কিশোররা। প্রতিদিন আকাশ নিংড়ে যে রোদ ওঠে, সেখান থেকে তারা নেয় জীবনের উত্তাপ, সাত-সাগরের বুক থেকে তারা নেয় ভালোবাসার ঢেউ। এই নবীন প্রাণের আশার আলো আবার তারা সারা বিশ্বে ছড়িয়ে দেয়। কচি-সবুজ ভাই-বোনদের হাসি-খুশির মধ্যে লাখ লাখ সবুজ মনের স্নেহ-প্রীতির প্রকাশ ঘটেছে, দেশ-কালের সীমানা ভেঙে তারা অন্তরের ভালোবাসা দিয়ে গড়তে চাইছে একটি সুন্দর জগৎ, সাজানো বাগানের মতো সুন্দর পৃথিবী। এ পৃথিবী হবে সব মানুষের জন্য একটা অভিন্ন পৃথিবী।</a:t>
            </a:r>
            <a:endParaRPr lang="en-US" sz="2000" b="0" strike="noStrike" spc="-1">
              <a:latin typeface="Arial"/>
            </a:endParaRPr>
          </a:p>
        </p:txBody>
      </p:sp>
      <p:sp>
        <p:nvSpPr>
          <p:cNvPr id="80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444BE62-165B-4C9E-A5BC-14B699E2AF9D}" type="slidenum">
              <a:rPr lang="en-US" sz="1200" b="0" strike="noStrike" spc="-1">
                <a:solidFill>
                  <a:srgbClr val="000000"/>
                </a:solidFill>
                <a:latin typeface="+mn-lt"/>
                <a:ea typeface="+mn-ea"/>
              </a:rPr>
              <a:t>14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PlaceHolder 1"/>
          <p:cNvSpPr>
            <a:spLocks noGrp="1" noRot="1" noChangeAspect="1"/>
          </p:cNvSpPr>
          <p:nvPr>
            <p:ph type="sldImg"/>
          </p:nvPr>
        </p:nvSpPr>
        <p:spPr>
          <a:xfrm>
            <a:off x="685800" y="1143000"/>
            <a:ext cx="5486400" cy="3086100"/>
          </a:xfrm>
          <a:prstGeom prst="rect">
            <a:avLst/>
          </a:prstGeom>
        </p:spPr>
      </p:sp>
      <p:sp>
        <p:nvSpPr>
          <p:cNvPr id="803"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80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7385D3A-E881-46C6-BC3D-BA6C72DCBC35}" type="slidenum">
              <a:rPr lang="en-US" sz="1200" b="0" strike="noStrike" spc="-1">
                <a:solidFill>
                  <a:srgbClr val="000000"/>
                </a:solidFill>
                <a:latin typeface="+mn-lt"/>
                <a:ea typeface="+mn-ea"/>
              </a:rPr>
              <a:t>18</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PlaceHolder 1"/>
          <p:cNvSpPr>
            <a:spLocks noGrp="1" noRot="1" noChangeAspect="1"/>
          </p:cNvSpPr>
          <p:nvPr>
            <p:ph type="sldImg"/>
          </p:nvPr>
        </p:nvSpPr>
        <p:spPr>
          <a:xfrm>
            <a:off x="381000" y="685800"/>
            <a:ext cx="6096000" cy="3429000"/>
          </a:xfrm>
          <a:prstGeom prst="rect">
            <a:avLst/>
          </a:prstGeom>
        </p:spPr>
      </p:sp>
      <p:sp>
        <p:nvSpPr>
          <p:cNvPr id="8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r>
              <a:rPr lang="en-US" sz="2000" b="0" strike="noStrike" spc="-1">
                <a:latin typeface="NikoshBAN"/>
              </a:rPr>
              <a:t>মূল্যায়নের প্রশ্নে ট্রিগার ব্যবহার করা হয়েছে। অপশনে ক্লিক করলে সঠিক উত্তর জানা যাবে।</a:t>
            </a:r>
            <a:endParaRPr lang="en-US" sz="2000" b="0" strike="noStrike" spc="-1">
              <a:latin typeface="Arial"/>
            </a:endParaRPr>
          </a:p>
        </p:txBody>
      </p:sp>
      <p:sp>
        <p:nvSpPr>
          <p:cNvPr id="80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566754C0-2B6D-4576-8631-3162388093FF}" type="slidenum">
              <a:rPr lang="en-US" sz="1200" b="0" strike="noStrike" spc="-1">
                <a:solidFill>
                  <a:srgbClr val="000000"/>
                </a:solidFill>
                <a:latin typeface="+mn-lt"/>
                <a:ea typeface="+mn-ea"/>
              </a:rPr>
              <a:t>20</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PlaceHolder 1"/>
          <p:cNvSpPr>
            <a:spLocks noGrp="1" noRot="1" noChangeAspect="1"/>
          </p:cNvSpPr>
          <p:nvPr>
            <p:ph type="sldImg"/>
          </p:nvPr>
        </p:nvSpPr>
        <p:spPr>
          <a:xfrm>
            <a:off x="381000" y="685800"/>
            <a:ext cx="6096000" cy="3429000"/>
          </a:xfrm>
          <a:prstGeom prst="rect">
            <a:avLst/>
          </a:prstGeom>
        </p:spPr>
      </p:sp>
      <p:sp>
        <p:nvSpPr>
          <p:cNvPr id="80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NikoshBAN"/>
              </a:rPr>
              <a:t>মূল্যায়নের প্রশ্নে ট্রিগার ব্যবহার করা হয়েছে। অপশনে ক্লিক করলে সঠিক উত্তর জানা যাবে।</a:t>
            </a:r>
            <a:endParaRPr lang="en-US" sz="2000" b="0" strike="noStrike" spc="-1">
              <a:latin typeface="Arial"/>
            </a:endParaRPr>
          </a:p>
        </p:txBody>
      </p:sp>
      <p:sp>
        <p:nvSpPr>
          <p:cNvPr id="81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9425DE4-530A-46E3-8A17-6B83E4166BBF}" type="slidenum">
              <a:rPr lang="en-US" sz="1200" b="0" strike="noStrike" spc="-1">
                <a:solidFill>
                  <a:srgbClr val="000000"/>
                </a:solidFill>
                <a:latin typeface="+mn-lt"/>
                <a:ea typeface="+mn-ea"/>
              </a:rPr>
              <a:t>21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EDA8E4-BAFB-4651-8751-F592BA116AC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357362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DA8E4-BAFB-4651-8751-F592BA116AC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359286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DA8E4-BAFB-4651-8751-F592BA116AC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164144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DA8E4-BAFB-4651-8751-F592BA116AC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40520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EDA8E4-BAFB-4651-8751-F592BA116AC3}"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5347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EDA8E4-BAFB-4651-8751-F592BA116AC3}"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195260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EDA8E4-BAFB-4651-8751-F592BA116AC3}"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148157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DA8E4-BAFB-4651-8751-F592BA116AC3}"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334490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DA8E4-BAFB-4651-8751-F592BA116AC3}"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2869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DA8E4-BAFB-4651-8751-F592BA116AC3}"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163036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DA8E4-BAFB-4651-8751-F592BA116AC3}"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BCEA2-3D5D-4466-A815-0E9619DFCEEB}" type="slidenum">
              <a:rPr lang="en-US" smtClean="0"/>
              <a:t>‹#›</a:t>
            </a:fld>
            <a:endParaRPr lang="en-US"/>
          </a:p>
        </p:txBody>
      </p:sp>
    </p:spTree>
    <p:extLst>
      <p:ext uri="{BB962C8B-B14F-4D97-AF65-F5344CB8AC3E}">
        <p14:creationId xmlns:p14="http://schemas.microsoft.com/office/powerpoint/2010/main" val="379381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DA8E4-BAFB-4651-8751-F592BA116AC3}" type="datetimeFigureOut">
              <a:rPr lang="en-US" smtClean="0"/>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BCEA2-3D5D-4466-A815-0E9619DFCEEB}" type="slidenum">
              <a:rPr lang="en-US" smtClean="0"/>
              <a:t>‹#›</a:t>
            </a:fld>
            <a:endParaRPr lang="en-US"/>
          </a:p>
        </p:txBody>
      </p:sp>
    </p:spTree>
    <p:extLst>
      <p:ext uri="{BB962C8B-B14F-4D97-AF65-F5344CB8AC3E}">
        <p14:creationId xmlns:p14="http://schemas.microsoft.com/office/powerpoint/2010/main" val="90732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gi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youtube.com/watch?v=OAHQ2JTds7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Jce2Zg-j-FQ"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86798" cy="6324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725880" y="1124634"/>
            <a:ext cx="5436919" cy="646331"/>
          </a:xfrm>
          <a:prstGeom prst="rect">
            <a:avLst/>
          </a:prstGeom>
          <a:solidFill>
            <a:srgbClr val="002060"/>
          </a:solidFill>
        </p:spPr>
        <p:txBody>
          <a:bodyPr wrap="square">
            <a:spAutoFit/>
          </a:bodyPr>
          <a:lstStyle/>
          <a:p>
            <a:r>
              <a:rPr lang="en-US" sz="3600" dirty="0" smtClean="0">
                <a:solidFill>
                  <a:srgbClr val="FF0000"/>
                </a:solidFill>
                <a:latin typeface="NikoshBAN" pitchFamily="2" charset="0"/>
                <a:cs typeface="NikoshBAN" pitchFamily="2" charset="0"/>
              </a:rPr>
              <a:t>   </a:t>
            </a:r>
            <a:r>
              <a:rPr lang="bn-BD" sz="3600" dirty="0" smtClean="0">
                <a:solidFill>
                  <a:srgbClr val="FF0000"/>
                </a:solidFill>
                <a:latin typeface="NikoshBAN" pitchFamily="2" charset="0"/>
                <a:cs typeface="NikoshBAN" pitchFamily="2" charset="0"/>
              </a:rPr>
              <a:t>আজকের </a:t>
            </a:r>
            <a:r>
              <a:rPr lang="bn-BD" sz="3600" dirty="0">
                <a:solidFill>
                  <a:srgbClr val="FF0000"/>
                </a:solidFill>
                <a:latin typeface="NikoshBAN" pitchFamily="2" charset="0"/>
                <a:cs typeface="NikoshBAN" pitchFamily="2" charset="0"/>
              </a:rPr>
              <a:t>ক্লাসে সবাইকে স্বাগতম</a:t>
            </a:r>
            <a:endParaRPr lang="en-US" sz="3600" dirty="0">
              <a:solidFill>
                <a:srgbClr val="FF0000"/>
              </a:solidFill>
              <a:latin typeface="NikoshBAN" pitchFamily="2" charset="0"/>
              <a:cs typeface="NikoshBAN" pitchFamily="2" charset="0"/>
            </a:endParaRPr>
          </a:p>
        </p:txBody>
      </p:sp>
      <p:pic>
        <p:nvPicPr>
          <p:cNvPr id="5" name="Picture 2"/>
          <p:cNvPicPr/>
          <p:nvPr/>
        </p:nvPicPr>
        <p:blipFill>
          <a:blip r:embed="rId3"/>
          <a:stretch/>
        </p:blipFill>
        <p:spPr>
          <a:xfrm flipH="1">
            <a:off x="1746662" y="2209800"/>
            <a:ext cx="5535386" cy="31162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2230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8)">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CustomShape 1"/>
          <p:cNvSpPr/>
          <p:nvPr/>
        </p:nvSpPr>
        <p:spPr>
          <a:xfrm rot="5400000">
            <a:off x="-241980" y="214560"/>
            <a:ext cx="1074720" cy="645120"/>
          </a:xfrm>
          <a:prstGeom prst="rtTriangle">
            <a:avLst/>
          </a:prstGeom>
          <a:ln>
            <a:solidFill>
              <a:srgbClr val="821704"/>
            </a:solidFill>
            <a:round/>
          </a:ln>
        </p:spPr>
        <p:style>
          <a:lnRef idx="2">
            <a:schemeClr val="accent6">
              <a:shade val="50000"/>
            </a:schemeClr>
          </a:lnRef>
          <a:fillRef idx="1">
            <a:schemeClr val="accent6"/>
          </a:fillRef>
          <a:effectRef idx="0">
            <a:schemeClr val="accent6"/>
          </a:effectRef>
          <a:fontRef idx="minor"/>
        </p:style>
      </p:sp>
      <p:sp>
        <p:nvSpPr>
          <p:cNvPr id="648" name="CustomShape 2"/>
          <p:cNvSpPr/>
          <p:nvPr/>
        </p:nvSpPr>
        <p:spPr>
          <a:xfrm rot="10800000">
            <a:off x="8351640" y="0"/>
            <a:ext cx="806040" cy="860160"/>
          </a:xfrm>
          <a:prstGeom prst="rtTriangle">
            <a:avLst/>
          </a:prstGeom>
          <a:gradFill rotWithShape="0">
            <a:gsLst>
              <a:gs pos="0">
                <a:srgbClr val="FFBEAF"/>
              </a:gs>
              <a:gs pos="100000">
                <a:srgbClr val="FF8867"/>
              </a:gs>
            </a:gsLst>
            <a:lin ang="16200000"/>
          </a:gradFill>
          <a:ln>
            <a:round/>
          </a:ln>
          <a:effectLst>
            <a:outerShdw blurRad="63500" dist="50760" dir="5400000" sx="98000" sy="98000" rotWithShape="0">
              <a:srgbClr val="000000">
                <a:alpha val="20000"/>
              </a:srgbClr>
            </a:outerShdw>
          </a:effectLst>
        </p:spPr>
        <p:style>
          <a:lnRef idx="1">
            <a:schemeClr val="accent5"/>
          </a:lnRef>
          <a:fillRef idx="2">
            <a:schemeClr val="accent5"/>
          </a:fillRef>
          <a:effectRef idx="1">
            <a:schemeClr val="accent5"/>
          </a:effectRef>
          <a:fontRef idx="minor"/>
        </p:style>
        <p:txBody>
          <a:bodyPr anchor="ctr">
            <a:noAutofit/>
          </a:bodyPr>
          <a:lstStyle/>
          <a:p>
            <a:pPr algn="ctr">
              <a:lnSpc>
                <a:spcPct val="100000"/>
              </a:lnSpc>
            </a:pPr>
            <a:r>
              <a:rPr lang="en-US" sz="1800" b="0" strike="noStrike" spc="-1">
                <a:solidFill>
                  <a:srgbClr val="000000"/>
                </a:solidFill>
                <a:latin typeface="Trebuchet MS"/>
              </a:rPr>
              <a:t> </a:t>
            </a:r>
            <a:endParaRPr lang="en-US" sz="1800" b="0" strike="noStrike" spc="-1">
              <a:latin typeface="Arial"/>
            </a:endParaRPr>
          </a:p>
        </p:txBody>
      </p:sp>
      <p:sp>
        <p:nvSpPr>
          <p:cNvPr id="649" name="CustomShape 3"/>
          <p:cNvSpPr/>
          <p:nvPr/>
        </p:nvSpPr>
        <p:spPr>
          <a:xfrm rot="16200000">
            <a:off x="8283540" y="5998080"/>
            <a:ext cx="1074720" cy="645120"/>
          </a:xfrm>
          <a:prstGeom prst="rtTriangle">
            <a:avLst/>
          </a:prstGeom>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650" name="CustomShape 4"/>
          <p:cNvSpPr/>
          <p:nvPr/>
        </p:nvSpPr>
        <p:spPr>
          <a:xfrm>
            <a:off x="0" y="5997600"/>
            <a:ext cx="806040" cy="860160"/>
          </a:xfrm>
          <a:prstGeom prst="rtTriangle">
            <a:avLst/>
          </a:prstGeom>
          <a:ln>
            <a:solidFill>
              <a:srgbClr val="24677F"/>
            </a:solidFill>
            <a:round/>
          </a:ln>
        </p:spPr>
        <p:style>
          <a:lnRef idx="2">
            <a:schemeClr val="accent2">
              <a:shade val="50000"/>
            </a:schemeClr>
          </a:lnRef>
          <a:fillRef idx="1">
            <a:schemeClr val="accent2"/>
          </a:fillRef>
          <a:effectRef idx="0">
            <a:schemeClr val="accent2"/>
          </a:effectRef>
          <a:fontRef idx="minor"/>
        </p:style>
      </p:sp>
      <p:sp>
        <p:nvSpPr>
          <p:cNvPr id="651" name="CustomShape 5"/>
          <p:cNvSpPr/>
          <p:nvPr/>
        </p:nvSpPr>
        <p:spPr>
          <a:xfrm>
            <a:off x="3124200" y="757922"/>
            <a:ext cx="1999680" cy="769441"/>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wrap="square">
            <a:spAutoFit/>
          </a:bodyPr>
          <a:lstStyle/>
          <a:p>
            <a:pPr algn="ctr">
              <a:lnSpc>
                <a:spcPct val="100000"/>
              </a:lnSpc>
            </a:pPr>
            <a:r>
              <a:rPr lang="en-US" sz="4400" b="0" strike="noStrike" spc="-1" dirty="0" err="1">
                <a:solidFill>
                  <a:srgbClr val="C00000"/>
                </a:solidFill>
                <a:latin typeface="NikoshBAN" pitchFamily="2" charset="0"/>
                <a:cs typeface="NikoshBAN" pitchFamily="2" charset="0"/>
              </a:rPr>
              <a:t>সরব</a:t>
            </a:r>
            <a:r>
              <a:rPr lang="en-US" sz="4400" b="0" strike="noStrike" spc="-1" dirty="0">
                <a:solidFill>
                  <a:srgbClr val="C00000"/>
                </a:solidFill>
                <a:latin typeface="NikoshBAN" pitchFamily="2" charset="0"/>
                <a:cs typeface="NikoshBAN" pitchFamily="2" charset="0"/>
              </a:rPr>
              <a:t> </a:t>
            </a:r>
            <a:r>
              <a:rPr lang="en-US" sz="4400" b="0" strike="noStrike" spc="-1" dirty="0" err="1">
                <a:solidFill>
                  <a:srgbClr val="C00000"/>
                </a:solidFill>
                <a:latin typeface="NikoshBAN" pitchFamily="2" charset="0"/>
                <a:cs typeface="NikoshBAN" pitchFamily="2" charset="0"/>
              </a:rPr>
              <a:t>পাঠ</a:t>
            </a:r>
            <a:r>
              <a:rPr lang="en-US" sz="4400" b="0" strike="noStrike" spc="-1" dirty="0">
                <a:solidFill>
                  <a:srgbClr val="C00000"/>
                </a:solidFill>
                <a:latin typeface="NikoshBAN" pitchFamily="2" charset="0"/>
                <a:cs typeface="NikoshBAN" pitchFamily="2" charset="0"/>
              </a:rPr>
              <a:t> </a:t>
            </a:r>
            <a:endParaRPr lang="en-US" sz="4400" b="0" strike="noStrike" spc="-1" dirty="0">
              <a:latin typeface="NikoshBAN" pitchFamily="2" charset="0"/>
              <a:cs typeface="NikoshBAN" pitchFamily="2" charset="0"/>
            </a:endParaRPr>
          </a:p>
        </p:txBody>
      </p:sp>
      <p:sp>
        <p:nvSpPr>
          <p:cNvPr id="652" name="CustomShape 6"/>
          <p:cNvSpPr/>
          <p:nvPr/>
        </p:nvSpPr>
        <p:spPr>
          <a:xfrm>
            <a:off x="6166080" y="300960"/>
            <a:ext cx="2080440" cy="2637120"/>
          </a:xfrm>
          <a:prstGeom prst="ellipse">
            <a:avLst/>
          </a:prstGeom>
          <a:blipFill rotWithShape="0">
            <a:blip r:embed="rId2"/>
            <a:stretch>
              <a:fillRect/>
            </a:stretch>
          </a:blipFill>
          <a:ln w="190440" cap="rnd">
            <a:solidFill>
              <a:srgbClr val="C8C6BD"/>
            </a:solidFill>
            <a:roun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6363372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wheel(1)">
                                      <p:cBhvr additive="repl">
                                        <p:cTn id="7" dur="2000"/>
                                        <p:tgtEl>
                                          <p:spTgt spid="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1"/>
                                        </p:tgtEl>
                                        <p:attrNameLst>
                                          <p:attrName>style.visibility</p:attrName>
                                        </p:attrNameLst>
                                      </p:cBhvr>
                                      <p:to>
                                        <p:strVal val="visible"/>
                                      </p:to>
                                    </p:set>
                                    <p:animEffect transition="in" filter="wipe(down)">
                                      <p:cBhvr additive="repl">
                                        <p:cTn id="12" dur="500"/>
                                        <p:tgtEl>
                                          <p:spTgt spid="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CustomShape 1"/>
          <p:cNvSpPr/>
          <p:nvPr/>
        </p:nvSpPr>
        <p:spPr>
          <a:xfrm rot="5400000">
            <a:off x="-241980" y="214560"/>
            <a:ext cx="1074720" cy="645120"/>
          </a:xfrm>
          <a:prstGeom prst="rtTriangle">
            <a:avLst/>
          </a:prstGeom>
          <a:ln>
            <a:solidFill>
              <a:srgbClr val="821704"/>
            </a:solidFill>
            <a:round/>
          </a:ln>
        </p:spPr>
        <p:style>
          <a:lnRef idx="2">
            <a:schemeClr val="accent6">
              <a:shade val="50000"/>
            </a:schemeClr>
          </a:lnRef>
          <a:fillRef idx="1">
            <a:schemeClr val="accent6"/>
          </a:fillRef>
          <a:effectRef idx="0">
            <a:schemeClr val="accent6"/>
          </a:effectRef>
          <a:fontRef idx="minor"/>
        </p:style>
      </p:sp>
      <p:sp>
        <p:nvSpPr>
          <p:cNvPr id="654" name="CustomShape 2"/>
          <p:cNvSpPr/>
          <p:nvPr/>
        </p:nvSpPr>
        <p:spPr>
          <a:xfrm rot="10800000">
            <a:off x="8379360" y="-26880"/>
            <a:ext cx="806040" cy="860160"/>
          </a:xfrm>
          <a:prstGeom prst="rtTriangle">
            <a:avLst/>
          </a:prstGeom>
          <a:gradFill rotWithShape="0">
            <a:gsLst>
              <a:gs pos="0">
                <a:srgbClr val="FFBEAF"/>
              </a:gs>
              <a:gs pos="100000">
                <a:srgbClr val="FF8867"/>
              </a:gs>
            </a:gsLst>
            <a:lin ang="16200000"/>
          </a:gradFill>
          <a:ln>
            <a:round/>
          </a:ln>
          <a:effectLst>
            <a:outerShdw blurRad="63500" dist="50760" dir="5400000" sx="98000" sy="98000" rotWithShape="0">
              <a:srgbClr val="000000">
                <a:alpha val="20000"/>
              </a:srgbClr>
            </a:outerShdw>
          </a:effectLst>
        </p:spPr>
        <p:style>
          <a:lnRef idx="1">
            <a:schemeClr val="accent5"/>
          </a:lnRef>
          <a:fillRef idx="2">
            <a:schemeClr val="accent5"/>
          </a:fillRef>
          <a:effectRef idx="1">
            <a:schemeClr val="accent5"/>
          </a:effectRef>
          <a:fontRef idx="minor"/>
        </p:style>
        <p:txBody>
          <a:bodyPr anchor="ctr">
            <a:noAutofit/>
          </a:bodyPr>
          <a:lstStyle/>
          <a:p>
            <a:pPr algn="ctr">
              <a:lnSpc>
                <a:spcPct val="100000"/>
              </a:lnSpc>
            </a:pPr>
            <a:r>
              <a:rPr lang="en-US" sz="1800" b="0" strike="noStrike" spc="-1">
                <a:solidFill>
                  <a:srgbClr val="000000"/>
                </a:solidFill>
                <a:latin typeface="Trebuchet MS"/>
              </a:rPr>
              <a:t> </a:t>
            </a:r>
            <a:endParaRPr lang="en-US" sz="1800" b="0" strike="noStrike" spc="-1">
              <a:latin typeface="Arial"/>
            </a:endParaRPr>
          </a:p>
        </p:txBody>
      </p:sp>
      <p:sp>
        <p:nvSpPr>
          <p:cNvPr id="655" name="CustomShape 3"/>
          <p:cNvSpPr/>
          <p:nvPr/>
        </p:nvSpPr>
        <p:spPr>
          <a:xfrm>
            <a:off x="0" y="5997600"/>
            <a:ext cx="806040" cy="860160"/>
          </a:xfrm>
          <a:prstGeom prst="rtTriangle">
            <a:avLst/>
          </a:prstGeom>
          <a:ln>
            <a:solidFill>
              <a:srgbClr val="24677F"/>
            </a:solidFill>
            <a:round/>
          </a:ln>
        </p:spPr>
        <p:style>
          <a:lnRef idx="2">
            <a:schemeClr val="accent2">
              <a:shade val="50000"/>
            </a:schemeClr>
          </a:lnRef>
          <a:fillRef idx="1">
            <a:schemeClr val="accent2"/>
          </a:fillRef>
          <a:effectRef idx="0">
            <a:schemeClr val="accent2"/>
          </a:effectRef>
          <a:fontRef idx="minor"/>
        </p:style>
      </p:sp>
      <p:sp>
        <p:nvSpPr>
          <p:cNvPr id="656" name="CustomShape 4"/>
          <p:cNvSpPr/>
          <p:nvPr/>
        </p:nvSpPr>
        <p:spPr>
          <a:xfrm>
            <a:off x="1321920" y="496173"/>
            <a:ext cx="6314040" cy="52322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nSpc>
                <a:spcPct val="100000"/>
              </a:lnSpc>
            </a:pPr>
            <a:r>
              <a:rPr lang="en-US" sz="2800" b="0" strike="noStrike" spc="-1" dirty="0" err="1">
                <a:solidFill>
                  <a:srgbClr val="0000CC"/>
                </a:solidFill>
                <a:latin typeface="NikoshBAN" pitchFamily="2" charset="0"/>
                <a:cs typeface="NikoshBAN" pitchFamily="2" charset="0"/>
              </a:rPr>
              <a:t>এসো</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কবিতায়</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ব্যবহৃত</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নতুন</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শব্দের</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অর্থ</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জেনে</a:t>
            </a:r>
            <a:r>
              <a:rPr lang="en-US" sz="2800" b="0" strike="noStrike" spc="-1" dirty="0">
                <a:solidFill>
                  <a:srgbClr val="0000CC"/>
                </a:solidFill>
                <a:latin typeface="NikoshBAN" pitchFamily="2" charset="0"/>
                <a:cs typeface="NikoshBAN" pitchFamily="2" charset="0"/>
              </a:rPr>
              <a:t> </a:t>
            </a:r>
            <a:r>
              <a:rPr lang="en-US" sz="2800" b="0" strike="noStrike" spc="-1" dirty="0" err="1">
                <a:solidFill>
                  <a:srgbClr val="0000CC"/>
                </a:solidFill>
                <a:latin typeface="NikoshBAN" pitchFamily="2" charset="0"/>
                <a:cs typeface="NikoshBAN" pitchFamily="2" charset="0"/>
              </a:rPr>
              <a:t>নিই</a:t>
            </a:r>
            <a:r>
              <a:rPr lang="en-US" sz="2800" b="0" strike="noStrike" spc="-1" dirty="0">
                <a:solidFill>
                  <a:srgbClr val="0000CC"/>
                </a:solidFill>
                <a:latin typeface="NikoshBAN" pitchFamily="2" charset="0"/>
                <a:cs typeface="NikoshBAN" pitchFamily="2" charset="0"/>
              </a:rPr>
              <a:t> </a:t>
            </a:r>
            <a:endParaRPr lang="en-US" sz="2800" b="0" strike="noStrike" spc="-1" dirty="0">
              <a:latin typeface="NikoshBAN" pitchFamily="2" charset="0"/>
              <a:cs typeface="NikoshBAN" pitchFamily="2" charset="0"/>
            </a:endParaRPr>
          </a:p>
        </p:txBody>
      </p:sp>
      <p:sp>
        <p:nvSpPr>
          <p:cNvPr id="657" name="CustomShape 5"/>
          <p:cNvSpPr/>
          <p:nvPr/>
        </p:nvSpPr>
        <p:spPr>
          <a:xfrm>
            <a:off x="806400" y="1981440"/>
            <a:ext cx="1030680" cy="584775"/>
          </a:xfrm>
          <a:prstGeom prst="rect">
            <a:avLst/>
          </a:prstGeom>
          <a:ln>
            <a:solidFill>
              <a:srgbClr val="319479"/>
            </a:solidFill>
            <a:round/>
          </a:ln>
        </p:spPr>
        <p:style>
          <a:lnRef idx="2">
            <a:schemeClr val="accent4"/>
          </a:lnRef>
          <a:fillRef idx="1">
            <a:schemeClr val="lt1"/>
          </a:fillRef>
          <a:effectRef idx="0">
            <a:schemeClr val="accent4"/>
          </a:effectRef>
          <a:fontRef idx="minor"/>
        </p:style>
        <p:txBody>
          <a:bodyPr>
            <a:spAutoFit/>
          </a:bodyPr>
          <a:lstStyle/>
          <a:p>
            <a:pPr>
              <a:lnSpc>
                <a:spcPct val="100000"/>
              </a:lnSpc>
            </a:pPr>
            <a:r>
              <a:rPr lang="en-US" sz="3200" b="0" strike="noStrike" spc="-1" dirty="0" err="1">
                <a:solidFill>
                  <a:srgbClr val="000000"/>
                </a:solidFill>
                <a:latin typeface="NikoshBAN" pitchFamily="2" charset="0"/>
                <a:cs typeface="NikoshBAN" pitchFamily="2" charset="0"/>
              </a:rPr>
              <a:t>মেলা</a:t>
            </a:r>
            <a:r>
              <a:rPr lang="en-US" sz="3200" b="0" strike="noStrike" spc="-1" dirty="0">
                <a:solidFill>
                  <a:srgbClr val="000000"/>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
        <p:nvSpPr>
          <p:cNvPr id="658" name="CustomShape 6"/>
          <p:cNvSpPr/>
          <p:nvPr/>
        </p:nvSpPr>
        <p:spPr>
          <a:xfrm>
            <a:off x="4882680" y="1817281"/>
            <a:ext cx="4200840" cy="830997"/>
          </a:xfrm>
          <a:prstGeom prst="rect">
            <a:avLst/>
          </a:prstGeom>
          <a:ln>
            <a:solidFill>
              <a:srgbClr val="B01F06"/>
            </a:solidFill>
            <a:round/>
          </a:ln>
        </p:spPr>
        <p:style>
          <a:lnRef idx="2">
            <a:schemeClr val="accent6"/>
          </a:lnRef>
          <a:fillRef idx="1">
            <a:schemeClr val="lt1"/>
          </a:fillRef>
          <a:effectRef idx="0">
            <a:schemeClr val="accent6"/>
          </a:effectRef>
          <a:fontRef idx="minor"/>
        </p:style>
        <p:txBody>
          <a:bodyPr>
            <a:spAutoFit/>
          </a:bodyPr>
          <a:lstStyle/>
          <a:p>
            <a:pPr>
              <a:lnSpc>
                <a:spcPct val="100000"/>
              </a:lnSpc>
            </a:pPr>
            <a:r>
              <a:rPr lang="en-US" sz="2400" b="0" strike="noStrike" spc="-1" dirty="0" err="1">
                <a:solidFill>
                  <a:srgbClr val="000000"/>
                </a:solidFill>
                <a:latin typeface="NikoshBAN" pitchFamily="2" charset="0"/>
                <a:cs typeface="NikoshBAN" pitchFamily="2" charset="0"/>
              </a:rPr>
              <a:t>মিলন</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বা</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একত্রিত</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হওয়া,উৎসব</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বা</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অনুষ্ঠান</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উপলক্ষে</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অনেক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মানুষের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সমাবেশ</a:t>
            </a:r>
            <a:endParaRPr lang="en-US" sz="2400" b="0" strike="noStrike" spc="-1" dirty="0">
              <a:latin typeface="NikoshBAN" pitchFamily="2" charset="0"/>
              <a:cs typeface="NikoshBAN" pitchFamily="2" charset="0"/>
            </a:endParaRPr>
          </a:p>
        </p:txBody>
      </p:sp>
      <p:sp>
        <p:nvSpPr>
          <p:cNvPr id="659" name="CustomShape 7"/>
          <p:cNvSpPr/>
          <p:nvPr/>
        </p:nvSpPr>
        <p:spPr>
          <a:xfrm>
            <a:off x="2900880" y="1559040"/>
            <a:ext cx="1343160" cy="1623840"/>
          </a:xfrm>
          <a:prstGeom prst="ellipse">
            <a:avLst/>
          </a:prstGeom>
          <a:blipFill rotWithShape="0">
            <a:blip r:embed="rId2"/>
            <a:stretch>
              <a:fillRect/>
            </a:stretch>
          </a:blipFill>
          <a:ln w="63360" cap="rnd">
            <a:solidFill>
              <a:srgbClr val="333333"/>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sp>
        <p:nvSpPr>
          <p:cNvPr id="660" name="CustomShape 8"/>
          <p:cNvSpPr/>
          <p:nvPr/>
        </p:nvSpPr>
        <p:spPr>
          <a:xfrm>
            <a:off x="766080" y="3432961"/>
            <a:ext cx="1034640" cy="584775"/>
          </a:xfrm>
          <a:prstGeom prst="rect">
            <a:avLst/>
          </a:prstGeom>
          <a:ln>
            <a:solidFill>
              <a:srgbClr val="B01F06"/>
            </a:solidFill>
            <a:round/>
          </a:ln>
        </p:spPr>
        <p:style>
          <a:lnRef idx="2">
            <a:schemeClr val="accent6"/>
          </a:lnRef>
          <a:fillRef idx="1">
            <a:schemeClr val="lt1"/>
          </a:fillRef>
          <a:effectRef idx="0">
            <a:schemeClr val="accent6"/>
          </a:effectRef>
          <a:fontRef idx="minor"/>
        </p:style>
        <p:txBody>
          <a:bodyPr>
            <a:spAutoFit/>
          </a:bodyPr>
          <a:lstStyle/>
          <a:p>
            <a:pPr>
              <a:lnSpc>
                <a:spcPct val="100000"/>
              </a:lnSpc>
            </a:pPr>
            <a:r>
              <a:rPr lang="en-US" sz="3200" b="0" strike="noStrike" spc="-1" dirty="0" err="1">
                <a:solidFill>
                  <a:srgbClr val="000000"/>
                </a:solidFill>
                <a:latin typeface="NikoshBAN" pitchFamily="2" charset="0"/>
                <a:cs typeface="NikoshBAN" pitchFamily="2" charset="0"/>
              </a:rPr>
              <a:t>সুবাস</a:t>
            </a:r>
            <a:r>
              <a:rPr lang="en-US" sz="3200" b="0" strike="noStrike" spc="-1" dirty="0">
                <a:solidFill>
                  <a:srgbClr val="000000"/>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
        <p:nvSpPr>
          <p:cNvPr id="661" name="CustomShape 9"/>
          <p:cNvSpPr/>
          <p:nvPr/>
        </p:nvSpPr>
        <p:spPr>
          <a:xfrm>
            <a:off x="4882680" y="3550560"/>
            <a:ext cx="4200840" cy="707886"/>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a:spAutoFit/>
          </a:bodyPr>
          <a:lstStyle/>
          <a:p>
            <a:pPr>
              <a:lnSpc>
                <a:spcPct val="100000"/>
              </a:lnSpc>
            </a:pPr>
            <a:r>
              <a:rPr lang="en-US" sz="1800" b="0" strike="noStrike" spc="-1" dirty="0">
                <a:solidFill>
                  <a:srgbClr val="000000"/>
                </a:solidFill>
                <a:latin typeface="NikoshBAN" pitchFamily="2" charset="0"/>
                <a:cs typeface="NikoshBAN" pitchFamily="2" charset="0"/>
              </a:rPr>
              <a:t>              </a:t>
            </a:r>
            <a:r>
              <a:rPr lang="en-US" sz="4000" b="0" strike="noStrike" spc="-1" dirty="0" err="1">
                <a:solidFill>
                  <a:srgbClr val="000000"/>
                </a:solidFill>
                <a:latin typeface="NikoshBAN" pitchFamily="2" charset="0"/>
                <a:cs typeface="NikoshBAN" pitchFamily="2" charset="0"/>
              </a:rPr>
              <a:t>সুগন্ধ</a:t>
            </a:r>
            <a:endParaRPr lang="en-US" sz="4000" b="0" strike="noStrike" spc="-1" dirty="0">
              <a:latin typeface="NikoshBAN" pitchFamily="2" charset="0"/>
              <a:cs typeface="NikoshBAN" pitchFamily="2" charset="0"/>
            </a:endParaRPr>
          </a:p>
        </p:txBody>
      </p:sp>
      <p:pic>
        <p:nvPicPr>
          <p:cNvPr id="662" name="Picture 30"/>
          <p:cNvPicPr/>
          <p:nvPr/>
        </p:nvPicPr>
        <p:blipFill>
          <a:blip r:embed="rId3"/>
          <a:stretch/>
        </p:blipFill>
        <p:spPr>
          <a:xfrm>
            <a:off x="2734560" y="3289920"/>
            <a:ext cx="1983600" cy="1203840"/>
          </a:xfrm>
          <a:prstGeom prst="rect">
            <a:avLst/>
          </a:prstGeom>
          <a:ln>
            <a:noFill/>
          </a:ln>
          <a:effectLst>
            <a:innerShdw blurRad="63500" dist="50800" dir="18900000">
              <a:srgbClr val="000000">
                <a:alpha val="50000"/>
              </a:srgbClr>
            </a:innerShdw>
            <a:softEdge rad="112500"/>
          </a:effectLst>
        </p:spPr>
      </p:pic>
      <p:sp>
        <p:nvSpPr>
          <p:cNvPr id="663" name="CustomShape 10"/>
          <p:cNvSpPr/>
          <p:nvPr/>
        </p:nvSpPr>
        <p:spPr>
          <a:xfrm>
            <a:off x="643680" y="5296321"/>
            <a:ext cx="1279800" cy="646331"/>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a:spAutoFit/>
          </a:bodyPr>
          <a:lstStyle/>
          <a:p>
            <a:pPr algn="ctr">
              <a:lnSpc>
                <a:spcPct val="100000"/>
              </a:lnSpc>
            </a:pPr>
            <a:r>
              <a:rPr lang="en-US" sz="1800" b="0" strike="noStrike" spc="-1" dirty="0" err="1">
                <a:solidFill>
                  <a:srgbClr val="000000"/>
                </a:solidFill>
                <a:latin typeface="NikoshBAN" pitchFamily="2" charset="0"/>
                <a:cs typeface="NikoshBAN" pitchFamily="2" charset="0"/>
              </a:rPr>
              <a:t>আর</a:t>
            </a:r>
            <a:r>
              <a:rPr lang="en-US" sz="1800" b="0" strike="noStrike" spc="-1" dirty="0">
                <a:solidFill>
                  <a:srgbClr val="000000"/>
                </a:solidFill>
                <a:latin typeface="NikoshBAN" pitchFamily="2" charset="0"/>
                <a:cs typeface="NikoshBAN" pitchFamily="2" charset="0"/>
              </a:rPr>
              <a:t> </a:t>
            </a:r>
            <a:r>
              <a:rPr lang="en-US" sz="1800" b="0" strike="noStrike" spc="-1" dirty="0" err="1">
                <a:solidFill>
                  <a:srgbClr val="000000"/>
                </a:solidFill>
                <a:latin typeface="NikoshBAN" pitchFamily="2" charset="0"/>
                <a:cs typeface="NikoshBAN" pitchFamily="2" charset="0"/>
              </a:rPr>
              <a:t>এক</a:t>
            </a:r>
            <a:r>
              <a:rPr lang="en-US" sz="1800" b="0" strike="noStrike" spc="-1" dirty="0">
                <a:solidFill>
                  <a:srgbClr val="000000"/>
                </a:solidFill>
                <a:latin typeface="NikoshBAN" pitchFamily="2" charset="0"/>
                <a:cs typeface="NikoshBAN" pitchFamily="2" charset="0"/>
              </a:rPr>
              <a:t> </a:t>
            </a:r>
            <a:r>
              <a:rPr lang="en-US" sz="1800" b="0" strike="noStrike" spc="-1" dirty="0" err="1">
                <a:solidFill>
                  <a:srgbClr val="000000"/>
                </a:solidFill>
                <a:latin typeface="NikoshBAN" pitchFamily="2" charset="0"/>
                <a:cs typeface="NikoshBAN" pitchFamily="2" charset="0"/>
              </a:rPr>
              <a:t>মেলা</a:t>
            </a:r>
            <a:r>
              <a:rPr lang="en-US" sz="1800" b="0" strike="noStrike" spc="-1" dirty="0">
                <a:solidFill>
                  <a:srgbClr val="000000"/>
                </a:solidFill>
                <a:latin typeface="NikoshBAN" pitchFamily="2" charset="0"/>
                <a:cs typeface="NikoshBAN" pitchFamily="2" charset="0"/>
              </a:rPr>
              <a:t> </a:t>
            </a:r>
            <a:r>
              <a:rPr lang="en-US" sz="1800" b="0" strike="noStrike" spc="-1" dirty="0" err="1">
                <a:solidFill>
                  <a:srgbClr val="000000"/>
                </a:solidFill>
                <a:latin typeface="NikoshBAN" pitchFamily="2" charset="0"/>
                <a:cs typeface="NikoshBAN" pitchFamily="2" charset="0"/>
              </a:rPr>
              <a:t>জগৎজুড়ে</a:t>
            </a:r>
            <a:endParaRPr lang="en-US" sz="1800" b="0" strike="noStrike" spc="-1" dirty="0">
              <a:latin typeface="NikoshBAN" pitchFamily="2" charset="0"/>
              <a:cs typeface="NikoshBAN" pitchFamily="2" charset="0"/>
            </a:endParaRPr>
          </a:p>
        </p:txBody>
      </p:sp>
      <p:pic>
        <p:nvPicPr>
          <p:cNvPr id="664" name="Picture 33"/>
          <p:cNvPicPr/>
          <p:nvPr/>
        </p:nvPicPr>
        <p:blipFill>
          <a:blip r:embed="rId4"/>
          <a:stretch/>
        </p:blipFill>
        <p:spPr>
          <a:xfrm>
            <a:off x="2734560" y="4786080"/>
            <a:ext cx="1983600" cy="1881600"/>
          </a:xfrm>
          <a:prstGeom prst="rect">
            <a:avLst/>
          </a:prstGeom>
          <a:ln>
            <a:noFill/>
          </a:ln>
          <a:effectLst>
            <a:softEdge rad="112500"/>
          </a:effectLst>
        </p:spPr>
      </p:pic>
      <p:sp>
        <p:nvSpPr>
          <p:cNvPr id="665" name="CustomShape 11"/>
          <p:cNvSpPr/>
          <p:nvPr/>
        </p:nvSpPr>
        <p:spPr>
          <a:xfrm>
            <a:off x="4882680" y="4926721"/>
            <a:ext cx="4200840" cy="830997"/>
          </a:xfrm>
          <a:prstGeom prst="rect">
            <a:avLst/>
          </a:prstGeom>
          <a:ln>
            <a:solidFill>
              <a:srgbClr val="B01F06"/>
            </a:solidFill>
            <a:round/>
          </a:ln>
        </p:spPr>
        <p:style>
          <a:lnRef idx="2">
            <a:schemeClr val="accent6"/>
          </a:lnRef>
          <a:fillRef idx="1">
            <a:schemeClr val="lt1"/>
          </a:fillRef>
          <a:effectRef idx="0">
            <a:schemeClr val="accent6"/>
          </a:effectRef>
          <a:fontRef idx="minor"/>
        </p:style>
        <p:txBody>
          <a:bodyPr>
            <a:spAutoFit/>
          </a:bodyPr>
          <a:lstStyle/>
          <a:p>
            <a:pPr>
              <a:lnSpc>
                <a:spcPct val="100000"/>
              </a:lnSpc>
            </a:pPr>
            <a:r>
              <a:rPr lang="en-US" sz="2400" b="0" strike="noStrike" spc="-1" dirty="0" err="1">
                <a:solidFill>
                  <a:srgbClr val="000000"/>
                </a:solidFill>
                <a:latin typeface="NikoshBAN" pitchFamily="2" charset="0"/>
                <a:cs typeface="NikoshBAN" pitchFamily="2" charset="0"/>
              </a:rPr>
              <a:t>পৃথিবীর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সকল</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শিশু-কিশোরের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মিলনকে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অন্য</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রকমের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মেলা</a:t>
            </a:r>
            <a:r>
              <a:rPr lang="en-US" sz="2400" b="0" strike="noStrike" spc="-1" dirty="0">
                <a:solidFill>
                  <a:srgbClr val="000000"/>
                </a:solidFill>
                <a:latin typeface="NikoshBAN" pitchFamily="2" charset="0"/>
                <a:cs typeface="NikoshBAN" pitchFamily="2" charset="0"/>
              </a:rPr>
              <a:t> </a:t>
            </a:r>
            <a:r>
              <a:rPr lang="en-US" sz="2400" b="0" strike="noStrike" spc="-1" dirty="0" err="1" smtClean="0">
                <a:solidFill>
                  <a:srgbClr val="000000"/>
                </a:solidFill>
                <a:latin typeface="NikoshBAN" pitchFamily="2" charset="0"/>
                <a:cs typeface="NikoshBAN" pitchFamily="2" charset="0"/>
              </a:rPr>
              <a:t>বলেছেন</a:t>
            </a:r>
            <a:endParaRPr lang="en-US" sz="2400" b="0" strike="noStrike" spc="-1" dirty="0">
              <a:latin typeface="NikoshBAN" pitchFamily="2" charset="0"/>
              <a:cs typeface="NikoshBAN" pitchFamily="2" charset="0"/>
            </a:endParaRPr>
          </a:p>
        </p:txBody>
      </p:sp>
      <p:sp>
        <p:nvSpPr>
          <p:cNvPr id="666" name="CustomShape 12"/>
          <p:cNvSpPr/>
          <p:nvPr/>
        </p:nvSpPr>
        <p:spPr>
          <a:xfrm rot="16200000">
            <a:off x="8324940" y="6038400"/>
            <a:ext cx="1074720" cy="645120"/>
          </a:xfrm>
          <a:prstGeom prst="rtTriangle">
            <a:avLst/>
          </a:prstGeom>
          <a:ln>
            <a:solidFill>
              <a:srgbClr val="1E2E68"/>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404108312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wheel(1)">
                                      <p:cBhvr additive="repl">
                                        <p:cTn id="7" dur="2000"/>
                                        <p:tgtEl>
                                          <p:spTgt spid="6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fill="hold" nodeType="clickEffect">
                                  <p:stCondLst>
                                    <p:cond delay="0"/>
                                  </p:stCondLst>
                                  <p:childTnLst>
                                    <p:set>
                                      <p:cBhvr>
                                        <p:cTn id="11" dur="1" fill="hold">
                                          <p:stCondLst>
                                            <p:cond delay="0"/>
                                          </p:stCondLst>
                                        </p:cTn>
                                        <p:tgtEl>
                                          <p:spTgt spid="657"/>
                                        </p:tgtEl>
                                        <p:attrNameLst>
                                          <p:attrName>style.visibility</p:attrName>
                                        </p:attrNameLst>
                                      </p:cBhvr>
                                      <p:to>
                                        <p:strVal val="visible"/>
                                      </p:to>
                                    </p:set>
                                    <p:animEffect transition="in" filter="fade">
                                      <p:cBhvr additive="repl">
                                        <p:cTn id="12" dur="1000"/>
                                        <p:tgtEl>
                                          <p:spTgt spid="657"/>
                                        </p:tgtEl>
                                      </p:cBhvr>
                                    </p:animEffect>
                                    <p:anim calcmode="lin" valueType="num">
                                      <p:cBhvr additive="repl">
                                        <p:cTn id="13" dur="1000" fill="hold"/>
                                        <p:tgtEl>
                                          <p:spTgt spid="657"/>
                                        </p:tgtEl>
                                        <p:attrNameLst>
                                          <p:attrName>ppt_x</p:attrName>
                                        </p:attrNameLst>
                                      </p:cBhvr>
                                      <p:tavLst>
                                        <p:tav tm="0">
                                          <p:val>
                                            <p:strVal val="#ppt_x"/>
                                          </p:val>
                                        </p:tav>
                                        <p:tav tm="100000">
                                          <p:val>
                                            <p:strVal val="#ppt_x"/>
                                          </p:val>
                                        </p:tav>
                                      </p:tavLst>
                                    </p:anim>
                                    <p:anim calcmode="lin" valueType="num">
                                      <p:cBhvr additive="repl">
                                        <p:cTn id="14"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59"/>
                                        </p:tgtEl>
                                        <p:attrNameLst>
                                          <p:attrName>style.visibility</p:attrName>
                                        </p:attrNameLst>
                                      </p:cBhvr>
                                      <p:to>
                                        <p:strVal val="visible"/>
                                      </p:to>
                                    </p:set>
                                    <p:animEffect transition="in" filter="barn(inVertical)">
                                      <p:cBhvr additive="repl">
                                        <p:cTn id="19" dur="500"/>
                                        <p:tgtEl>
                                          <p:spTgt spid="65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fill="hold" nodeType="clickEffect">
                                  <p:stCondLst>
                                    <p:cond delay="0"/>
                                  </p:stCondLst>
                                  <p:childTnLst>
                                    <p:set>
                                      <p:cBhvr>
                                        <p:cTn id="23" dur="1" fill="hold">
                                          <p:stCondLst>
                                            <p:cond delay="0"/>
                                          </p:stCondLst>
                                        </p:cTn>
                                        <p:tgtEl>
                                          <p:spTgt spid="658"/>
                                        </p:tgtEl>
                                        <p:attrNameLst>
                                          <p:attrName>style.visibility</p:attrName>
                                        </p:attrNameLst>
                                      </p:cBhvr>
                                      <p:to>
                                        <p:strVal val="visible"/>
                                      </p:to>
                                    </p:set>
                                    <p:animEffect transition="in" filter="wipe(down)">
                                      <p:cBhvr additive="repl">
                                        <p:cTn id="24" dur="580">
                                          <p:stCondLst>
                                            <p:cond delay="0"/>
                                          </p:stCondLst>
                                        </p:cTn>
                                        <p:tgtEl>
                                          <p:spTgt spid="658"/>
                                        </p:tgtEl>
                                      </p:cBhvr>
                                    </p:animEffect>
                                    <p:anim calcmode="lin" valueType="num">
                                      <p:cBhvr additive="repl">
                                        <p:cTn id="25" dur="1822">
                                          <p:stCondLst>
                                            <p:cond delay="0"/>
                                          </p:stCondLst>
                                        </p:cTn>
                                        <p:tgtEl>
                                          <p:spTgt spid="658"/>
                                        </p:tgtEl>
                                        <p:attrNameLst>
                                          <p:attrName>ppt_x</p:attrName>
                                        </p:attrNameLst>
                                      </p:cBhvr>
                                      <p:tavLst>
                                        <p:tav tm="0">
                                          <p:val>
                                            <p:strVal val="#ppt_x-0.25"/>
                                          </p:val>
                                        </p:tav>
                                        <p:tav tm="100000">
                                          <p:val>
                                            <p:strVal val="#ppt_x"/>
                                          </p:val>
                                        </p:tav>
                                      </p:tavLst>
                                    </p:anim>
                                    <p:anim calcmode="lin" valueType="num">
                                      <p:cBhvr additive="repl">
                                        <p:cTn id="26" dur="664">
                                          <p:stCondLst>
                                            <p:cond delay="0"/>
                                          </p:stCondLst>
                                        </p:cTn>
                                        <p:tgtEl>
                                          <p:spTgt spid="658"/>
                                        </p:tgtEl>
                                        <p:attrNameLst>
                                          <p:attrName>ppt_y</p:attrName>
                                        </p:attrNameLst>
                                      </p:cBhvr>
                                      <p:tavLst>
                                        <p:tav tm="0" fmla="y-sin(pi*$)/3">
                                          <p:val>
                                            <p:fltVal val="0.5"/>
                                          </p:val>
                                        </p:tav>
                                        <p:tav tm="100000" fmla="y-sin(pi*$)/3">
                                          <p:val>
                                            <p:fltVal val="1"/>
                                          </p:val>
                                        </p:tav>
                                      </p:tavLst>
                                    </p:anim>
                                    <p:anim calcmode="lin" valueType="num">
                                      <p:cBhvr additive="repl">
                                        <p:cTn id="27" dur="664">
                                          <p:stCondLst>
                                            <p:cond delay="664"/>
                                          </p:stCondLst>
                                        </p:cTn>
                                        <p:tgtEl>
                                          <p:spTgt spid="658"/>
                                        </p:tgtEl>
                                        <p:attrNameLst>
                                          <p:attrName>ppt_y</p:attrName>
                                        </p:attrNameLst>
                                      </p:cBhvr>
                                      <p:tavLst>
                                        <p:tav tm="0" fmla="y-sin(pi*$)/9">
                                          <p:val>
                                            <p:fltVal val="0"/>
                                          </p:val>
                                        </p:tav>
                                        <p:tav tm="100000" fmla="y-sin(pi*$)/9">
                                          <p:val>
                                            <p:fltVal val="1"/>
                                          </p:val>
                                        </p:tav>
                                      </p:tavLst>
                                    </p:anim>
                                    <p:anim calcmode="lin" valueType="num">
                                      <p:cBhvr additive="repl">
                                        <p:cTn id="28" dur="332">
                                          <p:stCondLst>
                                            <p:cond delay="1324"/>
                                          </p:stCondLst>
                                        </p:cTn>
                                        <p:tgtEl>
                                          <p:spTgt spid="658"/>
                                        </p:tgtEl>
                                        <p:attrNameLst>
                                          <p:attrName>ppt_y</p:attrName>
                                        </p:attrNameLst>
                                      </p:cBhvr>
                                      <p:tavLst>
                                        <p:tav tm="0" fmla="y-sin(pi*$)/27">
                                          <p:val>
                                            <p:fltVal val="0"/>
                                          </p:val>
                                        </p:tav>
                                        <p:tav tm="100000" fmla="y-sin(pi*$)/27">
                                          <p:val>
                                            <p:fltVal val="1"/>
                                          </p:val>
                                        </p:tav>
                                      </p:tavLst>
                                    </p:anim>
                                    <p:anim calcmode="lin" valueType="num">
                                      <p:cBhvr additive="repl">
                                        <p:cTn id="29" dur="164">
                                          <p:stCondLst>
                                            <p:cond delay="1656"/>
                                          </p:stCondLst>
                                        </p:cTn>
                                        <p:tgtEl>
                                          <p:spTgt spid="658"/>
                                        </p:tgtEl>
                                        <p:attrNameLst>
                                          <p:attrName>ppt_y</p:attrName>
                                        </p:attrNameLst>
                                      </p:cBhvr>
                                      <p:tavLst>
                                        <p:tav tm="0" fmla="y-sin(pi*$)/81">
                                          <p:val>
                                            <p:fltVal val="0"/>
                                          </p:val>
                                        </p:tav>
                                        <p:tav tm="100000" fmla="y-sin(pi*$)/81">
                                          <p:val>
                                            <p:fltVal val="1"/>
                                          </p:val>
                                        </p:tav>
                                      </p:tavLst>
                                    </p:anim>
                                    <p:animScale>
                                      <p:cBhvr>
                                        <p:cTn id="30" dur="26" fill="hold">
                                          <p:stCondLst>
                                            <p:cond delay="650"/>
                                          </p:stCondLst>
                                        </p:cTn>
                                        <p:tgtEl>
                                          <p:spTgt spid="658"/>
                                        </p:tgtEl>
                                      </p:cBhvr>
                                      <p:to x="100000" y="60000"/>
                                    </p:animScale>
                                    <p:animScale>
                                      <p:cBhvr>
                                        <p:cTn id="31" dur="166" fill="hold">
                                          <p:stCondLst>
                                            <p:cond delay="676"/>
                                          </p:stCondLst>
                                        </p:cTn>
                                        <p:tgtEl>
                                          <p:spTgt spid="658"/>
                                        </p:tgtEl>
                                      </p:cBhvr>
                                      <p:to x="100000" y="100000"/>
                                    </p:animScale>
                                    <p:animScale>
                                      <p:cBhvr>
                                        <p:cTn id="32" dur="26" fill="hold">
                                          <p:stCondLst>
                                            <p:cond delay="1312"/>
                                          </p:stCondLst>
                                        </p:cTn>
                                        <p:tgtEl>
                                          <p:spTgt spid="658"/>
                                        </p:tgtEl>
                                      </p:cBhvr>
                                      <p:to x="100000" y="80000"/>
                                    </p:animScale>
                                    <p:animScale>
                                      <p:cBhvr>
                                        <p:cTn id="33" dur="166" fill="hold">
                                          <p:stCondLst>
                                            <p:cond delay="1338"/>
                                          </p:stCondLst>
                                        </p:cTn>
                                        <p:tgtEl>
                                          <p:spTgt spid="658"/>
                                        </p:tgtEl>
                                      </p:cBhvr>
                                      <p:to x="100000" y="100000"/>
                                    </p:animScale>
                                    <p:animScale>
                                      <p:cBhvr>
                                        <p:cTn id="34" dur="26" fill="hold">
                                          <p:stCondLst>
                                            <p:cond delay="1642"/>
                                          </p:stCondLst>
                                        </p:cTn>
                                        <p:tgtEl>
                                          <p:spTgt spid="658"/>
                                        </p:tgtEl>
                                      </p:cBhvr>
                                      <p:to x="100000" y="90000"/>
                                    </p:animScale>
                                    <p:animScale>
                                      <p:cBhvr>
                                        <p:cTn id="35" dur="166" fill="hold">
                                          <p:stCondLst>
                                            <p:cond delay="1668"/>
                                          </p:stCondLst>
                                        </p:cTn>
                                        <p:tgtEl>
                                          <p:spTgt spid="658"/>
                                        </p:tgtEl>
                                      </p:cBhvr>
                                      <p:to x="100000" y="100000"/>
                                    </p:animScale>
                                    <p:animScale>
                                      <p:cBhvr>
                                        <p:cTn id="36" dur="26" fill="hold">
                                          <p:stCondLst>
                                            <p:cond delay="1808"/>
                                          </p:stCondLst>
                                        </p:cTn>
                                        <p:tgtEl>
                                          <p:spTgt spid="658"/>
                                        </p:tgtEl>
                                      </p:cBhvr>
                                      <p:to x="100000" y="95000"/>
                                    </p:animScale>
                                    <p:animScale>
                                      <p:cBhvr>
                                        <p:cTn id="37" dur="166" fill="hold">
                                          <p:stCondLst>
                                            <p:cond delay="1834"/>
                                          </p:stCondLst>
                                        </p:cTn>
                                        <p:tgtEl>
                                          <p:spTgt spid="65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60"/>
                                        </p:tgtEl>
                                        <p:attrNameLst>
                                          <p:attrName>style.visibility</p:attrName>
                                        </p:attrNameLst>
                                      </p:cBhvr>
                                      <p:to>
                                        <p:strVal val="visible"/>
                                      </p:to>
                                    </p:set>
                                    <p:animEffect transition="in" filter="wipe(down)">
                                      <p:cBhvr additive="repl">
                                        <p:cTn id="42" dur="500"/>
                                        <p:tgtEl>
                                          <p:spTgt spid="66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fill="hold" nodeType="clickEffect">
                                  <p:stCondLst>
                                    <p:cond delay="0"/>
                                  </p:stCondLst>
                                  <p:childTnLst>
                                    <p:set>
                                      <p:cBhvr>
                                        <p:cTn id="46" dur="1" fill="hold">
                                          <p:stCondLst>
                                            <p:cond delay="0"/>
                                          </p:stCondLst>
                                        </p:cTn>
                                        <p:tgtEl>
                                          <p:spTgt spid="662"/>
                                        </p:tgtEl>
                                        <p:attrNameLst>
                                          <p:attrName>style.visibility</p:attrName>
                                        </p:attrNameLst>
                                      </p:cBhvr>
                                      <p:to>
                                        <p:strVal val="visible"/>
                                      </p:to>
                                    </p:set>
                                    <p:animEffect transition="in" filter="fade">
                                      <p:cBhvr additive="repl">
                                        <p:cTn id="47" dur="1000"/>
                                        <p:tgtEl>
                                          <p:spTgt spid="662"/>
                                        </p:tgtEl>
                                      </p:cBhvr>
                                    </p:animEffect>
                                    <p:anim calcmode="lin" valueType="num">
                                      <p:cBhvr additive="repl">
                                        <p:cTn id="48" dur="1000" fill="hold"/>
                                        <p:tgtEl>
                                          <p:spTgt spid="662"/>
                                        </p:tgtEl>
                                        <p:attrNameLst>
                                          <p:attrName>ppt_x</p:attrName>
                                        </p:attrNameLst>
                                      </p:cBhvr>
                                      <p:tavLst>
                                        <p:tav tm="0">
                                          <p:val>
                                            <p:strVal val="#ppt_x"/>
                                          </p:val>
                                        </p:tav>
                                        <p:tav tm="100000">
                                          <p:val>
                                            <p:strVal val="#ppt_x"/>
                                          </p:val>
                                        </p:tav>
                                      </p:tavLst>
                                    </p:anim>
                                    <p:anim calcmode="lin" valueType="num">
                                      <p:cBhvr additive="repl">
                                        <p:cTn id="49" dur="1000" fill="hold"/>
                                        <p:tgtEl>
                                          <p:spTgt spid="66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661"/>
                                        </p:tgtEl>
                                        <p:attrNameLst>
                                          <p:attrName>style.visibility</p:attrName>
                                        </p:attrNameLst>
                                      </p:cBhvr>
                                      <p:to>
                                        <p:strVal val="visible"/>
                                      </p:to>
                                    </p:set>
                                    <p:animEffect transition="in" filter="wheel(1)">
                                      <p:cBhvr additive="repl">
                                        <p:cTn id="54" dur="2000"/>
                                        <p:tgtEl>
                                          <p:spTgt spid="66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63"/>
                                        </p:tgtEl>
                                        <p:attrNameLst>
                                          <p:attrName>style.visibility</p:attrName>
                                        </p:attrNameLst>
                                      </p:cBhvr>
                                      <p:to>
                                        <p:strVal val="visible"/>
                                      </p:to>
                                    </p:set>
                                    <p:anim calcmode="lin" valueType="num">
                                      <p:cBhvr additive="repl">
                                        <p:cTn id="59" dur="500" fill="hold"/>
                                        <p:tgtEl>
                                          <p:spTgt spid="663"/>
                                        </p:tgtEl>
                                        <p:attrNameLst>
                                          <p:attrName>ppt_x</p:attrName>
                                        </p:attrNameLst>
                                      </p:cBhvr>
                                      <p:tavLst>
                                        <p:tav tm="0">
                                          <p:val>
                                            <p:strVal val="#ppt_x"/>
                                          </p:val>
                                        </p:tav>
                                        <p:tav tm="100000">
                                          <p:val>
                                            <p:strVal val="#ppt_x"/>
                                          </p:val>
                                        </p:tav>
                                      </p:tavLst>
                                    </p:anim>
                                    <p:anim calcmode="lin" valueType="num">
                                      <p:cBhvr additive="repl">
                                        <p:cTn id="60" dur="500" fill="hold"/>
                                        <p:tgtEl>
                                          <p:spTgt spid="66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1" presetClass="entr" fill="hold" nodeType="clickEffect">
                                  <p:stCondLst>
                                    <p:cond delay="0"/>
                                  </p:stCondLst>
                                  <p:childTnLst>
                                    <p:set>
                                      <p:cBhvr>
                                        <p:cTn id="64" dur="1" fill="hold">
                                          <p:stCondLst>
                                            <p:cond delay="0"/>
                                          </p:stCondLst>
                                        </p:cTn>
                                        <p:tgtEl>
                                          <p:spTgt spid="664"/>
                                        </p:tgtEl>
                                        <p:attrNameLst>
                                          <p:attrName>style.visibility</p:attrName>
                                        </p:attrNameLst>
                                      </p:cBhvr>
                                      <p:to>
                                        <p:strVal val="visible"/>
                                      </p:to>
                                    </p:set>
                                    <p:anim calcmode="lin" valueType="num">
                                      <p:cBhvr additive="repl">
                                        <p:cTn id="65" dur="1000" fill="hold"/>
                                        <p:tgtEl>
                                          <p:spTgt spid="664"/>
                                        </p:tgtEl>
                                        <p:attrNameLst>
                                          <p:attrName>ppt_w</p:attrName>
                                        </p:attrNameLst>
                                      </p:cBhvr>
                                      <p:tavLst>
                                        <p:tav tm="0">
                                          <p:val>
                                            <p:fltVal val="0"/>
                                          </p:val>
                                        </p:tav>
                                        <p:tav tm="100000">
                                          <p:val>
                                            <p:strVal val="#ppt_w"/>
                                          </p:val>
                                        </p:tav>
                                      </p:tavLst>
                                    </p:anim>
                                    <p:anim calcmode="lin" valueType="num">
                                      <p:cBhvr additive="repl">
                                        <p:cTn id="66" dur="1000" fill="hold"/>
                                        <p:tgtEl>
                                          <p:spTgt spid="664"/>
                                        </p:tgtEl>
                                        <p:attrNameLst>
                                          <p:attrName>ppt_h</p:attrName>
                                        </p:attrNameLst>
                                      </p:cBhvr>
                                      <p:tavLst>
                                        <p:tav tm="0">
                                          <p:val>
                                            <p:fltVal val="0"/>
                                          </p:val>
                                        </p:tav>
                                        <p:tav tm="100000">
                                          <p:val>
                                            <p:strVal val="#ppt_h"/>
                                          </p:val>
                                        </p:tav>
                                      </p:tavLst>
                                    </p:anim>
                                    <p:anim calcmode="lin" valueType="num">
                                      <p:cBhvr additive="repl">
                                        <p:cTn id="67" dur="1000" fill="hold"/>
                                        <p:tgtEl>
                                          <p:spTgt spid="664"/>
                                        </p:tgtEl>
                                        <p:attrNameLst>
                                          <p:attrName>r</p:attrName>
                                        </p:attrNameLst>
                                      </p:cBhvr>
                                      <p:tavLst>
                                        <p:tav tm="0">
                                          <p:val>
                                            <p:strVal val="90"/>
                                          </p:val>
                                        </p:tav>
                                        <p:tav tm="100000">
                                          <p:val>
                                            <p:strVal val="0"/>
                                          </p:val>
                                        </p:tav>
                                      </p:tavLst>
                                    </p:anim>
                                    <p:animEffect transition="in" filter="fade">
                                      <p:cBhvr additive="repl">
                                        <p:cTn id="68" dur="1000"/>
                                        <p:tgtEl>
                                          <p:spTgt spid="66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665"/>
                                        </p:tgtEl>
                                        <p:attrNameLst>
                                          <p:attrName>style.visibility</p:attrName>
                                        </p:attrNameLst>
                                      </p:cBhvr>
                                      <p:to>
                                        <p:strVal val="visible"/>
                                      </p:to>
                                    </p:set>
                                    <p:animEffect transition="in" filter="wheel(1)">
                                      <p:cBhvr additive="repl">
                                        <p:cTn id="73" dur="2000"/>
                                        <p:tgtEl>
                                          <p:spTgt spid="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rot="5400000">
            <a:off x="-241980" y="214560"/>
            <a:ext cx="1074720" cy="645120"/>
          </a:xfrm>
          <a:prstGeom prst="rtTriangle">
            <a:avLst/>
          </a:prstGeom>
          <a:ln>
            <a:solidFill>
              <a:srgbClr val="821704"/>
            </a:solidFill>
            <a:round/>
          </a:ln>
        </p:spPr>
        <p:style>
          <a:lnRef idx="2">
            <a:schemeClr val="accent6">
              <a:shade val="50000"/>
            </a:schemeClr>
          </a:lnRef>
          <a:fillRef idx="1">
            <a:schemeClr val="accent6"/>
          </a:fillRef>
          <a:effectRef idx="0">
            <a:schemeClr val="accent6"/>
          </a:effectRef>
          <a:fontRef idx="minor"/>
        </p:style>
      </p:sp>
      <p:sp>
        <p:nvSpPr>
          <p:cNvPr id="668" name="CustomShape 2"/>
          <p:cNvSpPr/>
          <p:nvPr/>
        </p:nvSpPr>
        <p:spPr>
          <a:xfrm rot="10800000">
            <a:off x="8351640" y="0"/>
            <a:ext cx="806040" cy="860160"/>
          </a:xfrm>
          <a:prstGeom prst="rtTriangle">
            <a:avLst/>
          </a:prstGeom>
          <a:gradFill rotWithShape="0">
            <a:gsLst>
              <a:gs pos="0">
                <a:srgbClr val="FFBEAF"/>
              </a:gs>
              <a:gs pos="100000">
                <a:srgbClr val="FF8867"/>
              </a:gs>
            </a:gsLst>
            <a:lin ang="16200000"/>
          </a:gradFill>
          <a:ln>
            <a:round/>
          </a:ln>
          <a:effectLst>
            <a:outerShdw blurRad="63500" dist="50760" dir="5400000" sx="98000" sy="98000" rotWithShape="0">
              <a:srgbClr val="000000">
                <a:alpha val="20000"/>
              </a:srgbClr>
            </a:outerShdw>
          </a:effectLst>
        </p:spPr>
        <p:style>
          <a:lnRef idx="1">
            <a:schemeClr val="accent5"/>
          </a:lnRef>
          <a:fillRef idx="2">
            <a:schemeClr val="accent5"/>
          </a:fillRef>
          <a:effectRef idx="1">
            <a:schemeClr val="accent5"/>
          </a:effectRef>
          <a:fontRef idx="minor"/>
        </p:style>
        <p:txBody>
          <a:bodyPr anchor="ctr">
            <a:noAutofit/>
          </a:bodyPr>
          <a:lstStyle/>
          <a:p>
            <a:pPr algn="ctr">
              <a:lnSpc>
                <a:spcPct val="100000"/>
              </a:lnSpc>
            </a:pPr>
            <a:r>
              <a:rPr lang="en-US" sz="1800" b="0" strike="noStrike" spc="-1">
                <a:solidFill>
                  <a:srgbClr val="000000"/>
                </a:solidFill>
                <a:latin typeface="Trebuchet MS"/>
              </a:rPr>
              <a:t> </a:t>
            </a:r>
            <a:endParaRPr lang="en-US" sz="1800" b="0" strike="noStrike" spc="-1">
              <a:latin typeface="Arial"/>
            </a:endParaRPr>
          </a:p>
        </p:txBody>
      </p:sp>
      <p:sp>
        <p:nvSpPr>
          <p:cNvPr id="669" name="CustomShape 3"/>
          <p:cNvSpPr/>
          <p:nvPr/>
        </p:nvSpPr>
        <p:spPr>
          <a:xfrm rot="16200000">
            <a:off x="8283540" y="5998080"/>
            <a:ext cx="1074720" cy="645120"/>
          </a:xfrm>
          <a:prstGeom prst="rtTriangle">
            <a:avLst/>
          </a:prstGeom>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670" name="CustomShape 4"/>
          <p:cNvSpPr/>
          <p:nvPr/>
        </p:nvSpPr>
        <p:spPr>
          <a:xfrm>
            <a:off x="0" y="5997600"/>
            <a:ext cx="806040" cy="860160"/>
          </a:xfrm>
          <a:prstGeom prst="rtTriangle">
            <a:avLst/>
          </a:prstGeom>
          <a:ln>
            <a:solidFill>
              <a:srgbClr val="24677F"/>
            </a:solidFill>
            <a:round/>
          </a:ln>
        </p:spPr>
        <p:style>
          <a:lnRef idx="2">
            <a:schemeClr val="accent2">
              <a:shade val="50000"/>
            </a:schemeClr>
          </a:lnRef>
          <a:fillRef idx="1">
            <a:schemeClr val="accent2"/>
          </a:fillRef>
          <a:effectRef idx="0">
            <a:schemeClr val="accent2"/>
          </a:effectRef>
          <a:fontRef idx="minor"/>
        </p:style>
      </p:sp>
      <p:sp>
        <p:nvSpPr>
          <p:cNvPr id="671" name="CustomShape 5"/>
          <p:cNvSpPr/>
          <p:nvPr/>
        </p:nvSpPr>
        <p:spPr>
          <a:xfrm>
            <a:off x="403200" y="1029600"/>
            <a:ext cx="2707920" cy="584775"/>
          </a:xfrm>
          <a:prstGeom prst="rect">
            <a:avLst/>
          </a:prstGeom>
          <a:ln>
            <a:solidFill>
              <a:srgbClr val="BB5103"/>
            </a:solidFill>
            <a:round/>
          </a:ln>
        </p:spPr>
        <p:style>
          <a:lnRef idx="2">
            <a:schemeClr val="accent5"/>
          </a:lnRef>
          <a:fillRef idx="1">
            <a:schemeClr val="lt1"/>
          </a:fillRef>
          <a:effectRef idx="0">
            <a:schemeClr val="accent5"/>
          </a:effectRef>
          <a:fontRef idx="minor"/>
        </p:style>
        <p:txBody>
          <a:bodyPr>
            <a:spAutoFit/>
          </a:bodyPr>
          <a:lstStyle/>
          <a:p>
            <a:pPr>
              <a:lnSpc>
                <a:spcPct val="100000"/>
              </a:lnSpc>
            </a:pPr>
            <a:r>
              <a:rPr lang="en-US" sz="3200" b="0" strike="noStrike" spc="-1" dirty="0">
                <a:solidFill>
                  <a:srgbClr val="000000"/>
                </a:solidFill>
                <a:latin typeface="NikoshBAN" pitchFamily="2" charset="0"/>
                <a:cs typeface="NikoshBAN" pitchFamily="2" charset="0"/>
              </a:rPr>
              <a:t>        </a:t>
            </a:r>
            <a:r>
              <a:rPr lang="en-US" sz="3200" b="0" strike="noStrike" spc="-1" dirty="0" err="1">
                <a:solidFill>
                  <a:srgbClr val="000000"/>
                </a:solidFill>
                <a:latin typeface="NikoshBAN" pitchFamily="2" charset="0"/>
                <a:cs typeface="NikoshBAN" pitchFamily="2" charset="0"/>
              </a:rPr>
              <a:t>নিত্য</a:t>
            </a:r>
            <a:endParaRPr lang="en-US" sz="3200" b="0" strike="noStrike" spc="-1" dirty="0">
              <a:latin typeface="NikoshBAN" pitchFamily="2" charset="0"/>
              <a:cs typeface="NikoshBAN" pitchFamily="2" charset="0"/>
            </a:endParaRPr>
          </a:p>
        </p:txBody>
      </p:sp>
      <p:sp>
        <p:nvSpPr>
          <p:cNvPr id="672" name="CustomShape 6"/>
          <p:cNvSpPr/>
          <p:nvPr/>
        </p:nvSpPr>
        <p:spPr>
          <a:xfrm>
            <a:off x="6901200" y="1178880"/>
            <a:ext cx="1388520" cy="584775"/>
          </a:xfrm>
          <a:prstGeom prst="rect">
            <a:avLst/>
          </a:prstGeom>
          <a:ln>
            <a:solidFill>
              <a:srgbClr val="B01F06"/>
            </a:solidFill>
            <a:round/>
          </a:ln>
        </p:spPr>
        <p:style>
          <a:lnRef idx="2">
            <a:schemeClr val="accent6"/>
          </a:lnRef>
          <a:fillRef idx="1">
            <a:schemeClr val="lt1"/>
          </a:fillRef>
          <a:effectRef idx="0">
            <a:schemeClr val="accent6"/>
          </a:effectRef>
          <a:fontRef idx="minor"/>
        </p:style>
        <p:txBody>
          <a:bodyPr>
            <a:spAutoFit/>
          </a:bodyPr>
          <a:lstStyle/>
          <a:p>
            <a:pPr>
              <a:lnSpc>
                <a:spcPct val="100000"/>
              </a:lnSpc>
            </a:pPr>
            <a:r>
              <a:rPr lang="en-US" sz="3200" b="0" strike="noStrike" spc="-1" dirty="0">
                <a:solidFill>
                  <a:srgbClr val="000000"/>
                </a:solidFill>
                <a:latin typeface="NikoshBAN" pitchFamily="2" charset="0"/>
                <a:cs typeface="NikoshBAN" pitchFamily="2" charset="0"/>
              </a:rPr>
              <a:t>   </a:t>
            </a:r>
            <a:r>
              <a:rPr lang="en-US" sz="3200" b="0" strike="noStrike" spc="-1" dirty="0" err="1">
                <a:solidFill>
                  <a:srgbClr val="000000"/>
                </a:solidFill>
                <a:latin typeface="NikoshBAN" pitchFamily="2" charset="0"/>
                <a:cs typeface="NikoshBAN" pitchFamily="2" charset="0"/>
              </a:rPr>
              <a:t>রোজ</a:t>
            </a:r>
            <a:endParaRPr lang="en-US" sz="3200" b="0" strike="noStrike" spc="-1" dirty="0">
              <a:latin typeface="NikoshBAN" pitchFamily="2" charset="0"/>
              <a:cs typeface="NikoshBAN" pitchFamily="2" charset="0"/>
            </a:endParaRPr>
          </a:p>
        </p:txBody>
      </p:sp>
      <p:pic>
        <p:nvPicPr>
          <p:cNvPr id="673" name="Picture 24"/>
          <p:cNvPicPr/>
          <p:nvPr/>
        </p:nvPicPr>
        <p:blipFill>
          <a:blip r:embed="rId2"/>
          <a:stretch/>
        </p:blipFill>
        <p:spPr>
          <a:xfrm>
            <a:off x="3372840" y="567360"/>
            <a:ext cx="1871640" cy="1704000"/>
          </a:xfrm>
          <a:prstGeom prst="rect">
            <a:avLst/>
          </a:prstGeom>
          <a:ln>
            <a:noFill/>
          </a:ln>
          <a:effectLst>
            <a:softEdge rad="112500"/>
          </a:effectLst>
        </p:spPr>
      </p:pic>
      <p:sp>
        <p:nvSpPr>
          <p:cNvPr id="674" name="CustomShape 7"/>
          <p:cNvSpPr/>
          <p:nvPr/>
        </p:nvSpPr>
        <p:spPr>
          <a:xfrm>
            <a:off x="278640" y="3502561"/>
            <a:ext cx="2832480" cy="954107"/>
          </a:xfrm>
          <a:prstGeom prst="rect">
            <a:avLst/>
          </a:prstGeom>
          <a:ln>
            <a:solidFill>
              <a:srgbClr val="71B41D"/>
            </a:solidFill>
            <a:round/>
          </a:ln>
        </p:spPr>
        <p:style>
          <a:lnRef idx="2">
            <a:schemeClr val="accent3"/>
          </a:lnRef>
          <a:fillRef idx="1">
            <a:schemeClr val="lt1"/>
          </a:fillRef>
          <a:effectRef idx="0">
            <a:schemeClr val="accent3"/>
          </a:effectRef>
          <a:fontRef idx="minor"/>
        </p:style>
        <p:txBody>
          <a:bodyPr>
            <a:spAutoFit/>
          </a:bodyPr>
          <a:lstStyle/>
          <a:p>
            <a:pPr>
              <a:lnSpc>
                <a:spcPct val="100000"/>
              </a:lnSpc>
            </a:pPr>
            <a:r>
              <a:rPr lang="en-US" sz="2800" b="0" strike="noStrike" spc="-1" dirty="0">
                <a:solidFill>
                  <a:srgbClr val="000000"/>
                </a:solidFill>
                <a:latin typeface="NikoshBAN" pitchFamily="2" charset="0"/>
                <a:cs typeface="NikoshBAN" pitchFamily="2" charset="0"/>
              </a:rPr>
              <a:t>‘</a:t>
            </a:r>
            <a:r>
              <a:rPr lang="en-US" sz="2800" b="0" strike="noStrike" spc="-1" dirty="0" err="1">
                <a:solidFill>
                  <a:srgbClr val="000000"/>
                </a:solidFill>
                <a:latin typeface="NikoshBAN" pitchFamily="2" charset="0"/>
                <a:cs typeface="NikoshBAN" pitchFamily="2" charset="0"/>
              </a:rPr>
              <a:t>তার</a:t>
            </a:r>
            <a:r>
              <a:rPr lang="en-US" sz="2800" b="0" strike="noStrike" spc="-1" dirty="0">
                <a:solidFill>
                  <a:srgbClr val="000000"/>
                </a:solidFill>
                <a:latin typeface="NikoshBAN" pitchFamily="2" charset="0"/>
                <a:cs typeface="NikoshBAN" pitchFamily="2" charset="0"/>
              </a:rPr>
              <a:t> </a:t>
            </a:r>
            <a:r>
              <a:rPr lang="en-US" sz="2800" b="0" strike="noStrike" spc="-1" dirty="0" err="1">
                <a:solidFill>
                  <a:srgbClr val="000000"/>
                </a:solidFill>
                <a:latin typeface="NikoshBAN" pitchFamily="2" charset="0"/>
                <a:cs typeface="NikoshBAN" pitchFamily="2" charset="0"/>
              </a:rPr>
              <a:t>মাঝেই</a:t>
            </a:r>
            <a:r>
              <a:rPr lang="en-US" sz="2800" b="0" strike="noStrike" spc="-1" dirty="0">
                <a:solidFill>
                  <a:srgbClr val="000000"/>
                </a:solidFill>
                <a:latin typeface="NikoshBAN" pitchFamily="2" charset="0"/>
                <a:cs typeface="NikoshBAN" pitchFamily="2" charset="0"/>
              </a:rPr>
              <a:t>  </a:t>
            </a:r>
            <a:r>
              <a:rPr lang="en-US" sz="2800" b="0" strike="noStrike" spc="-1" dirty="0" err="1">
                <a:solidFill>
                  <a:srgbClr val="000000"/>
                </a:solidFill>
                <a:latin typeface="NikoshBAN" pitchFamily="2" charset="0"/>
                <a:cs typeface="NikoshBAN" pitchFamily="2" charset="0"/>
              </a:rPr>
              <a:t>একটি</a:t>
            </a:r>
            <a:r>
              <a:rPr lang="en-US" sz="2800" b="0" strike="noStrike" spc="-1" dirty="0">
                <a:solidFill>
                  <a:srgbClr val="000000"/>
                </a:solidFill>
                <a:latin typeface="NikoshBAN" pitchFamily="2" charset="0"/>
                <a:cs typeface="NikoshBAN" pitchFamily="2" charset="0"/>
              </a:rPr>
              <a:t> </a:t>
            </a:r>
            <a:r>
              <a:rPr lang="en-US" sz="2800" b="0" strike="noStrike" spc="-1" dirty="0" err="1">
                <a:solidFill>
                  <a:srgbClr val="000000"/>
                </a:solidFill>
                <a:latin typeface="NikoshBAN" pitchFamily="2" charset="0"/>
                <a:cs typeface="NikoshBAN" pitchFamily="2" charset="0"/>
              </a:rPr>
              <a:t>সুরে</a:t>
            </a:r>
            <a:r>
              <a:rPr lang="en-US" sz="2800" b="0" strike="noStrike" spc="-1" dirty="0">
                <a:solidFill>
                  <a:srgbClr val="000000"/>
                </a:solidFill>
                <a:latin typeface="NikoshBAN" pitchFamily="2" charset="0"/>
                <a:cs typeface="NikoshBAN" pitchFamily="2" charset="0"/>
              </a:rPr>
              <a:t>...</a:t>
            </a:r>
            <a:r>
              <a:rPr lang="en-US" sz="2800" b="0" strike="noStrike" spc="-1" dirty="0" err="1">
                <a:solidFill>
                  <a:srgbClr val="000000"/>
                </a:solidFill>
                <a:latin typeface="NikoshBAN" pitchFamily="2" charset="0"/>
                <a:cs typeface="NikoshBAN" pitchFamily="2" charset="0"/>
              </a:rPr>
              <a:t>বিলিয়ে</a:t>
            </a:r>
            <a:r>
              <a:rPr lang="en-US" sz="2800" b="0" strike="noStrike" spc="-1" dirty="0">
                <a:solidFill>
                  <a:srgbClr val="000000"/>
                </a:solidFill>
                <a:latin typeface="NikoshBAN" pitchFamily="2" charset="0"/>
                <a:cs typeface="NikoshBAN" pitchFamily="2" charset="0"/>
              </a:rPr>
              <a:t>‘ </a:t>
            </a:r>
            <a:endParaRPr lang="en-US" sz="2800" b="0" strike="noStrike" spc="-1" dirty="0">
              <a:latin typeface="NikoshBAN" pitchFamily="2" charset="0"/>
              <a:cs typeface="NikoshBAN" pitchFamily="2" charset="0"/>
            </a:endParaRPr>
          </a:p>
        </p:txBody>
      </p:sp>
      <p:sp>
        <p:nvSpPr>
          <p:cNvPr id="675" name="CustomShape 8"/>
          <p:cNvSpPr/>
          <p:nvPr/>
        </p:nvSpPr>
        <p:spPr>
          <a:xfrm>
            <a:off x="5615640" y="2749920"/>
            <a:ext cx="3205080" cy="2308324"/>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a:spAutoFit/>
          </a:bodyPr>
          <a:lstStyle/>
          <a:p>
            <a:pPr>
              <a:lnSpc>
                <a:spcPct val="100000"/>
              </a:lnSpc>
            </a:pPr>
            <a:r>
              <a:rPr lang="en-US" sz="2400" b="0" strike="noStrike" spc="-1" dirty="0" err="1">
                <a:solidFill>
                  <a:srgbClr val="000000"/>
                </a:solidFill>
                <a:latin typeface="NikoshBAN" pitchFamily="2" charset="0"/>
                <a:cs typeface="NikoshBAN" pitchFamily="2" charset="0"/>
              </a:rPr>
              <a:t>ভৌগলিক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সামাজিক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সাংস্কৃতিক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কারণে</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মানুষেরা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আলাদা</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আলাদা</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সম্প্রদায়ে</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বিভক্ত</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হলেও</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মনুষত্বের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দিক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থেকে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সকলে</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এক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সেই</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এক</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মিলনের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সবার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সুর</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মিশে</a:t>
            </a:r>
            <a:r>
              <a:rPr lang="en-US" sz="2400" b="0" strike="noStrike" spc="-1" dirty="0">
                <a:solidFill>
                  <a:srgbClr val="000000"/>
                </a:solidFill>
                <a:latin typeface="NikoshBAN" pitchFamily="2" charset="0"/>
                <a:cs typeface="NikoshBAN" pitchFamily="2" charset="0"/>
              </a:rPr>
              <a:t> </a:t>
            </a:r>
            <a:r>
              <a:rPr lang="en-US" sz="2400" b="0" strike="noStrike" spc="-1" dirty="0" err="1">
                <a:solidFill>
                  <a:srgbClr val="000000"/>
                </a:solidFill>
                <a:latin typeface="NikoshBAN" pitchFamily="2" charset="0"/>
                <a:cs typeface="NikoshBAN" pitchFamily="2" charset="0"/>
              </a:rPr>
              <a:t>যায়</a:t>
            </a:r>
            <a:r>
              <a:rPr lang="en-US" sz="2400" b="0" strike="noStrike" spc="-1" dirty="0">
                <a:solidFill>
                  <a:srgbClr val="000000"/>
                </a:solidFill>
                <a:latin typeface="NikoshBAN" pitchFamily="2" charset="0"/>
                <a:cs typeface="NikoshBAN" pitchFamily="2" charset="0"/>
              </a:rPr>
              <a:t>। </a:t>
            </a:r>
            <a:endParaRPr lang="en-US" sz="2400" b="0" strike="noStrike" spc="-1" dirty="0">
              <a:latin typeface="NikoshBAN" pitchFamily="2" charset="0"/>
              <a:cs typeface="NikoshBAN" pitchFamily="2" charset="0"/>
            </a:endParaRPr>
          </a:p>
        </p:txBody>
      </p:sp>
      <p:pic>
        <p:nvPicPr>
          <p:cNvPr id="676" name="Picture 27"/>
          <p:cNvPicPr/>
          <p:nvPr/>
        </p:nvPicPr>
        <p:blipFill>
          <a:blip r:embed="rId3"/>
          <a:stretch/>
        </p:blipFill>
        <p:spPr>
          <a:xfrm>
            <a:off x="3450600" y="2952960"/>
            <a:ext cx="2104560" cy="2498400"/>
          </a:xfrm>
          <a:prstGeom prst="rect">
            <a:avLst/>
          </a:prstGeom>
          <a:ln>
            <a:noFill/>
          </a:ln>
          <a:effectLst>
            <a:softEdge rad="112500"/>
          </a:effectLst>
        </p:spPr>
      </p:pic>
    </p:spTree>
    <p:extLst>
      <p:ext uri="{BB962C8B-B14F-4D97-AF65-F5344CB8AC3E}">
        <p14:creationId xmlns:p14="http://schemas.microsoft.com/office/powerpoint/2010/main" val="1956791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animEffect transition="in" filter="wipe(down)">
                                      <p:cBhvr additive="repl">
                                        <p:cTn id="7" dur="500"/>
                                        <p:tgtEl>
                                          <p:spTgt spid="67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73"/>
                                        </p:tgtEl>
                                        <p:attrNameLst>
                                          <p:attrName>style.visibility</p:attrName>
                                        </p:attrNameLst>
                                      </p:cBhvr>
                                      <p:to>
                                        <p:strVal val="visible"/>
                                      </p:to>
                                    </p:set>
                                    <p:animEffect transition="in" filter="wheel(1)">
                                      <p:cBhvr additive="repl">
                                        <p:cTn id="12" dur="2000"/>
                                        <p:tgtEl>
                                          <p:spTgt spid="67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72"/>
                                        </p:tgtEl>
                                        <p:attrNameLst>
                                          <p:attrName>style.visibility</p:attrName>
                                        </p:attrNameLst>
                                      </p:cBhvr>
                                      <p:to>
                                        <p:strVal val="visible"/>
                                      </p:to>
                                    </p:set>
                                    <p:animEffect transition="in" filter="circle(in)">
                                      <p:cBhvr additive="repl">
                                        <p:cTn id="17" dur="2000"/>
                                        <p:tgtEl>
                                          <p:spTgt spid="67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fill="hold" nodeType="clickEffect">
                                  <p:stCondLst>
                                    <p:cond delay="0"/>
                                  </p:stCondLst>
                                  <p:childTnLst>
                                    <p:set>
                                      <p:cBhvr>
                                        <p:cTn id="21" dur="1" fill="hold">
                                          <p:stCondLst>
                                            <p:cond delay="0"/>
                                          </p:stCondLst>
                                        </p:cTn>
                                        <p:tgtEl>
                                          <p:spTgt spid="674"/>
                                        </p:tgtEl>
                                        <p:attrNameLst>
                                          <p:attrName>style.visibility</p:attrName>
                                        </p:attrNameLst>
                                      </p:cBhvr>
                                      <p:to>
                                        <p:strVal val="visible"/>
                                      </p:to>
                                    </p:set>
                                    <p:animEffect transition="in" filter="fade">
                                      <p:cBhvr additive="repl">
                                        <p:cTn id="22" dur="1000"/>
                                        <p:tgtEl>
                                          <p:spTgt spid="674"/>
                                        </p:tgtEl>
                                      </p:cBhvr>
                                    </p:animEffect>
                                    <p:anim calcmode="lin" valueType="num">
                                      <p:cBhvr additive="repl">
                                        <p:cTn id="23" dur="1000" fill="hold"/>
                                        <p:tgtEl>
                                          <p:spTgt spid="674"/>
                                        </p:tgtEl>
                                        <p:attrNameLst>
                                          <p:attrName>ppt_x</p:attrName>
                                        </p:attrNameLst>
                                      </p:cBhvr>
                                      <p:tavLst>
                                        <p:tav tm="0">
                                          <p:val>
                                            <p:strVal val="#ppt_x"/>
                                          </p:val>
                                        </p:tav>
                                        <p:tav tm="100000">
                                          <p:val>
                                            <p:strVal val="#ppt_x"/>
                                          </p:val>
                                        </p:tav>
                                      </p:tavLst>
                                    </p:anim>
                                    <p:anim calcmode="lin" valueType="num">
                                      <p:cBhvr additive="repl">
                                        <p:cTn id="24" dur="1000" fill="hold"/>
                                        <p:tgtEl>
                                          <p:spTgt spid="6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76"/>
                                        </p:tgtEl>
                                        <p:attrNameLst>
                                          <p:attrName>style.visibility</p:attrName>
                                        </p:attrNameLst>
                                      </p:cBhvr>
                                      <p:to>
                                        <p:strVal val="visible"/>
                                      </p:to>
                                    </p:set>
                                    <p:animEffect transition="in" filter="circle(in)">
                                      <p:cBhvr additive="repl">
                                        <p:cTn id="29" dur="2000"/>
                                        <p:tgtEl>
                                          <p:spTgt spid="67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fill="hold" nodeType="clickEffect">
                                  <p:stCondLst>
                                    <p:cond delay="0"/>
                                  </p:stCondLst>
                                  <p:childTnLst>
                                    <p:set>
                                      <p:cBhvr>
                                        <p:cTn id="33" dur="1" fill="hold">
                                          <p:stCondLst>
                                            <p:cond delay="0"/>
                                          </p:stCondLst>
                                        </p:cTn>
                                        <p:tgtEl>
                                          <p:spTgt spid="675"/>
                                        </p:tgtEl>
                                        <p:attrNameLst>
                                          <p:attrName>style.visibility</p:attrName>
                                        </p:attrNameLst>
                                      </p:cBhvr>
                                      <p:to>
                                        <p:strVal val="visible"/>
                                      </p:to>
                                    </p:set>
                                    <p:animEffect transition="in" filter="fade">
                                      <p:cBhvr additive="repl">
                                        <p:cTn id="34" dur="1000"/>
                                        <p:tgtEl>
                                          <p:spTgt spid="675"/>
                                        </p:tgtEl>
                                      </p:cBhvr>
                                    </p:animEffect>
                                    <p:anim calcmode="lin" valueType="num">
                                      <p:cBhvr additive="repl">
                                        <p:cTn id="35" dur="1000" fill="hold"/>
                                        <p:tgtEl>
                                          <p:spTgt spid="675"/>
                                        </p:tgtEl>
                                        <p:attrNameLst>
                                          <p:attrName>ppt_x</p:attrName>
                                        </p:attrNameLst>
                                      </p:cBhvr>
                                      <p:tavLst>
                                        <p:tav tm="0">
                                          <p:val>
                                            <p:strVal val="#ppt_x"/>
                                          </p:val>
                                        </p:tav>
                                        <p:tav tm="100000">
                                          <p:val>
                                            <p:strVal val="#ppt_x"/>
                                          </p:val>
                                        </p:tav>
                                      </p:tavLst>
                                    </p:anim>
                                    <p:anim calcmode="lin" valueType="num">
                                      <p:cBhvr additive="repl">
                                        <p:cTn id="36" dur="1000" fill="hold"/>
                                        <p:tgtEl>
                                          <p:spTgt spid="6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7" name="Group 1"/>
          <p:cNvGrpSpPr/>
          <p:nvPr/>
        </p:nvGrpSpPr>
        <p:grpSpPr>
          <a:xfrm>
            <a:off x="2336040" y="170880"/>
            <a:ext cx="3854880" cy="6243360"/>
            <a:chOff x="2336040" y="128160"/>
            <a:chExt cx="3854880" cy="4682520"/>
          </a:xfrm>
        </p:grpSpPr>
        <p:sp>
          <p:nvSpPr>
            <p:cNvPr id="678" name="CustomShape 2"/>
            <p:cNvSpPr/>
            <p:nvPr/>
          </p:nvSpPr>
          <p:spPr>
            <a:xfrm rot="10800000">
              <a:off x="3093480" y="797040"/>
              <a:ext cx="2356560" cy="1674360"/>
            </a:xfrm>
            <a:custGeom>
              <a:avLst/>
              <a:gdLst/>
              <a:ahLst/>
              <a:cxnLst/>
              <a:rect l="l" t="t" r="r" b="b"/>
              <a:pathLst>
                <a:path w="21600" h="21600">
                  <a:moveTo>
                    <a:pt x="19866" y="21600"/>
                  </a:moveTo>
                  <a:lnTo>
                    <a:pt x="19083" y="20723"/>
                  </a:lnTo>
                  <a:cubicBezTo>
                    <a:pt x="16885" y="18538"/>
                    <a:pt x="13965" y="17207"/>
                    <a:pt x="10761" y="17207"/>
                  </a:cubicBezTo>
                  <a:cubicBezTo>
                    <a:pt x="7556" y="17207"/>
                    <a:pt x="4636" y="18538"/>
                    <a:pt x="2438" y="20723"/>
                  </a:cubicBezTo>
                  <a:lnTo>
                    <a:pt x="1768" y="21475"/>
                  </a:lnTo>
                  <a:lnTo>
                    <a:pt x="0" y="20289"/>
                  </a:lnTo>
                  <a:lnTo>
                    <a:pt x="10761" y="0"/>
                  </a:lnTo>
                  <a:lnTo>
                    <a:pt x="21600" y="20437"/>
                  </a:lnTo>
                  <a:close/>
                </a:path>
              </a:pathLst>
            </a:custGeom>
            <a:gradFill rotWithShape="0">
              <a:gsLst>
                <a:gs pos="0">
                  <a:srgbClr val="FF3847"/>
                </a:gs>
                <a:gs pos="100000">
                  <a:srgbClr val="FF7D25"/>
                </a:gs>
              </a:gsLst>
              <a:lin ang="12888000"/>
            </a:gradFill>
            <a:ln w="12600">
              <a:noFill/>
            </a:ln>
          </p:spPr>
          <p:style>
            <a:lnRef idx="0">
              <a:scrgbClr r="0" g="0" b="0"/>
            </a:lnRef>
            <a:fillRef idx="0">
              <a:scrgbClr r="0" g="0" b="0"/>
            </a:fillRef>
            <a:effectRef idx="0">
              <a:scrgbClr r="0" g="0" b="0"/>
            </a:effectRef>
            <a:fontRef idx="minor"/>
          </p:style>
        </p:sp>
        <p:sp>
          <p:nvSpPr>
            <p:cNvPr id="679" name="CustomShape 3"/>
            <p:cNvSpPr/>
            <p:nvPr/>
          </p:nvSpPr>
          <p:spPr>
            <a:xfrm rot="14055000">
              <a:off x="4081680" y="885240"/>
              <a:ext cx="1961640" cy="1990800"/>
            </a:xfrm>
            <a:custGeom>
              <a:avLst/>
              <a:gdLst/>
              <a:ahLst/>
              <a:cxnLst/>
              <a:rect l="l" t="t" r="r" b="b"/>
              <a:pathLst>
                <a:path w="21600" h="21600">
                  <a:moveTo>
                    <a:pt x="19859" y="21600"/>
                  </a:moveTo>
                  <a:lnTo>
                    <a:pt x="19073" y="20718"/>
                  </a:lnTo>
                  <a:cubicBezTo>
                    <a:pt x="16866" y="18518"/>
                    <a:pt x="13935" y="17178"/>
                    <a:pt x="10717" y="17178"/>
                  </a:cubicBezTo>
                  <a:cubicBezTo>
                    <a:pt x="7500" y="17178"/>
                    <a:pt x="4569" y="18518"/>
                    <a:pt x="2362" y="20718"/>
                  </a:cubicBezTo>
                  <a:lnTo>
                    <a:pt x="1645" y="21586"/>
                  </a:lnTo>
                  <a:lnTo>
                    <a:pt x="0" y="20615"/>
                  </a:lnTo>
                  <a:lnTo>
                    <a:pt x="10735" y="0"/>
                  </a:lnTo>
                  <a:lnTo>
                    <a:pt x="21600" y="20429"/>
                  </a:lnTo>
                  <a:lnTo>
                    <a:pt x="19859" y="21600"/>
                  </a:lnTo>
                  <a:close/>
                </a:path>
              </a:pathLst>
            </a:custGeom>
            <a:gradFill rotWithShape="0">
              <a:gsLst>
                <a:gs pos="0">
                  <a:srgbClr val="FF2A70"/>
                </a:gs>
                <a:gs pos="100000">
                  <a:srgbClr val="E1359B"/>
                </a:gs>
              </a:gsLst>
              <a:lin ang="16530000"/>
            </a:gradFill>
            <a:ln w="12600">
              <a:noFill/>
            </a:ln>
          </p:spPr>
          <p:style>
            <a:lnRef idx="0">
              <a:scrgbClr r="0" g="0" b="0"/>
            </a:lnRef>
            <a:fillRef idx="0">
              <a:scrgbClr r="0" g="0" b="0"/>
            </a:fillRef>
            <a:effectRef idx="0">
              <a:scrgbClr r="0" g="0" b="0"/>
            </a:effectRef>
            <a:fontRef idx="minor"/>
          </p:style>
        </p:sp>
        <p:sp>
          <p:nvSpPr>
            <p:cNvPr id="680" name="CustomShape 4"/>
            <p:cNvSpPr/>
            <p:nvPr/>
          </p:nvSpPr>
          <p:spPr>
            <a:xfrm rot="18396600">
              <a:off x="4067280" y="2072880"/>
              <a:ext cx="1974960" cy="1994040"/>
            </a:xfrm>
            <a:custGeom>
              <a:avLst/>
              <a:gdLst/>
              <a:ahLst/>
              <a:cxnLst/>
              <a:rect l="l" t="t" r="r" b="b"/>
              <a:pathLst>
                <a:path w="21600" h="21600">
                  <a:moveTo>
                    <a:pt x="19876" y="21600"/>
                  </a:moveTo>
                  <a:lnTo>
                    <a:pt x="19091" y="20780"/>
                  </a:lnTo>
                  <a:cubicBezTo>
                    <a:pt x="16892" y="18591"/>
                    <a:pt x="13970" y="17258"/>
                    <a:pt x="10765" y="17258"/>
                  </a:cubicBezTo>
                  <a:cubicBezTo>
                    <a:pt x="7559" y="17258"/>
                    <a:pt x="4638" y="18591"/>
                    <a:pt x="2439" y="20780"/>
                  </a:cubicBezTo>
                  <a:lnTo>
                    <a:pt x="1768" y="21532"/>
                  </a:lnTo>
                  <a:lnTo>
                    <a:pt x="0" y="20345"/>
                  </a:lnTo>
                  <a:lnTo>
                    <a:pt x="10967" y="0"/>
                  </a:lnTo>
                  <a:lnTo>
                    <a:pt x="21600" y="20477"/>
                  </a:lnTo>
                  <a:lnTo>
                    <a:pt x="19876" y="21600"/>
                  </a:lnTo>
                  <a:close/>
                </a:path>
              </a:pathLst>
            </a:custGeom>
            <a:gradFill rotWithShape="0">
              <a:gsLst>
                <a:gs pos="0">
                  <a:srgbClr val="6428AA"/>
                </a:gs>
                <a:gs pos="100000">
                  <a:srgbClr val="863DC8"/>
                </a:gs>
              </a:gsLst>
              <a:lin ang="20088000"/>
            </a:gradFill>
            <a:ln w="12600">
              <a:noFill/>
            </a:ln>
          </p:spPr>
          <p:style>
            <a:lnRef idx="0">
              <a:scrgbClr r="0" g="0" b="0"/>
            </a:lnRef>
            <a:fillRef idx="0">
              <a:scrgbClr r="0" g="0" b="0"/>
            </a:fillRef>
            <a:effectRef idx="0">
              <a:scrgbClr r="0" g="0" b="0"/>
            </a:effectRef>
            <a:fontRef idx="minor"/>
          </p:style>
        </p:sp>
        <p:sp>
          <p:nvSpPr>
            <p:cNvPr id="681" name="CustomShape 5"/>
            <p:cNvSpPr/>
            <p:nvPr/>
          </p:nvSpPr>
          <p:spPr>
            <a:xfrm>
              <a:off x="3082320" y="2457000"/>
              <a:ext cx="2356560" cy="1683720"/>
            </a:xfrm>
            <a:custGeom>
              <a:avLst/>
              <a:gdLst/>
              <a:ahLst/>
              <a:cxnLst/>
              <a:rect l="l" t="t" r="r" b="b"/>
              <a:pathLst>
                <a:path w="21600" h="21600">
                  <a:moveTo>
                    <a:pt x="19866" y="21600"/>
                  </a:moveTo>
                  <a:lnTo>
                    <a:pt x="19083" y="20728"/>
                  </a:lnTo>
                  <a:cubicBezTo>
                    <a:pt x="16885" y="18555"/>
                    <a:pt x="13965" y="17231"/>
                    <a:pt x="10761" y="17231"/>
                  </a:cubicBezTo>
                  <a:cubicBezTo>
                    <a:pt x="7556" y="17231"/>
                    <a:pt x="4636" y="18555"/>
                    <a:pt x="2438" y="20728"/>
                  </a:cubicBezTo>
                  <a:lnTo>
                    <a:pt x="1768" y="21475"/>
                  </a:lnTo>
                  <a:lnTo>
                    <a:pt x="0" y="20296"/>
                  </a:lnTo>
                  <a:lnTo>
                    <a:pt x="10826" y="0"/>
                  </a:lnTo>
                  <a:lnTo>
                    <a:pt x="21600" y="20443"/>
                  </a:lnTo>
                  <a:lnTo>
                    <a:pt x="19866" y="21600"/>
                  </a:lnTo>
                  <a:close/>
                </a:path>
              </a:pathLst>
            </a:custGeom>
            <a:gradFill rotWithShape="0">
              <a:gsLst>
                <a:gs pos="0">
                  <a:srgbClr val="4FACFE"/>
                </a:gs>
                <a:gs pos="100000">
                  <a:srgbClr val="28CFFE"/>
                </a:gs>
              </a:gsLst>
              <a:lin ang="2088000"/>
            </a:gradFill>
            <a:ln w="12600">
              <a:noFill/>
            </a:ln>
          </p:spPr>
          <p:style>
            <a:lnRef idx="0">
              <a:scrgbClr r="0" g="0" b="0"/>
            </a:lnRef>
            <a:fillRef idx="0">
              <a:scrgbClr r="0" g="0" b="0"/>
            </a:fillRef>
            <a:effectRef idx="0">
              <a:scrgbClr r="0" g="0" b="0"/>
            </a:effectRef>
            <a:fontRef idx="minor"/>
          </p:style>
        </p:sp>
        <p:sp>
          <p:nvSpPr>
            <p:cNvPr id="682" name="CustomShape 6"/>
            <p:cNvSpPr/>
            <p:nvPr/>
          </p:nvSpPr>
          <p:spPr>
            <a:xfrm rot="3203400">
              <a:off x="2476440" y="2052720"/>
              <a:ext cx="1976760" cy="2000520"/>
            </a:xfrm>
            <a:custGeom>
              <a:avLst/>
              <a:gdLst/>
              <a:ahLst/>
              <a:cxnLst/>
              <a:rect l="l" t="t" r="r" b="b"/>
              <a:pathLst>
                <a:path w="21600" h="21600">
                  <a:moveTo>
                    <a:pt x="19867" y="21600"/>
                  </a:moveTo>
                  <a:lnTo>
                    <a:pt x="19084" y="20725"/>
                  </a:lnTo>
                  <a:cubicBezTo>
                    <a:pt x="16887" y="18543"/>
                    <a:pt x="13969" y="17214"/>
                    <a:pt x="10766" y="17214"/>
                  </a:cubicBezTo>
                  <a:cubicBezTo>
                    <a:pt x="7563" y="17214"/>
                    <a:pt x="4645" y="18543"/>
                    <a:pt x="2448" y="20725"/>
                  </a:cubicBezTo>
                  <a:lnTo>
                    <a:pt x="1777" y="21475"/>
                  </a:lnTo>
                  <a:lnTo>
                    <a:pt x="0" y="20423"/>
                  </a:lnTo>
                  <a:lnTo>
                    <a:pt x="10771" y="0"/>
                  </a:lnTo>
                  <a:lnTo>
                    <a:pt x="21600" y="20439"/>
                  </a:lnTo>
                  <a:lnTo>
                    <a:pt x="19867" y="21600"/>
                  </a:lnTo>
                  <a:close/>
                </a:path>
              </a:pathLst>
            </a:custGeom>
            <a:gradFill rotWithShape="0">
              <a:gsLst>
                <a:gs pos="0">
                  <a:srgbClr val="7FE478"/>
                </a:gs>
                <a:gs pos="100000">
                  <a:srgbClr val="DEFF6B"/>
                </a:gs>
              </a:gsLst>
              <a:lin ang="5688000"/>
            </a:gradFill>
            <a:ln w="12600">
              <a:noFill/>
            </a:ln>
          </p:spPr>
          <p:style>
            <a:lnRef idx="0">
              <a:scrgbClr r="0" g="0" b="0"/>
            </a:lnRef>
            <a:fillRef idx="0">
              <a:scrgbClr r="0" g="0" b="0"/>
            </a:fillRef>
            <a:effectRef idx="0">
              <a:scrgbClr r="0" g="0" b="0"/>
            </a:effectRef>
            <a:fontRef idx="minor"/>
          </p:style>
        </p:sp>
        <p:sp>
          <p:nvSpPr>
            <p:cNvPr id="683" name="CustomShape 7"/>
            <p:cNvSpPr/>
            <p:nvPr/>
          </p:nvSpPr>
          <p:spPr>
            <a:xfrm rot="7596600">
              <a:off x="2477160" y="871920"/>
              <a:ext cx="1975680" cy="1997280"/>
            </a:xfrm>
            <a:custGeom>
              <a:avLst/>
              <a:gdLst/>
              <a:ahLst/>
              <a:cxnLst/>
              <a:rect l="l" t="t" r="r" b="b"/>
              <a:pathLst>
                <a:path w="21600" h="21600">
                  <a:moveTo>
                    <a:pt x="19866" y="21600"/>
                  </a:moveTo>
                  <a:lnTo>
                    <a:pt x="19083" y="20723"/>
                  </a:lnTo>
                  <a:cubicBezTo>
                    <a:pt x="16885" y="18538"/>
                    <a:pt x="13965" y="17207"/>
                    <a:pt x="10761" y="17207"/>
                  </a:cubicBezTo>
                  <a:cubicBezTo>
                    <a:pt x="7556" y="17207"/>
                    <a:pt x="4636" y="18538"/>
                    <a:pt x="2438" y="20723"/>
                  </a:cubicBezTo>
                  <a:lnTo>
                    <a:pt x="1768" y="21475"/>
                  </a:lnTo>
                  <a:lnTo>
                    <a:pt x="0" y="20289"/>
                  </a:lnTo>
                  <a:lnTo>
                    <a:pt x="10761" y="0"/>
                  </a:lnTo>
                  <a:lnTo>
                    <a:pt x="21600" y="20437"/>
                  </a:lnTo>
                  <a:close/>
                </a:path>
              </a:pathLst>
            </a:custGeom>
            <a:gradFill rotWithShape="0">
              <a:gsLst>
                <a:gs pos="0">
                  <a:srgbClr val="6A81BE"/>
                </a:gs>
                <a:gs pos="100000">
                  <a:srgbClr val="303D4C"/>
                </a:gs>
              </a:gsLst>
              <a:lin ang="11652000"/>
            </a:gradFill>
            <a:ln w="12600">
              <a:noFill/>
            </a:ln>
          </p:spPr>
          <p:style>
            <a:lnRef idx="0">
              <a:scrgbClr r="0" g="0" b="0"/>
            </a:lnRef>
            <a:fillRef idx="0">
              <a:scrgbClr r="0" g="0" b="0"/>
            </a:fillRef>
            <a:effectRef idx="0">
              <a:scrgbClr r="0" g="0" b="0"/>
            </a:effectRef>
            <a:fontRef idx="minor"/>
          </p:style>
        </p:sp>
      </p:grpSp>
      <p:sp>
        <p:nvSpPr>
          <p:cNvPr id="684" name="CustomShape 8"/>
          <p:cNvSpPr/>
          <p:nvPr/>
        </p:nvSpPr>
        <p:spPr>
          <a:xfrm>
            <a:off x="1813320" y="1093920"/>
            <a:ext cx="1114560" cy="1486080"/>
          </a:xfrm>
          <a:prstGeom prst="ellipse">
            <a:avLst/>
          </a:prstGeom>
          <a:gradFill rotWithShape="0">
            <a:gsLst>
              <a:gs pos="0">
                <a:srgbClr val="FFFFFF"/>
              </a:gs>
              <a:gs pos="100000">
                <a:srgbClr val="E6EAEB"/>
              </a:gs>
            </a:gsLst>
            <a:lin ang="2088000"/>
          </a:gradFill>
          <a:ln w="6480">
            <a:solidFill>
              <a:srgbClr val="FFFFFF"/>
            </a:solidFill>
            <a:miter/>
          </a:ln>
          <a:effectLst>
            <a:outerShdw blurRad="419100" dist="465973" dir="2314196" rotWithShape="0">
              <a:srgbClr val="000000">
                <a:alpha val="39000"/>
              </a:srgbClr>
            </a:outerShdw>
          </a:effectLst>
        </p:spPr>
        <p:style>
          <a:lnRef idx="0">
            <a:scrgbClr r="0" g="0" b="0"/>
          </a:lnRef>
          <a:fillRef idx="0">
            <a:scrgbClr r="0" g="0" b="0"/>
          </a:fillRef>
          <a:effectRef idx="0">
            <a:scrgbClr r="0" g="0" b="0"/>
          </a:effectRef>
          <a:fontRef idx="minor"/>
        </p:style>
      </p:sp>
      <p:sp>
        <p:nvSpPr>
          <p:cNvPr id="685" name="CustomShape 9"/>
          <p:cNvSpPr/>
          <p:nvPr/>
        </p:nvSpPr>
        <p:spPr>
          <a:xfrm>
            <a:off x="5600520" y="4032480"/>
            <a:ext cx="1114560" cy="1486080"/>
          </a:xfrm>
          <a:prstGeom prst="ellipse">
            <a:avLst/>
          </a:prstGeom>
          <a:gradFill rotWithShape="0">
            <a:gsLst>
              <a:gs pos="0">
                <a:srgbClr val="FFFFFF"/>
              </a:gs>
              <a:gs pos="100000">
                <a:srgbClr val="E6EAEB"/>
              </a:gs>
            </a:gsLst>
            <a:lin ang="2088000"/>
          </a:gradFill>
          <a:ln w="6480">
            <a:solidFill>
              <a:srgbClr val="FFFFFF"/>
            </a:solidFill>
            <a:miter/>
          </a:ln>
          <a:effectLst>
            <a:outerShdw blurRad="419100" dist="465973" dir="2314196" rotWithShape="0">
              <a:srgbClr val="000000">
                <a:alpha val="39000"/>
              </a:srgbClr>
            </a:outerShdw>
          </a:effectLst>
        </p:spPr>
        <p:style>
          <a:lnRef idx="0">
            <a:scrgbClr r="0" g="0" b="0"/>
          </a:lnRef>
          <a:fillRef idx="0">
            <a:scrgbClr r="0" g="0" b="0"/>
          </a:fillRef>
          <a:effectRef idx="0">
            <a:scrgbClr r="0" g="0" b="0"/>
          </a:effectRef>
          <a:fontRef idx="minor"/>
        </p:style>
      </p:sp>
      <p:sp>
        <p:nvSpPr>
          <p:cNvPr id="686" name="CustomShape 10"/>
          <p:cNvSpPr/>
          <p:nvPr/>
        </p:nvSpPr>
        <p:spPr>
          <a:xfrm>
            <a:off x="5387760" y="1231680"/>
            <a:ext cx="1114560" cy="1486080"/>
          </a:xfrm>
          <a:prstGeom prst="ellipse">
            <a:avLst/>
          </a:prstGeom>
          <a:gradFill rotWithShape="0">
            <a:gsLst>
              <a:gs pos="0">
                <a:srgbClr val="FFFFFF"/>
              </a:gs>
              <a:gs pos="100000">
                <a:srgbClr val="E6EAEB"/>
              </a:gs>
            </a:gsLst>
            <a:lin ang="2088000"/>
          </a:gradFill>
          <a:ln w="6480">
            <a:solidFill>
              <a:srgbClr val="FFFFFF"/>
            </a:solidFill>
            <a:miter/>
          </a:ln>
          <a:effectLst>
            <a:outerShdw blurRad="419100" dist="465973" dir="2314196" rotWithShape="0">
              <a:srgbClr val="000000">
                <a:alpha val="39000"/>
              </a:srgbClr>
            </a:outerShdw>
          </a:effectLst>
        </p:spPr>
        <p:style>
          <a:lnRef idx="0">
            <a:scrgbClr r="0" g="0" b="0"/>
          </a:lnRef>
          <a:fillRef idx="0">
            <a:scrgbClr r="0" g="0" b="0"/>
          </a:fillRef>
          <a:effectRef idx="0">
            <a:scrgbClr r="0" g="0" b="0"/>
          </a:effectRef>
          <a:fontRef idx="minor"/>
        </p:style>
      </p:sp>
      <p:sp>
        <p:nvSpPr>
          <p:cNvPr id="687" name="CustomShape 11"/>
          <p:cNvSpPr/>
          <p:nvPr/>
        </p:nvSpPr>
        <p:spPr>
          <a:xfrm>
            <a:off x="3601440" y="75840"/>
            <a:ext cx="1332360" cy="1486080"/>
          </a:xfrm>
          <a:prstGeom prst="ellipse">
            <a:avLst/>
          </a:prstGeom>
          <a:gradFill rotWithShape="0">
            <a:gsLst>
              <a:gs pos="0">
                <a:srgbClr val="FFFFFF"/>
              </a:gs>
              <a:gs pos="100000">
                <a:srgbClr val="E6EAEB"/>
              </a:gs>
            </a:gsLst>
            <a:lin ang="2088000"/>
          </a:gradFill>
          <a:ln w="6480">
            <a:solidFill>
              <a:srgbClr val="FFFFFF"/>
            </a:solidFill>
            <a:miter/>
          </a:ln>
          <a:effectLst>
            <a:outerShdw blurRad="419100" dist="465973" dir="2314196" rotWithShape="0">
              <a:srgbClr val="000000">
                <a:alpha val="39000"/>
              </a:srgbClr>
            </a:outerShdw>
          </a:effectLst>
        </p:spPr>
        <p:style>
          <a:lnRef idx="0">
            <a:scrgbClr r="0" g="0" b="0"/>
          </a:lnRef>
          <a:fillRef idx="0">
            <a:scrgbClr r="0" g="0" b="0"/>
          </a:fillRef>
          <a:effectRef idx="0">
            <a:scrgbClr r="0" g="0" b="0"/>
          </a:effectRef>
          <a:fontRef idx="minor"/>
        </p:style>
      </p:sp>
      <p:sp>
        <p:nvSpPr>
          <p:cNvPr id="688" name="CustomShape 12"/>
          <p:cNvSpPr/>
          <p:nvPr/>
        </p:nvSpPr>
        <p:spPr>
          <a:xfrm>
            <a:off x="1653480" y="3738240"/>
            <a:ext cx="1114560" cy="1486080"/>
          </a:xfrm>
          <a:prstGeom prst="ellipse">
            <a:avLst/>
          </a:prstGeom>
          <a:gradFill rotWithShape="0">
            <a:gsLst>
              <a:gs pos="0">
                <a:srgbClr val="FFFFFF"/>
              </a:gs>
              <a:gs pos="100000">
                <a:srgbClr val="E6EAEB"/>
              </a:gs>
            </a:gsLst>
            <a:lin ang="2088000"/>
          </a:gradFill>
          <a:ln w="6480">
            <a:solidFill>
              <a:srgbClr val="FFFFFF"/>
            </a:solidFill>
            <a:miter/>
          </a:ln>
          <a:effectLst>
            <a:outerShdw blurRad="419100" dist="465973" dir="2314196" rotWithShape="0">
              <a:srgbClr val="000000">
                <a:alpha val="39000"/>
              </a:srgbClr>
            </a:outerShdw>
          </a:effectLst>
        </p:spPr>
        <p:style>
          <a:lnRef idx="0">
            <a:scrgbClr r="0" g="0" b="0"/>
          </a:lnRef>
          <a:fillRef idx="0">
            <a:scrgbClr r="0" g="0" b="0"/>
          </a:fillRef>
          <a:effectRef idx="0">
            <a:scrgbClr r="0" g="0" b="0"/>
          </a:effectRef>
          <a:fontRef idx="minor"/>
        </p:style>
      </p:sp>
      <p:sp>
        <p:nvSpPr>
          <p:cNvPr id="689" name="CustomShape 13"/>
          <p:cNvSpPr/>
          <p:nvPr/>
        </p:nvSpPr>
        <p:spPr>
          <a:xfrm>
            <a:off x="3227760" y="2515681"/>
            <a:ext cx="2331360" cy="584775"/>
          </a:xfrm>
          <a:prstGeom prst="rect">
            <a:avLst/>
          </a:prstGeom>
          <a:gradFill rotWithShape="0">
            <a:gsLst>
              <a:gs pos="0">
                <a:srgbClr val="FFD6CA"/>
              </a:gs>
              <a:gs pos="100000">
                <a:srgbClr val="FFEFEB"/>
              </a:gs>
            </a:gsLst>
            <a:lin ang="16200000"/>
          </a:gradFill>
          <a:ln>
            <a:solidFill>
              <a:srgbClr val="EC792A"/>
            </a:solidFill>
            <a:round/>
          </a:ln>
          <a:scene3d>
            <a:camera prst="orthographicFront"/>
            <a:lightRig rig="balanced" dir="t">
              <a:rot lat="0" lon="0" rev="2100000"/>
            </a:lightRig>
          </a:scene3d>
        </p:spPr>
        <p:style>
          <a:lnRef idx="1">
            <a:schemeClr val="accent2"/>
          </a:lnRef>
          <a:fillRef idx="2">
            <a:schemeClr val="accent2"/>
          </a:fillRef>
          <a:effectRef idx="1">
            <a:schemeClr val="accent2"/>
          </a:effectRef>
          <a:fontRef idx="minor"/>
        </p:style>
        <p:txBody>
          <a:bodyPr>
            <a:spAutoFit/>
          </a:bodyPr>
          <a:lstStyle/>
          <a:p>
            <a:pPr algn="ctr">
              <a:lnSpc>
                <a:spcPct val="100000"/>
              </a:lnSpc>
            </a:pPr>
            <a:r>
              <a:rPr lang="en-US" sz="1600" b="1" strike="noStrike" spc="-1" dirty="0" err="1">
                <a:solidFill>
                  <a:srgbClr val="000000"/>
                </a:solidFill>
                <a:latin typeface="NikoshBAN" pitchFamily="2" charset="0"/>
                <a:ea typeface="Avenir Next"/>
                <a:cs typeface="NikoshBAN" pitchFamily="2" charset="0"/>
              </a:rPr>
              <a:t>ফুলের</a:t>
            </a:r>
            <a:r>
              <a:rPr lang="en-US" sz="1600" b="1" strike="noStrike" spc="-1" dirty="0">
                <a:solidFill>
                  <a:srgbClr val="000000"/>
                </a:solidFill>
                <a:latin typeface="NikoshBAN" pitchFamily="2" charset="0"/>
                <a:ea typeface="Avenir Next"/>
                <a:cs typeface="NikoshBAN" pitchFamily="2" charset="0"/>
              </a:rPr>
              <a:t> </a:t>
            </a:r>
            <a:r>
              <a:rPr lang="en-US" sz="1600" b="1" strike="noStrike" spc="-1" dirty="0" err="1">
                <a:solidFill>
                  <a:srgbClr val="000000"/>
                </a:solidFill>
                <a:latin typeface="NikoshBAN" pitchFamily="2" charset="0"/>
                <a:ea typeface="Avenir Next"/>
                <a:cs typeface="NikoshBAN" pitchFamily="2" charset="0"/>
              </a:rPr>
              <a:t>মেলা</a:t>
            </a:r>
            <a:r>
              <a:rPr lang="en-US" sz="1600" b="1" strike="noStrike" spc="-1" dirty="0">
                <a:solidFill>
                  <a:srgbClr val="000000"/>
                </a:solidFill>
                <a:latin typeface="NikoshBAN" pitchFamily="2" charset="0"/>
                <a:ea typeface="Avenir Next"/>
                <a:cs typeface="NikoshBAN" pitchFamily="2" charset="0"/>
              </a:rPr>
              <a:t> </a:t>
            </a:r>
            <a:r>
              <a:rPr lang="en-US" sz="1600" b="1" strike="noStrike" spc="-1" dirty="0" err="1">
                <a:solidFill>
                  <a:srgbClr val="000000"/>
                </a:solidFill>
                <a:latin typeface="NikoshBAN" pitchFamily="2" charset="0"/>
                <a:ea typeface="Avenir Next"/>
                <a:cs typeface="NikoshBAN" pitchFamily="2" charset="0"/>
              </a:rPr>
              <a:t>পাখির</a:t>
            </a:r>
            <a:r>
              <a:rPr lang="en-US" sz="1600" b="1" strike="noStrike" spc="-1" dirty="0">
                <a:solidFill>
                  <a:srgbClr val="000000"/>
                </a:solidFill>
                <a:latin typeface="NikoshBAN" pitchFamily="2" charset="0"/>
                <a:ea typeface="Avenir Next"/>
                <a:cs typeface="NikoshBAN" pitchFamily="2" charset="0"/>
              </a:rPr>
              <a:t> </a:t>
            </a:r>
            <a:r>
              <a:rPr lang="en-US" sz="1600" b="1" strike="noStrike" spc="-1" dirty="0" err="1">
                <a:solidFill>
                  <a:srgbClr val="000000"/>
                </a:solidFill>
                <a:latin typeface="NikoshBAN" pitchFamily="2" charset="0"/>
                <a:ea typeface="Avenir Next"/>
                <a:cs typeface="NikoshBAN" pitchFamily="2" charset="0"/>
              </a:rPr>
              <a:t>মেলা</a:t>
            </a:r>
            <a:r>
              <a:rPr lang="en-US" sz="1600" b="1" strike="noStrike" spc="-1" dirty="0">
                <a:solidFill>
                  <a:srgbClr val="000000"/>
                </a:solidFill>
                <a:latin typeface="NikoshBAN" pitchFamily="2" charset="0"/>
                <a:ea typeface="Avenir Next"/>
                <a:cs typeface="NikoshBAN" pitchFamily="2" charset="0"/>
              </a:rPr>
              <a:t> </a:t>
            </a:r>
            <a:endParaRPr lang="en-US" sz="1600" b="0" strike="noStrike" spc="-1" dirty="0">
              <a:latin typeface="NikoshBAN" pitchFamily="2" charset="0"/>
              <a:cs typeface="NikoshBAN" pitchFamily="2" charset="0"/>
            </a:endParaRPr>
          </a:p>
          <a:p>
            <a:pPr algn="ctr">
              <a:lnSpc>
                <a:spcPct val="100000"/>
              </a:lnSpc>
            </a:pPr>
            <a:r>
              <a:rPr lang="en-US" sz="1600" b="1" strike="noStrike" spc="-1" dirty="0" err="1">
                <a:solidFill>
                  <a:srgbClr val="000000"/>
                </a:solidFill>
                <a:latin typeface="NikoshBAN" pitchFamily="2" charset="0"/>
                <a:ea typeface="Avenir Next"/>
                <a:cs typeface="NikoshBAN" pitchFamily="2" charset="0"/>
              </a:rPr>
              <a:t>আকাশ</a:t>
            </a:r>
            <a:r>
              <a:rPr lang="en-US" sz="1600" b="1" strike="noStrike" spc="-1" dirty="0">
                <a:solidFill>
                  <a:srgbClr val="000000"/>
                </a:solidFill>
                <a:latin typeface="NikoshBAN" pitchFamily="2" charset="0"/>
                <a:ea typeface="Avenir Next"/>
                <a:cs typeface="NikoshBAN" pitchFamily="2" charset="0"/>
              </a:rPr>
              <a:t> </a:t>
            </a:r>
            <a:r>
              <a:rPr lang="en-US" sz="1600" b="1" strike="noStrike" spc="-1" dirty="0" err="1">
                <a:solidFill>
                  <a:srgbClr val="000000"/>
                </a:solidFill>
                <a:latin typeface="NikoshBAN" pitchFamily="2" charset="0"/>
                <a:ea typeface="Avenir Next"/>
                <a:cs typeface="NikoshBAN" pitchFamily="2" charset="0"/>
              </a:rPr>
              <a:t>জুড়ে</a:t>
            </a:r>
            <a:r>
              <a:rPr lang="en-US" sz="1600" b="1" strike="noStrike" spc="-1" dirty="0">
                <a:solidFill>
                  <a:srgbClr val="000000"/>
                </a:solidFill>
                <a:latin typeface="NikoshBAN" pitchFamily="2" charset="0"/>
                <a:ea typeface="Avenir Next"/>
                <a:cs typeface="NikoshBAN" pitchFamily="2" charset="0"/>
              </a:rPr>
              <a:t> </a:t>
            </a:r>
            <a:r>
              <a:rPr lang="en-US" sz="1600" b="1" strike="noStrike" spc="-1" dirty="0" err="1">
                <a:solidFill>
                  <a:srgbClr val="000000"/>
                </a:solidFill>
                <a:latin typeface="NikoshBAN" pitchFamily="2" charset="0"/>
                <a:ea typeface="Avenir Next"/>
                <a:cs typeface="NikoshBAN" pitchFamily="2" charset="0"/>
              </a:rPr>
              <a:t>তারার</a:t>
            </a:r>
            <a:r>
              <a:rPr lang="en-US" sz="1600" b="1" strike="noStrike" spc="-1" dirty="0">
                <a:solidFill>
                  <a:srgbClr val="000000"/>
                </a:solidFill>
                <a:latin typeface="NikoshBAN" pitchFamily="2" charset="0"/>
                <a:ea typeface="Avenir Next"/>
                <a:cs typeface="NikoshBAN" pitchFamily="2" charset="0"/>
              </a:rPr>
              <a:t> </a:t>
            </a:r>
            <a:r>
              <a:rPr lang="en-US" sz="1600" b="1" strike="noStrike" spc="-1" dirty="0" err="1">
                <a:solidFill>
                  <a:srgbClr val="000000"/>
                </a:solidFill>
                <a:latin typeface="NikoshBAN" pitchFamily="2" charset="0"/>
                <a:ea typeface="Avenir Next"/>
                <a:cs typeface="NikoshBAN" pitchFamily="2" charset="0"/>
              </a:rPr>
              <a:t>মেলা</a:t>
            </a:r>
            <a:endParaRPr lang="en-US" sz="1600" b="0" strike="noStrike" spc="-1" dirty="0">
              <a:latin typeface="NikoshBAN" pitchFamily="2" charset="0"/>
              <a:cs typeface="NikoshBAN" pitchFamily="2" charset="0"/>
            </a:endParaRPr>
          </a:p>
        </p:txBody>
      </p:sp>
      <p:sp>
        <p:nvSpPr>
          <p:cNvPr id="690" name="CustomShape 14"/>
          <p:cNvSpPr/>
          <p:nvPr/>
        </p:nvSpPr>
        <p:spPr>
          <a:xfrm>
            <a:off x="3225960" y="3263521"/>
            <a:ext cx="2331360" cy="646331"/>
          </a:xfrm>
          <a:prstGeom prst="rect">
            <a:avLst/>
          </a:prstGeom>
          <a:gradFill rotWithShape="0">
            <a:gsLst>
              <a:gs pos="0">
                <a:srgbClr val="FFEAD0"/>
              </a:gs>
              <a:gs pos="100000">
                <a:srgbClr val="FFF6ED"/>
              </a:gs>
            </a:gsLst>
            <a:lin ang="16200000"/>
          </a:gradFill>
          <a:ln>
            <a:solidFill>
              <a:srgbClr val="F9BB00"/>
            </a:solidFill>
            <a:round/>
          </a:ln>
        </p:spPr>
        <p:style>
          <a:lnRef idx="1">
            <a:schemeClr val="accent4"/>
          </a:lnRef>
          <a:fillRef idx="2">
            <a:schemeClr val="accent4"/>
          </a:fillRef>
          <a:effectRef idx="1">
            <a:schemeClr val="accent4"/>
          </a:effectRef>
          <a:fontRef idx="minor"/>
        </p:style>
        <p:txBody>
          <a:bodyPr>
            <a:spAutoFit/>
          </a:bodyPr>
          <a:lstStyle/>
          <a:p>
            <a:pPr algn="ctr">
              <a:lnSpc>
                <a:spcPct val="100000"/>
              </a:lnSpc>
            </a:pPr>
            <a:r>
              <a:rPr lang="en-US" sz="1800" b="1" strike="noStrike" spc="-1" dirty="0" err="1">
                <a:solidFill>
                  <a:srgbClr val="FF0000"/>
                </a:solidFill>
                <a:latin typeface="NikoshBAN" pitchFamily="2" charset="0"/>
                <a:ea typeface="Avenir Next"/>
                <a:cs typeface="NikoshBAN" pitchFamily="2" charset="0"/>
              </a:rPr>
              <a:t>রোজ</a:t>
            </a: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সকালে</a:t>
            </a: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রঙের</a:t>
            </a: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মেলা</a:t>
            </a:r>
            <a:endParaRPr lang="en-US" sz="1800" b="0" strike="noStrike" spc="-1" dirty="0">
              <a:latin typeface="NikoshBAN" pitchFamily="2" charset="0"/>
              <a:cs typeface="NikoshBAN" pitchFamily="2" charset="0"/>
            </a:endParaRPr>
          </a:p>
          <a:p>
            <a:pPr algn="ctr">
              <a:lnSpc>
                <a:spcPct val="100000"/>
              </a:lnSpc>
            </a:pP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সাত</a:t>
            </a: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সাগরে</a:t>
            </a: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ঢেউয়ের</a:t>
            </a:r>
            <a:r>
              <a:rPr lang="en-US" sz="1800" b="1" strike="noStrike" spc="-1" dirty="0">
                <a:solidFill>
                  <a:srgbClr val="FF0000"/>
                </a:solidFill>
                <a:latin typeface="NikoshBAN" pitchFamily="2" charset="0"/>
                <a:ea typeface="Avenir Next"/>
                <a:cs typeface="NikoshBAN" pitchFamily="2" charset="0"/>
              </a:rPr>
              <a:t> </a:t>
            </a:r>
            <a:r>
              <a:rPr lang="en-US" sz="1800" b="1" strike="noStrike" spc="-1" dirty="0" err="1">
                <a:solidFill>
                  <a:srgbClr val="FF0000"/>
                </a:solidFill>
                <a:latin typeface="NikoshBAN" pitchFamily="2" charset="0"/>
                <a:ea typeface="Avenir Next"/>
                <a:cs typeface="NikoshBAN" pitchFamily="2" charset="0"/>
              </a:rPr>
              <a:t>মালা</a:t>
            </a:r>
            <a:r>
              <a:rPr lang="en-US" sz="1800" b="1" strike="noStrike" spc="-1" dirty="0">
                <a:solidFill>
                  <a:srgbClr val="FF0000"/>
                </a:solidFill>
                <a:latin typeface="NikoshBAN" pitchFamily="2" charset="0"/>
                <a:ea typeface="Avenir Next"/>
                <a:cs typeface="NikoshBAN" pitchFamily="2" charset="0"/>
              </a:rPr>
              <a:t>।</a:t>
            </a:r>
            <a:endParaRPr lang="en-US" sz="1800" b="0" strike="noStrike" spc="-1" dirty="0">
              <a:latin typeface="NikoshBAN" pitchFamily="2" charset="0"/>
              <a:cs typeface="NikoshBAN" pitchFamily="2" charset="0"/>
            </a:endParaRPr>
          </a:p>
        </p:txBody>
      </p:sp>
      <p:sp>
        <p:nvSpPr>
          <p:cNvPr id="691" name="CustomShape 15"/>
          <p:cNvSpPr/>
          <p:nvPr/>
        </p:nvSpPr>
        <p:spPr>
          <a:xfrm>
            <a:off x="0" y="6503520"/>
            <a:ext cx="9143640" cy="368640"/>
          </a:xfrm>
          <a:prstGeom prst="rect">
            <a:avLst/>
          </a:prstGeom>
          <a:gradFill rotWithShape="0">
            <a:gsLst>
              <a:gs pos="0">
                <a:srgbClr val="FF3847"/>
              </a:gs>
              <a:gs pos="100000">
                <a:srgbClr val="FF7D25"/>
              </a:gs>
            </a:gsLst>
            <a:lin ang="2088000"/>
          </a:gradFill>
          <a:ln w="12600">
            <a:noFill/>
          </a:ln>
        </p:spPr>
        <p:style>
          <a:lnRef idx="0">
            <a:scrgbClr r="0" g="0" b="0"/>
          </a:lnRef>
          <a:fillRef idx="0">
            <a:scrgbClr r="0" g="0" b="0"/>
          </a:fillRef>
          <a:effectRef idx="0">
            <a:scrgbClr r="0" g="0" b="0"/>
          </a:effectRef>
          <a:fontRef idx="minor"/>
        </p:style>
      </p:sp>
      <p:sp>
        <p:nvSpPr>
          <p:cNvPr id="692" name="CustomShape 16"/>
          <p:cNvSpPr/>
          <p:nvPr/>
        </p:nvSpPr>
        <p:spPr>
          <a:xfrm>
            <a:off x="3665520" y="4775520"/>
            <a:ext cx="1268280" cy="1635360"/>
          </a:xfrm>
          <a:prstGeom prst="ellipse">
            <a:avLst/>
          </a:prstGeom>
          <a:gradFill rotWithShape="0">
            <a:gsLst>
              <a:gs pos="0">
                <a:srgbClr val="FFFFFF"/>
              </a:gs>
              <a:gs pos="100000">
                <a:srgbClr val="E6EAEB"/>
              </a:gs>
            </a:gsLst>
            <a:lin ang="2088000"/>
          </a:gradFill>
          <a:ln w="6480">
            <a:solidFill>
              <a:srgbClr val="FFFFFF"/>
            </a:solidFill>
            <a:miter/>
          </a:ln>
          <a:effectLst>
            <a:outerShdw blurRad="419100" dist="465973" dir="2314196" rotWithShape="0">
              <a:srgbClr val="000000">
                <a:alpha val="39000"/>
              </a:srgbClr>
            </a:outerShdw>
          </a:effectLst>
        </p:spPr>
        <p:style>
          <a:lnRef idx="0">
            <a:scrgbClr r="0" g="0" b="0"/>
          </a:lnRef>
          <a:fillRef idx="0">
            <a:scrgbClr r="0" g="0" b="0"/>
          </a:fillRef>
          <a:effectRef idx="0">
            <a:scrgbClr r="0" g="0" b="0"/>
          </a:effectRef>
          <a:fontRef idx="minor"/>
        </p:style>
      </p:sp>
      <p:sp>
        <p:nvSpPr>
          <p:cNvPr id="693" name="CustomShape 17"/>
          <p:cNvSpPr/>
          <p:nvPr/>
        </p:nvSpPr>
        <p:spPr>
          <a:xfrm>
            <a:off x="3601080" y="75840"/>
            <a:ext cx="1470240" cy="1761120"/>
          </a:xfrm>
          <a:prstGeom prst="ellipse">
            <a:avLst/>
          </a:prstGeom>
          <a:blipFill rotWithShape="0">
            <a:blip r:embed="rId3"/>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694" name="CustomShape 18"/>
          <p:cNvSpPr/>
          <p:nvPr/>
        </p:nvSpPr>
        <p:spPr>
          <a:xfrm>
            <a:off x="5221440" y="1062720"/>
            <a:ext cx="1644480" cy="1842720"/>
          </a:xfrm>
          <a:prstGeom prst="ellipse">
            <a:avLst/>
          </a:prstGeom>
          <a:blipFill rotWithShape="0">
            <a:blip r:embed="rId4"/>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695" name="CustomShape 19"/>
          <p:cNvSpPr/>
          <p:nvPr/>
        </p:nvSpPr>
        <p:spPr>
          <a:xfrm>
            <a:off x="1285200" y="798720"/>
            <a:ext cx="1828080" cy="2211360"/>
          </a:xfrm>
          <a:prstGeom prst="ellipse">
            <a:avLst/>
          </a:prstGeom>
          <a:blipFill rotWithShape="0">
            <a:blip r:embed="rId5"/>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696" name="CustomShape 20"/>
          <p:cNvSpPr/>
          <p:nvPr/>
        </p:nvSpPr>
        <p:spPr>
          <a:xfrm>
            <a:off x="1488600" y="3492000"/>
            <a:ext cx="1604160" cy="2079840"/>
          </a:xfrm>
          <a:prstGeom prst="ellipse">
            <a:avLst/>
          </a:prstGeom>
          <a:blipFill rotWithShape="0">
            <a:blip r:embed="rId6"/>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697" name="CustomShape 21"/>
          <p:cNvSpPr/>
          <p:nvPr/>
        </p:nvSpPr>
        <p:spPr>
          <a:xfrm>
            <a:off x="3498480" y="4524960"/>
            <a:ext cx="1676160" cy="2137440"/>
          </a:xfrm>
          <a:prstGeom prst="ellipse">
            <a:avLst/>
          </a:prstGeom>
          <a:blipFill rotWithShape="0">
            <a:blip r:embed="rId7"/>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698" name="CustomShape 22"/>
          <p:cNvSpPr/>
          <p:nvPr/>
        </p:nvSpPr>
        <p:spPr>
          <a:xfrm>
            <a:off x="5234760" y="3963360"/>
            <a:ext cx="1691280" cy="1812480"/>
          </a:xfrm>
          <a:prstGeom prst="ellipse">
            <a:avLst/>
          </a:prstGeom>
          <a:blipFill rotWithShape="0">
            <a:blip r:embed="rId8"/>
            <a:stretch>
              <a:fillRect/>
            </a:stretch>
          </a:blipFill>
          <a:ln>
            <a:noFill/>
          </a:ln>
          <a:effectLst>
            <a:softEdge rad="112500"/>
          </a:effectLst>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0343439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animEffect transition="in" filter="barn(inVertical)">
                                      <p:cBhvr additive="repl">
                                        <p:cTn id="7" dur="500"/>
                                        <p:tgtEl>
                                          <p:spTgt spid="689"/>
                                        </p:tgtEl>
                                      </p:cBhvr>
                                    </p:animEffect>
                                  </p:childTnLst>
                                </p:cTn>
                              </p:par>
                              <p:par>
                                <p:cTn id="8" presetID="16" presetClass="entr" presetSubtype="21" fill="hold" nodeType="withEffect">
                                  <p:stCondLst>
                                    <p:cond delay="0"/>
                                  </p:stCondLst>
                                  <p:childTnLst>
                                    <p:set>
                                      <p:cBhvr>
                                        <p:cTn id="9" dur="1" fill="hold">
                                          <p:stCondLst>
                                            <p:cond delay="0"/>
                                          </p:stCondLst>
                                        </p:cTn>
                                        <p:tgtEl>
                                          <p:spTgt spid="690"/>
                                        </p:tgtEl>
                                        <p:attrNameLst>
                                          <p:attrName>style.visibility</p:attrName>
                                        </p:attrNameLst>
                                      </p:cBhvr>
                                      <p:to>
                                        <p:strVal val="visible"/>
                                      </p:to>
                                    </p:set>
                                    <p:animEffect transition="in" filter="barn(inVertical)">
                                      <p:cBhvr additive="repl">
                                        <p:cTn id="10" dur="500"/>
                                        <p:tgtEl>
                                          <p:spTgt spid="69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fill="hold" nodeType="clickEffect">
                                  <p:stCondLst>
                                    <p:cond delay="0"/>
                                  </p:stCondLst>
                                  <p:childTnLst>
                                    <p:set>
                                      <p:cBhvr>
                                        <p:cTn id="14" dur="1" fill="hold">
                                          <p:stCondLst>
                                            <p:cond delay="0"/>
                                          </p:stCondLst>
                                        </p:cTn>
                                        <p:tgtEl>
                                          <p:spTgt spid="677"/>
                                        </p:tgtEl>
                                        <p:attrNameLst>
                                          <p:attrName>style.visibility</p:attrName>
                                        </p:attrNameLst>
                                      </p:cBhvr>
                                      <p:to>
                                        <p:strVal val="visible"/>
                                      </p:to>
                                    </p:set>
                                    <p:anim calcmode="lin" valueType="num">
                                      <p:cBhvr additive="repl">
                                        <p:cTn id="15" dur="1000" fill="hold"/>
                                        <p:tgtEl>
                                          <p:spTgt spid="677"/>
                                        </p:tgtEl>
                                        <p:attrNameLst>
                                          <p:attrName>ppt_w</p:attrName>
                                        </p:attrNameLst>
                                      </p:cBhvr>
                                      <p:tavLst>
                                        <p:tav tm="0">
                                          <p:val>
                                            <p:fltVal val="0"/>
                                          </p:val>
                                        </p:tav>
                                        <p:tav tm="100000">
                                          <p:val>
                                            <p:strVal val="#ppt_w"/>
                                          </p:val>
                                        </p:tav>
                                      </p:tavLst>
                                    </p:anim>
                                    <p:anim calcmode="lin" valueType="num">
                                      <p:cBhvr additive="repl">
                                        <p:cTn id="16" dur="1000" fill="hold"/>
                                        <p:tgtEl>
                                          <p:spTgt spid="677"/>
                                        </p:tgtEl>
                                        <p:attrNameLst>
                                          <p:attrName>ppt_h</p:attrName>
                                        </p:attrNameLst>
                                      </p:cBhvr>
                                      <p:tavLst>
                                        <p:tav tm="0">
                                          <p:val>
                                            <p:fltVal val="0"/>
                                          </p:val>
                                        </p:tav>
                                        <p:tav tm="100000">
                                          <p:val>
                                            <p:strVal val="#ppt_h"/>
                                          </p:val>
                                        </p:tav>
                                      </p:tavLst>
                                    </p:anim>
                                    <p:anim calcmode="lin" valueType="num">
                                      <p:cBhvr additive="repl">
                                        <p:cTn id="17" dur="1000" fill="hold"/>
                                        <p:tgtEl>
                                          <p:spTgt spid="677"/>
                                        </p:tgtEl>
                                        <p:attrNameLst>
                                          <p:attrName>r</p:attrName>
                                        </p:attrNameLst>
                                      </p:cBhvr>
                                      <p:tavLst>
                                        <p:tav tm="0">
                                          <p:val>
                                            <p:strVal val="90"/>
                                          </p:val>
                                        </p:tav>
                                        <p:tav tm="100000">
                                          <p:val>
                                            <p:strVal val="0"/>
                                          </p:val>
                                        </p:tav>
                                      </p:tavLst>
                                    </p:anim>
                                    <p:animEffect transition="in" filter="fade">
                                      <p:cBhvr additive="repl">
                                        <p:cTn id="18" dur="1000"/>
                                        <p:tgtEl>
                                          <p:spTgt spid="677"/>
                                        </p:tgtEl>
                                      </p:cBhvr>
                                    </p:animEffect>
                                  </p:childTnLst>
                                </p:cTn>
                              </p:par>
                              <p:par>
                                <p:cTn id="19" presetID="31" presetClass="entr" fill="hold" nodeType="withEffect">
                                  <p:stCondLst>
                                    <p:cond delay="0"/>
                                  </p:stCondLst>
                                  <p:childTnLst>
                                    <p:set>
                                      <p:cBhvr>
                                        <p:cTn id="20" dur="1" fill="hold">
                                          <p:stCondLst>
                                            <p:cond delay="0"/>
                                          </p:stCondLst>
                                        </p:cTn>
                                        <p:tgtEl>
                                          <p:spTgt spid="684"/>
                                        </p:tgtEl>
                                        <p:attrNameLst>
                                          <p:attrName>style.visibility</p:attrName>
                                        </p:attrNameLst>
                                      </p:cBhvr>
                                      <p:to>
                                        <p:strVal val="visible"/>
                                      </p:to>
                                    </p:set>
                                    <p:anim calcmode="lin" valueType="num">
                                      <p:cBhvr additive="repl">
                                        <p:cTn id="21" dur="1000" fill="hold"/>
                                        <p:tgtEl>
                                          <p:spTgt spid="684"/>
                                        </p:tgtEl>
                                        <p:attrNameLst>
                                          <p:attrName>ppt_w</p:attrName>
                                        </p:attrNameLst>
                                      </p:cBhvr>
                                      <p:tavLst>
                                        <p:tav tm="0">
                                          <p:val>
                                            <p:fltVal val="0"/>
                                          </p:val>
                                        </p:tav>
                                        <p:tav tm="100000">
                                          <p:val>
                                            <p:strVal val="#ppt_w"/>
                                          </p:val>
                                        </p:tav>
                                      </p:tavLst>
                                    </p:anim>
                                    <p:anim calcmode="lin" valueType="num">
                                      <p:cBhvr additive="repl">
                                        <p:cTn id="22" dur="1000" fill="hold"/>
                                        <p:tgtEl>
                                          <p:spTgt spid="684"/>
                                        </p:tgtEl>
                                        <p:attrNameLst>
                                          <p:attrName>ppt_h</p:attrName>
                                        </p:attrNameLst>
                                      </p:cBhvr>
                                      <p:tavLst>
                                        <p:tav tm="0">
                                          <p:val>
                                            <p:fltVal val="0"/>
                                          </p:val>
                                        </p:tav>
                                        <p:tav tm="100000">
                                          <p:val>
                                            <p:strVal val="#ppt_h"/>
                                          </p:val>
                                        </p:tav>
                                      </p:tavLst>
                                    </p:anim>
                                    <p:anim calcmode="lin" valueType="num">
                                      <p:cBhvr additive="repl">
                                        <p:cTn id="23" dur="1000" fill="hold"/>
                                        <p:tgtEl>
                                          <p:spTgt spid="684"/>
                                        </p:tgtEl>
                                        <p:attrNameLst>
                                          <p:attrName>r</p:attrName>
                                        </p:attrNameLst>
                                      </p:cBhvr>
                                      <p:tavLst>
                                        <p:tav tm="0">
                                          <p:val>
                                            <p:strVal val="90"/>
                                          </p:val>
                                        </p:tav>
                                        <p:tav tm="100000">
                                          <p:val>
                                            <p:strVal val="0"/>
                                          </p:val>
                                        </p:tav>
                                      </p:tavLst>
                                    </p:anim>
                                    <p:animEffect transition="in" filter="fade">
                                      <p:cBhvr additive="repl">
                                        <p:cTn id="24" dur="1000"/>
                                        <p:tgtEl>
                                          <p:spTgt spid="684"/>
                                        </p:tgtEl>
                                      </p:cBhvr>
                                    </p:animEffect>
                                  </p:childTnLst>
                                </p:cTn>
                              </p:par>
                              <p:par>
                                <p:cTn id="25" presetID="31" presetClass="entr" fill="hold" nodeType="withEffect">
                                  <p:stCondLst>
                                    <p:cond delay="0"/>
                                  </p:stCondLst>
                                  <p:childTnLst>
                                    <p:set>
                                      <p:cBhvr>
                                        <p:cTn id="26" dur="1" fill="hold">
                                          <p:stCondLst>
                                            <p:cond delay="0"/>
                                          </p:stCondLst>
                                        </p:cTn>
                                        <p:tgtEl>
                                          <p:spTgt spid="685"/>
                                        </p:tgtEl>
                                        <p:attrNameLst>
                                          <p:attrName>style.visibility</p:attrName>
                                        </p:attrNameLst>
                                      </p:cBhvr>
                                      <p:to>
                                        <p:strVal val="visible"/>
                                      </p:to>
                                    </p:set>
                                    <p:anim calcmode="lin" valueType="num">
                                      <p:cBhvr additive="repl">
                                        <p:cTn id="27" dur="1000" fill="hold"/>
                                        <p:tgtEl>
                                          <p:spTgt spid="685"/>
                                        </p:tgtEl>
                                        <p:attrNameLst>
                                          <p:attrName>ppt_w</p:attrName>
                                        </p:attrNameLst>
                                      </p:cBhvr>
                                      <p:tavLst>
                                        <p:tav tm="0">
                                          <p:val>
                                            <p:fltVal val="0"/>
                                          </p:val>
                                        </p:tav>
                                        <p:tav tm="100000">
                                          <p:val>
                                            <p:strVal val="#ppt_w"/>
                                          </p:val>
                                        </p:tav>
                                      </p:tavLst>
                                    </p:anim>
                                    <p:anim calcmode="lin" valueType="num">
                                      <p:cBhvr additive="repl">
                                        <p:cTn id="28" dur="1000" fill="hold"/>
                                        <p:tgtEl>
                                          <p:spTgt spid="685"/>
                                        </p:tgtEl>
                                        <p:attrNameLst>
                                          <p:attrName>ppt_h</p:attrName>
                                        </p:attrNameLst>
                                      </p:cBhvr>
                                      <p:tavLst>
                                        <p:tav tm="0">
                                          <p:val>
                                            <p:fltVal val="0"/>
                                          </p:val>
                                        </p:tav>
                                        <p:tav tm="100000">
                                          <p:val>
                                            <p:strVal val="#ppt_h"/>
                                          </p:val>
                                        </p:tav>
                                      </p:tavLst>
                                    </p:anim>
                                    <p:anim calcmode="lin" valueType="num">
                                      <p:cBhvr additive="repl">
                                        <p:cTn id="29" dur="1000" fill="hold"/>
                                        <p:tgtEl>
                                          <p:spTgt spid="685"/>
                                        </p:tgtEl>
                                        <p:attrNameLst>
                                          <p:attrName>r</p:attrName>
                                        </p:attrNameLst>
                                      </p:cBhvr>
                                      <p:tavLst>
                                        <p:tav tm="0">
                                          <p:val>
                                            <p:strVal val="90"/>
                                          </p:val>
                                        </p:tav>
                                        <p:tav tm="100000">
                                          <p:val>
                                            <p:strVal val="0"/>
                                          </p:val>
                                        </p:tav>
                                      </p:tavLst>
                                    </p:anim>
                                    <p:animEffect transition="in" filter="fade">
                                      <p:cBhvr additive="repl">
                                        <p:cTn id="30" dur="1000"/>
                                        <p:tgtEl>
                                          <p:spTgt spid="685"/>
                                        </p:tgtEl>
                                      </p:cBhvr>
                                    </p:animEffect>
                                  </p:childTnLst>
                                </p:cTn>
                              </p:par>
                              <p:par>
                                <p:cTn id="31" presetID="31" presetClass="entr" fill="hold" nodeType="withEffect">
                                  <p:stCondLst>
                                    <p:cond delay="0"/>
                                  </p:stCondLst>
                                  <p:childTnLst>
                                    <p:set>
                                      <p:cBhvr>
                                        <p:cTn id="32" dur="1" fill="hold">
                                          <p:stCondLst>
                                            <p:cond delay="0"/>
                                          </p:stCondLst>
                                        </p:cTn>
                                        <p:tgtEl>
                                          <p:spTgt spid="686"/>
                                        </p:tgtEl>
                                        <p:attrNameLst>
                                          <p:attrName>style.visibility</p:attrName>
                                        </p:attrNameLst>
                                      </p:cBhvr>
                                      <p:to>
                                        <p:strVal val="visible"/>
                                      </p:to>
                                    </p:set>
                                    <p:anim calcmode="lin" valueType="num">
                                      <p:cBhvr additive="repl">
                                        <p:cTn id="33" dur="1000" fill="hold"/>
                                        <p:tgtEl>
                                          <p:spTgt spid="686"/>
                                        </p:tgtEl>
                                        <p:attrNameLst>
                                          <p:attrName>ppt_w</p:attrName>
                                        </p:attrNameLst>
                                      </p:cBhvr>
                                      <p:tavLst>
                                        <p:tav tm="0">
                                          <p:val>
                                            <p:fltVal val="0"/>
                                          </p:val>
                                        </p:tav>
                                        <p:tav tm="100000">
                                          <p:val>
                                            <p:strVal val="#ppt_w"/>
                                          </p:val>
                                        </p:tav>
                                      </p:tavLst>
                                    </p:anim>
                                    <p:anim calcmode="lin" valueType="num">
                                      <p:cBhvr additive="repl">
                                        <p:cTn id="34" dur="1000" fill="hold"/>
                                        <p:tgtEl>
                                          <p:spTgt spid="686"/>
                                        </p:tgtEl>
                                        <p:attrNameLst>
                                          <p:attrName>ppt_h</p:attrName>
                                        </p:attrNameLst>
                                      </p:cBhvr>
                                      <p:tavLst>
                                        <p:tav tm="0">
                                          <p:val>
                                            <p:fltVal val="0"/>
                                          </p:val>
                                        </p:tav>
                                        <p:tav tm="100000">
                                          <p:val>
                                            <p:strVal val="#ppt_h"/>
                                          </p:val>
                                        </p:tav>
                                      </p:tavLst>
                                    </p:anim>
                                    <p:anim calcmode="lin" valueType="num">
                                      <p:cBhvr additive="repl">
                                        <p:cTn id="35" dur="1000" fill="hold"/>
                                        <p:tgtEl>
                                          <p:spTgt spid="686"/>
                                        </p:tgtEl>
                                        <p:attrNameLst>
                                          <p:attrName>r</p:attrName>
                                        </p:attrNameLst>
                                      </p:cBhvr>
                                      <p:tavLst>
                                        <p:tav tm="0">
                                          <p:val>
                                            <p:strVal val="90"/>
                                          </p:val>
                                        </p:tav>
                                        <p:tav tm="100000">
                                          <p:val>
                                            <p:strVal val="0"/>
                                          </p:val>
                                        </p:tav>
                                      </p:tavLst>
                                    </p:anim>
                                    <p:animEffect transition="in" filter="fade">
                                      <p:cBhvr additive="repl">
                                        <p:cTn id="36" dur="1000"/>
                                        <p:tgtEl>
                                          <p:spTgt spid="686"/>
                                        </p:tgtEl>
                                      </p:cBhvr>
                                    </p:animEffect>
                                  </p:childTnLst>
                                </p:cTn>
                              </p:par>
                              <p:par>
                                <p:cTn id="37" presetID="31" presetClass="entr" fill="hold" nodeType="withEffect">
                                  <p:stCondLst>
                                    <p:cond delay="0"/>
                                  </p:stCondLst>
                                  <p:childTnLst>
                                    <p:set>
                                      <p:cBhvr>
                                        <p:cTn id="38" dur="1" fill="hold">
                                          <p:stCondLst>
                                            <p:cond delay="0"/>
                                          </p:stCondLst>
                                        </p:cTn>
                                        <p:tgtEl>
                                          <p:spTgt spid="687"/>
                                        </p:tgtEl>
                                        <p:attrNameLst>
                                          <p:attrName>style.visibility</p:attrName>
                                        </p:attrNameLst>
                                      </p:cBhvr>
                                      <p:to>
                                        <p:strVal val="visible"/>
                                      </p:to>
                                    </p:set>
                                    <p:anim calcmode="lin" valueType="num">
                                      <p:cBhvr additive="repl">
                                        <p:cTn id="39" dur="1000" fill="hold"/>
                                        <p:tgtEl>
                                          <p:spTgt spid="687"/>
                                        </p:tgtEl>
                                        <p:attrNameLst>
                                          <p:attrName>ppt_w</p:attrName>
                                        </p:attrNameLst>
                                      </p:cBhvr>
                                      <p:tavLst>
                                        <p:tav tm="0">
                                          <p:val>
                                            <p:fltVal val="0"/>
                                          </p:val>
                                        </p:tav>
                                        <p:tav tm="100000">
                                          <p:val>
                                            <p:strVal val="#ppt_w"/>
                                          </p:val>
                                        </p:tav>
                                      </p:tavLst>
                                    </p:anim>
                                    <p:anim calcmode="lin" valueType="num">
                                      <p:cBhvr additive="repl">
                                        <p:cTn id="40" dur="1000" fill="hold"/>
                                        <p:tgtEl>
                                          <p:spTgt spid="687"/>
                                        </p:tgtEl>
                                        <p:attrNameLst>
                                          <p:attrName>ppt_h</p:attrName>
                                        </p:attrNameLst>
                                      </p:cBhvr>
                                      <p:tavLst>
                                        <p:tav tm="0">
                                          <p:val>
                                            <p:fltVal val="0"/>
                                          </p:val>
                                        </p:tav>
                                        <p:tav tm="100000">
                                          <p:val>
                                            <p:strVal val="#ppt_h"/>
                                          </p:val>
                                        </p:tav>
                                      </p:tavLst>
                                    </p:anim>
                                    <p:anim calcmode="lin" valueType="num">
                                      <p:cBhvr additive="repl">
                                        <p:cTn id="41" dur="1000" fill="hold"/>
                                        <p:tgtEl>
                                          <p:spTgt spid="687"/>
                                        </p:tgtEl>
                                        <p:attrNameLst>
                                          <p:attrName>r</p:attrName>
                                        </p:attrNameLst>
                                      </p:cBhvr>
                                      <p:tavLst>
                                        <p:tav tm="0">
                                          <p:val>
                                            <p:strVal val="90"/>
                                          </p:val>
                                        </p:tav>
                                        <p:tav tm="100000">
                                          <p:val>
                                            <p:strVal val="0"/>
                                          </p:val>
                                        </p:tav>
                                      </p:tavLst>
                                    </p:anim>
                                    <p:animEffect transition="in" filter="fade">
                                      <p:cBhvr additive="repl">
                                        <p:cTn id="42" dur="1000"/>
                                        <p:tgtEl>
                                          <p:spTgt spid="687"/>
                                        </p:tgtEl>
                                      </p:cBhvr>
                                    </p:animEffect>
                                  </p:childTnLst>
                                </p:cTn>
                              </p:par>
                              <p:par>
                                <p:cTn id="43" presetID="31" presetClass="entr" fill="hold" nodeType="withEffect">
                                  <p:stCondLst>
                                    <p:cond delay="0"/>
                                  </p:stCondLst>
                                  <p:childTnLst>
                                    <p:set>
                                      <p:cBhvr>
                                        <p:cTn id="44" dur="1" fill="hold">
                                          <p:stCondLst>
                                            <p:cond delay="0"/>
                                          </p:stCondLst>
                                        </p:cTn>
                                        <p:tgtEl>
                                          <p:spTgt spid="688"/>
                                        </p:tgtEl>
                                        <p:attrNameLst>
                                          <p:attrName>style.visibility</p:attrName>
                                        </p:attrNameLst>
                                      </p:cBhvr>
                                      <p:to>
                                        <p:strVal val="visible"/>
                                      </p:to>
                                    </p:set>
                                    <p:anim calcmode="lin" valueType="num">
                                      <p:cBhvr additive="repl">
                                        <p:cTn id="45" dur="1000" fill="hold"/>
                                        <p:tgtEl>
                                          <p:spTgt spid="688"/>
                                        </p:tgtEl>
                                        <p:attrNameLst>
                                          <p:attrName>ppt_w</p:attrName>
                                        </p:attrNameLst>
                                      </p:cBhvr>
                                      <p:tavLst>
                                        <p:tav tm="0">
                                          <p:val>
                                            <p:fltVal val="0"/>
                                          </p:val>
                                        </p:tav>
                                        <p:tav tm="100000">
                                          <p:val>
                                            <p:strVal val="#ppt_w"/>
                                          </p:val>
                                        </p:tav>
                                      </p:tavLst>
                                    </p:anim>
                                    <p:anim calcmode="lin" valueType="num">
                                      <p:cBhvr additive="repl">
                                        <p:cTn id="46" dur="1000" fill="hold"/>
                                        <p:tgtEl>
                                          <p:spTgt spid="688"/>
                                        </p:tgtEl>
                                        <p:attrNameLst>
                                          <p:attrName>ppt_h</p:attrName>
                                        </p:attrNameLst>
                                      </p:cBhvr>
                                      <p:tavLst>
                                        <p:tav tm="0">
                                          <p:val>
                                            <p:fltVal val="0"/>
                                          </p:val>
                                        </p:tav>
                                        <p:tav tm="100000">
                                          <p:val>
                                            <p:strVal val="#ppt_h"/>
                                          </p:val>
                                        </p:tav>
                                      </p:tavLst>
                                    </p:anim>
                                    <p:anim calcmode="lin" valueType="num">
                                      <p:cBhvr additive="repl">
                                        <p:cTn id="47" dur="1000" fill="hold"/>
                                        <p:tgtEl>
                                          <p:spTgt spid="688"/>
                                        </p:tgtEl>
                                        <p:attrNameLst>
                                          <p:attrName>r</p:attrName>
                                        </p:attrNameLst>
                                      </p:cBhvr>
                                      <p:tavLst>
                                        <p:tav tm="0">
                                          <p:val>
                                            <p:strVal val="90"/>
                                          </p:val>
                                        </p:tav>
                                        <p:tav tm="100000">
                                          <p:val>
                                            <p:strVal val="0"/>
                                          </p:val>
                                        </p:tav>
                                      </p:tavLst>
                                    </p:anim>
                                    <p:animEffect transition="in" filter="fade">
                                      <p:cBhvr additive="repl">
                                        <p:cTn id="48" dur="1000"/>
                                        <p:tgtEl>
                                          <p:spTgt spid="688"/>
                                        </p:tgtEl>
                                      </p:cBhvr>
                                    </p:animEffect>
                                  </p:childTnLst>
                                </p:cTn>
                              </p:par>
                              <p:par>
                                <p:cTn id="49" presetID="31" presetClass="entr" fill="hold" nodeType="withEffect">
                                  <p:stCondLst>
                                    <p:cond delay="0"/>
                                  </p:stCondLst>
                                  <p:childTnLst>
                                    <p:set>
                                      <p:cBhvr>
                                        <p:cTn id="50" dur="1" fill="hold">
                                          <p:stCondLst>
                                            <p:cond delay="0"/>
                                          </p:stCondLst>
                                        </p:cTn>
                                        <p:tgtEl>
                                          <p:spTgt spid="691"/>
                                        </p:tgtEl>
                                        <p:attrNameLst>
                                          <p:attrName>style.visibility</p:attrName>
                                        </p:attrNameLst>
                                      </p:cBhvr>
                                      <p:to>
                                        <p:strVal val="visible"/>
                                      </p:to>
                                    </p:set>
                                    <p:anim calcmode="lin" valueType="num">
                                      <p:cBhvr additive="repl">
                                        <p:cTn id="51" dur="1000" fill="hold"/>
                                        <p:tgtEl>
                                          <p:spTgt spid="691"/>
                                        </p:tgtEl>
                                        <p:attrNameLst>
                                          <p:attrName>ppt_w</p:attrName>
                                        </p:attrNameLst>
                                      </p:cBhvr>
                                      <p:tavLst>
                                        <p:tav tm="0">
                                          <p:val>
                                            <p:fltVal val="0"/>
                                          </p:val>
                                        </p:tav>
                                        <p:tav tm="100000">
                                          <p:val>
                                            <p:strVal val="#ppt_w"/>
                                          </p:val>
                                        </p:tav>
                                      </p:tavLst>
                                    </p:anim>
                                    <p:anim calcmode="lin" valueType="num">
                                      <p:cBhvr additive="repl">
                                        <p:cTn id="52" dur="1000" fill="hold"/>
                                        <p:tgtEl>
                                          <p:spTgt spid="691"/>
                                        </p:tgtEl>
                                        <p:attrNameLst>
                                          <p:attrName>ppt_h</p:attrName>
                                        </p:attrNameLst>
                                      </p:cBhvr>
                                      <p:tavLst>
                                        <p:tav tm="0">
                                          <p:val>
                                            <p:fltVal val="0"/>
                                          </p:val>
                                        </p:tav>
                                        <p:tav tm="100000">
                                          <p:val>
                                            <p:strVal val="#ppt_h"/>
                                          </p:val>
                                        </p:tav>
                                      </p:tavLst>
                                    </p:anim>
                                    <p:anim calcmode="lin" valueType="num">
                                      <p:cBhvr additive="repl">
                                        <p:cTn id="53" dur="1000" fill="hold"/>
                                        <p:tgtEl>
                                          <p:spTgt spid="691"/>
                                        </p:tgtEl>
                                        <p:attrNameLst>
                                          <p:attrName>r</p:attrName>
                                        </p:attrNameLst>
                                      </p:cBhvr>
                                      <p:tavLst>
                                        <p:tav tm="0">
                                          <p:val>
                                            <p:strVal val="90"/>
                                          </p:val>
                                        </p:tav>
                                        <p:tav tm="100000">
                                          <p:val>
                                            <p:strVal val="0"/>
                                          </p:val>
                                        </p:tav>
                                      </p:tavLst>
                                    </p:anim>
                                    <p:animEffect transition="in" filter="fade">
                                      <p:cBhvr additive="repl">
                                        <p:cTn id="54" dur="1000"/>
                                        <p:tgtEl>
                                          <p:spTgt spid="691"/>
                                        </p:tgtEl>
                                      </p:cBhvr>
                                    </p:animEffect>
                                  </p:childTnLst>
                                </p:cTn>
                              </p:par>
                              <p:par>
                                <p:cTn id="55" presetID="31" presetClass="entr" fill="hold" nodeType="withEffect">
                                  <p:stCondLst>
                                    <p:cond delay="0"/>
                                  </p:stCondLst>
                                  <p:childTnLst>
                                    <p:set>
                                      <p:cBhvr>
                                        <p:cTn id="56" dur="1" fill="hold">
                                          <p:stCondLst>
                                            <p:cond delay="0"/>
                                          </p:stCondLst>
                                        </p:cTn>
                                        <p:tgtEl>
                                          <p:spTgt spid="692"/>
                                        </p:tgtEl>
                                        <p:attrNameLst>
                                          <p:attrName>style.visibility</p:attrName>
                                        </p:attrNameLst>
                                      </p:cBhvr>
                                      <p:to>
                                        <p:strVal val="visible"/>
                                      </p:to>
                                    </p:set>
                                    <p:anim calcmode="lin" valueType="num">
                                      <p:cBhvr additive="repl">
                                        <p:cTn id="57" dur="1000" fill="hold"/>
                                        <p:tgtEl>
                                          <p:spTgt spid="692"/>
                                        </p:tgtEl>
                                        <p:attrNameLst>
                                          <p:attrName>ppt_w</p:attrName>
                                        </p:attrNameLst>
                                      </p:cBhvr>
                                      <p:tavLst>
                                        <p:tav tm="0">
                                          <p:val>
                                            <p:fltVal val="0"/>
                                          </p:val>
                                        </p:tav>
                                        <p:tav tm="100000">
                                          <p:val>
                                            <p:strVal val="#ppt_w"/>
                                          </p:val>
                                        </p:tav>
                                      </p:tavLst>
                                    </p:anim>
                                    <p:anim calcmode="lin" valueType="num">
                                      <p:cBhvr additive="repl">
                                        <p:cTn id="58" dur="1000" fill="hold"/>
                                        <p:tgtEl>
                                          <p:spTgt spid="692"/>
                                        </p:tgtEl>
                                        <p:attrNameLst>
                                          <p:attrName>ppt_h</p:attrName>
                                        </p:attrNameLst>
                                      </p:cBhvr>
                                      <p:tavLst>
                                        <p:tav tm="0">
                                          <p:val>
                                            <p:fltVal val="0"/>
                                          </p:val>
                                        </p:tav>
                                        <p:tav tm="100000">
                                          <p:val>
                                            <p:strVal val="#ppt_h"/>
                                          </p:val>
                                        </p:tav>
                                      </p:tavLst>
                                    </p:anim>
                                    <p:anim calcmode="lin" valueType="num">
                                      <p:cBhvr additive="repl">
                                        <p:cTn id="59" dur="1000" fill="hold"/>
                                        <p:tgtEl>
                                          <p:spTgt spid="692"/>
                                        </p:tgtEl>
                                        <p:attrNameLst>
                                          <p:attrName>r</p:attrName>
                                        </p:attrNameLst>
                                      </p:cBhvr>
                                      <p:tavLst>
                                        <p:tav tm="0">
                                          <p:val>
                                            <p:strVal val="90"/>
                                          </p:val>
                                        </p:tav>
                                        <p:tav tm="100000">
                                          <p:val>
                                            <p:strVal val="0"/>
                                          </p:val>
                                        </p:tav>
                                      </p:tavLst>
                                    </p:anim>
                                    <p:animEffect transition="in" filter="fade">
                                      <p:cBhvr additive="repl">
                                        <p:cTn id="60" dur="1000"/>
                                        <p:tgtEl>
                                          <p:spTgt spid="692"/>
                                        </p:tgtEl>
                                      </p:cBhvr>
                                    </p:animEffect>
                                  </p:childTnLst>
                                </p:cTn>
                              </p:par>
                              <p:par>
                                <p:cTn id="61" presetID="31" presetClass="entr" fill="hold" nodeType="withEffect">
                                  <p:stCondLst>
                                    <p:cond delay="0"/>
                                  </p:stCondLst>
                                  <p:childTnLst>
                                    <p:set>
                                      <p:cBhvr>
                                        <p:cTn id="62" dur="1" fill="hold">
                                          <p:stCondLst>
                                            <p:cond delay="0"/>
                                          </p:stCondLst>
                                        </p:cTn>
                                        <p:tgtEl>
                                          <p:spTgt spid="693"/>
                                        </p:tgtEl>
                                        <p:attrNameLst>
                                          <p:attrName>style.visibility</p:attrName>
                                        </p:attrNameLst>
                                      </p:cBhvr>
                                      <p:to>
                                        <p:strVal val="visible"/>
                                      </p:to>
                                    </p:set>
                                    <p:anim calcmode="lin" valueType="num">
                                      <p:cBhvr additive="repl">
                                        <p:cTn id="63" dur="1000" fill="hold"/>
                                        <p:tgtEl>
                                          <p:spTgt spid="693"/>
                                        </p:tgtEl>
                                        <p:attrNameLst>
                                          <p:attrName>ppt_w</p:attrName>
                                        </p:attrNameLst>
                                      </p:cBhvr>
                                      <p:tavLst>
                                        <p:tav tm="0">
                                          <p:val>
                                            <p:fltVal val="0"/>
                                          </p:val>
                                        </p:tav>
                                        <p:tav tm="100000">
                                          <p:val>
                                            <p:strVal val="#ppt_w"/>
                                          </p:val>
                                        </p:tav>
                                      </p:tavLst>
                                    </p:anim>
                                    <p:anim calcmode="lin" valueType="num">
                                      <p:cBhvr additive="repl">
                                        <p:cTn id="64" dur="1000" fill="hold"/>
                                        <p:tgtEl>
                                          <p:spTgt spid="693"/>
                                        </p:tgtEl>
                                        <p:attrNameLst>
                                          <p:attrName>ppt_h</p:attrName>
                                        </p:attrNameLst>
                                      </p:cBhvr>
                                      <p:tavLst>
                                        <p:tav tm="0">
                                          <p:val>
                                            <p:fltVal val="0"/>
                                          </p:val>
                                        </p:tav>
                                        <p:tav tm="100000">
                                          <p:val>
                                            <p:strVal val="#ppt_h"/>
                                          </p:val>
                                        </p:tav>
                                      </p:tavLst>
                                    </p:anim>
                                    <p:anim calcmode="lin" valueType="num">
                                      <p:cBhvr additive="repl">
                                        <p:cTn id="65" dur="1000" fill="hold"/>
                                        <p:tgtEl>
                                          <p:spTgt spid="693"/>
                                        </p:tgtEl>
                                        <p:attrNameLst>
                                          <p:attrName>r</p:attrName>
                                        </p:attrNameLst>
                                      </p:cBhvr>
                                      <p:tavLst>
                                        <p:tav tm="0">
                                          <p:val>
                                            <p:strVal val="90"/>
                                          </p:val>
                                        </p:tav>
                                        <p:tav tm="100000">
                                          <p:val>
                                            <p:strVal val="0"/>
                                          </p:val>
                                        </p:tav>
                                      </p:tavLst>
                                    </p:anim>
                                    <p:animEffect transition="in" filter="fade">
                                      <p:cBhvr additive="repl">
                                        <p:cTn id="66" dur="1000"/>
                                        <p:tgtEl>
                                          <p:spTgt spid="693"/>
                                        </p:tgtEl>
                                      </p:cBhvr>
                                    </p:animEffect>
                                  </p:childTnLst>
                                </p:cTn>
                              </p:par>
                              <p:par>
                                <p:cTn id="67" presetID="31" presetClass="entr" fill="hold" nodeType="withEffect">
                                  <p:stCondLst>
                                    <p:cond delay="0"/>
                                  </p:stCondLst>
                                  <p:childTnLst>
                                    <p:set>
                                      <p:cBhvr>
                                        <p:cTn id="68" dur="1" fill="hold">
                                          <p:stCondLst>
                                            <p:cond delay="0"/>
                                          </p:stCondLst>
                                        </p:cTn>
                                        <p:tgtEl>
                                          <p:spTgt spid="694"/>
                                        </p:tgtEl>
                                        <p:attrNameLst>
                                          <p:attrName>style.visibility</p:attrName>
                                        </p:attrNameLst>
                                      </p:cBhvr>
                                      <p:to>
                                        <p:strVal val="visible"/>
                                      </p:to>
                                    </p:set>
                                    <p:anim calcmode="lin" valueType="num">
                                      <p:cBhvr additive="repl">
                                        <p:cTn id="69" dur="1000" fill="hold"/>
                                        <p:tgtEl>
                                          <p:spTgt spid="694"/>
                                        </p:tgtEl>
                                        <p:attrNameLst>
                                          <p:attrName>ppt_w</p:attrName>
                                        </p:attrNameLst>
                                      </p:cBhvr>
                                      <p:tavLst>
                                        <p:tav tm="0">
                                          <p:val>
                                            <p:fltVal val="0"/>
                                          </p:val>
                                        </p:tav>
                                        <p:tav tm="100000">
                                          <p:val>
                                            <p:strVal val="#ppt_w"/>
                                          </p:val>
                                        </p:tav>
                                      </p:tavLst>
                                    </p:anim>
                                    <p:anim calcmode="lin" valueType="num">
                                      <p:cBhvr additive="repl">
                                        <p:cTn id="70" dur="1000" fill="hold"/>
                                        <p:tgtEl>
                                          <p:spTgt spid="694"/>
                                        </p:tgtEl>
                                        <p:attrNameLst>
                                          <p:attrName>ppt_h</p:attrName>
                                        </p:attrNameLst>
                                      </p:cBhvr>
                                      <p:tavLst>
                                        <p:tav tm="0">
                                          <p:val>
                                            <p:fltVal val="0"/>
                                          </p:val>
                                        </p:tav>
                                        <p:tav tm="100000">
                                          <p:val>
                                            <p:strVal val="#ppt_h"/>
                                          </p:val>
                                        </p:tav>
                                      </p:tavLst>
                                    </p:anim>
                                    <p:anim calcmode="lin" valueType="num">
                                      <p:cBhvr additive="repl">
                                        <p:cTn id="71" dur="1000" fill="hold"/>
                                        <p:tgtEl>
                                          <p:spTgt spid="694"/>
                                        </p:tgtEl>
                                        <p:attrNameLst>
                                          <p:attrName>r</p:attrName>
                                        </p:attrNameLst>
                                      </p:cBhvr>
                                      <p:tavLst>
                                        <p:tav tm="0">
                                          <p:val>
                                            <p:strVal val="90"/>
                                          </p:val>
                                        </p:tav>
                                        <p:tav tm="100000">
                                          <p:val>
                                            <p:strVal val="0"/>
                                          </p:val>
                                        </p:tav>
                                      </p:tavLst>
                                    </p:anim>
                                    <p:animEffect transition="in" filter="fade">
                                      <p:cBhvr additive="repl">
                                        <p:cTn id="72" dur="1000"/>
                                        <p:tgtEl>
                                          <p:spTgt spid="694"/>
                                        </p:tgtEl>
                                      </p:cBhvr>
                                    </p:animEffect>
                                  </p:childTnLst>
                                </p:cTn>
                              </p:par>
                              <p:par>
                                <p:cTn id="73" presetID="31" presetClass="entr" fill="hold" nodeType="withEffect">
                                  <p:stCondLst>
                                    <p:cond delay="0"/>
                                  </p:stCondLst>
                                  <p:childTnLst>
                                    <p:set>
                                      <p:cBhvr>
                                        <p:cTn id="74" dur="1" fill="hold">
                                          <p:stCondLst>
                                            <p:cond delay="0"/>
                                          </p:stCondLst>
                                        </p:cTn>
                                        <p:tgtEl>
                                          <p:spTgt spid="695"/>
                                        </p:tgtEl>
                                        <p:attrNameLst>
                                          <p:attrName>style.visibility</p:attrName>
                                        </p:attrNameLst>
                                      </p:cBhvr>
                                      <p:to>
                                        <p:strVal val="visible"/>
                                      </p:to>
                                    </p:set>
                                    <p:anim calcmode="lin" valueType="num">
                                      <p:cBhvr additive="repl">
                                        <p:cTn id="75" dur="1000" fill="hold"/>
                                        <p:tgtEl>
                                          <p:spTgt spid="695"/>
                                        </p:tgtEl>
                                        <p:attrNameLst>
                                          <p:attrName>ppt_w</p:attrName>
                                        </p:attrNameLst>
                                      </p:cBhvr>
                                      <p:tavLst>
                                        <p:tav tm="0">
                                          <p:val>
                                            <p:fltVal val="0"/>
                                          </p:val>
                                        </p:tav>
                                        <p:tav tm="100000">
                                          <p:val>
                                            <p:strVal val="#ppt_w"/>
                                          </p:val>
                                        </p:tav>
                                      </p:tavLst>
                                    </p:anim>
                                    <p:anim calcmode="lin" valueType="num">
                                      <p:cBhvr additive="repl">
                                        <p:cTn id="76" dur="1000" fill="hold"/>
                                        <p:tgtEl>
                                          <p:spTgt spid="695"/>
                                        </p:tgtEl>
                                        <p:attrNameLst>
                                          <p:attrName>ppt_h</p:attrName>
                                        </p:attrNameLst>
                                      </p:cBhvr>
                                      <p:tavLst>
                                        <p:tav tm="0">
                                          <p:val>
                                            <p:fltVal val="0"/>
                                          </p:val>
                                        </p:tav>
                                        <p:tav tm="100000">
                                          <p:val>
                                            <p:strVal val="#ppt_h"/>
                                          </p:val>
                                        </p:tav>
                                      </p:tavLst>
                                    </p:anim>
                                    <p:anim calcmode="lin" valueType="num">
                                      <p:cBhvr additive="repl">
                                        <p:cTn id="77" dur="1000" fill="hold"/>
                                        <p:tgtEl>
                                          <p:spTgt spid="695"/>
                                        </p:tgtEl>
                                        <p:attrNameLst>
                                          <p:attrName>r</p:attrName>
                                        </p:attrNameLst>
                                      </p:cBhvr>
                                      <p:tavLst>
                                        <p:tav tm="0">
                                          <p:val>
                                            <p:strVal val="90"/>
                                          </p:val>
                                        </p:tav>
                                        <p:tav tm="100000">
                                          <p:val>
                                            <p:strVal val="0"/>
                                          </p:val>
                                        </p:tav>
                                      </p:tavLst>
                                    </p:anim>
                                    <p:animEffect transition="in" filter="fade">
                                      <p:cBhvr additive="repl">
                                        <p:cTn id="78" dur="1000"/>
                                        <p:tgtEl>
                                          <p:spTgt spid="695"/>
                                        </p:tgtEl>
                                      </p:cBhvr>
                                    </p:animEffect>
                                  </p:childTnLst>
                                </p:cTn>
                              </p:par>
                              <p:par>
                                <p:cTn id="79" presetID="31" presetClass="entr" fill="hold" nodeType="withEffect">
                                  <p:stCondLst>
                                    <p:cond delay="0"/>
                                  </p:stCondLst>
                                  <p:childTnLst>
                                    <p:set>
                                      <p:cBhvr>
                                        <p:cTn id="80" dur="1" fill="hold">
                                          <p:stCondLst>
                                            <p:cond delay="0"/>
                                          </p:stCondLst>
                                        </p:cTn>
                                        <p:tgtEl>
                                          <p:spTgt spid="696"/>
                                        </p:tgtEl>
                                        <p:attrNameLst>
                                          <p:attrName>style.visibility</p:attrName>
                                        </p:attrNameLst>
                                      </p:cBhvr>
                                      <p:to>
                                        <p:strVal val="visible"/>
                                      </p:to>
                                    </p:set>
                                    <p:anim calcmode="lin" valueType="num">
                                      <p:cBhvr additive="repl">
                                        <p:cTn id="81" dur="1000" fill="hold"/>
                                        <p:tgtEl>
                                          <p:spTgt spid="696"/>
                                        </p:tgtEl>
                                        <p:attrNameLst>
                                          <p:attrName>ppt_w</p:attrName>
                                        </p:attrNameLst>
                                      </p:cBhvr>
                                      <p:tavLst>
                                        <p:tav tm="0">
                                          <p:val>
                                            <p:fltVal val="0"/>
                                          </p:val>
                                        </p:tav>
                                        <p:tav tm="100000">
                                          <p:val>
                                            <p:strVal val="#ppt_w"/>
                                          </p:val>
                                        </p:tav>
                                      </p:tavLst>
                                    </p:anim>
                                    <p:anim calcmode="lin" valueType="num">
                                      <p:cBhvr additive="repl">
                                        <p:cTn id="82" dur="1000" fill="hold"/>
                                        <p:tgtEl>
                                          <p:spTgt spid="696"/>
                                        </p:tgtEl>
                                        <p:attrNameLst>
                                          <p:attrName>ppt_h</p:attrName>
                                        </p:attrNameLst>
                                      </p:cBhvr>
                                      <p:tavLst>
                                        <p:tav tm="0">
                                          <p:val>
                                            <p:fltVal val="0"/>
                                          </p:val>
                                        </p:tav>
                                        <p:tav tm="100000">
                                          <p:val>
                                            <p:strVal val="#ppt_h"/>
                                          </p:val>
                                        </p:tav>
                                      </p:tavLst>
                                    </p:anim>
                                    <p:anim calcmode="lin" valueType="num">
                                      <p:cBhvr additive="repl">
                                        <p:cTn id="83" dur="1000" fill="hold"/>
                                        <p:tgtEl>
                                          <p:spTgt spid="696"/>
                                        </p:tgtEl>
                                        <p:attrNameLst>
                                          <p:attrName>r</p:attrName>
                                        </p:attrNameLst>
                                      </p:cBhvr>
                                      <p:tavLst>
                                        <p:tav tm="0">
                                          <p:val>
                                            <p:strVal val="90"/>
                                          </p:val>
                                        </p:tav>
                                        <p:tav tm="100000">
                                          <p:val>
                                            <p:strVal val="0"/>
                                          </p:val>
                                        </p:tav>
                                      </p:tavLst>
                                    </p:anim>
                                    <p:animEffect transition="in" filter="fade">
                                      <p:cBhvr additive="repl">
                                        <p:cTn id="84" dur="1000"/>
                                        <p:tgtEl>
                                          <p:spTgt spid="696"/>
                                        </p:tgtEl>
                                      </p:cBhvr>
                                    </p:animEffect>
                                  </p:childTnLst>
                                </p:cTn>
                              </p:par>
                              <p:par>
                                <p:cTn id="85" presetID="31" presetClass="entr" fill="hold" nodeType="withEffect">
                                  <p:stCondLst>
                                    <p:cond delay="0"/>
                                  </p:stCondLst>
                                  <p:childTnLst>
                                    <p:set>
                                      <p:cBhvr>
                                        <p:cTn id="86" dur="1" fill="hold">
                                          <p:stCondLst>
                                            <p:cond delay="0"/>
                                          </p:stCondLst>
                                        </p:cTn>
                                        <p:tgtEl>
                                          <p:spTgt spid="697"/>
                                        </p:tgtEl>
                                        <p:attrNameLst>
                                          <p:attrName>style.visibility</p:attrName>
                                        </p:attrNameLst>
                                      </p:cBhvr>
                                      <p:to>
                                        <p:strVal val="visible"/>
                                      </p:to>
                                    </p:set>
                                    <p:anim calcmode="lin" valueType="num">
                                      <p:cBhvr additive="repl">
                                        <p:cTn id="87" dur="1000" fill="hold"/>
                                        <p:tgtEl>
                                          <p:spTgt spid="697"/>
                                        </p:tgtEl>
                                        <p:attrNameLst>
                                          <p:attrName>ppt_w</p:attrName>
                                        </p:attrNameLst>
                                      </p:cBhvr>
                                      <p:tavLst>
                                        <p:tav tm="0">
                                          <p:val>
                                            <p:fltVal val="0"/>
                                          </p:val>
                                        </p:tav>
                                        <p:tav tm="100000">
                                          <p:val>
                                            <p:strVal val="#ppt_w"/>
                                          </p:val>
                                        </p:tav>
                                      </p:tavLst>
                                    </p:anim>
                                    <p:anim calcmode="lin" valueType="num">
                                      <p:cBhvr additive="repl">
                                        <p:cTn id="88" dur="1000" fill="hold"/>
                                        <p:tgtEl>
                                          <p:spTgt spid="697"/>
                                        </p:tgtEl>
                                        <p:attrNameLst>
                                          <p:attrName>ppt_h</p:attrName>
                                        </p:attrNameLst>
                                      </p:cBhvr>
                                      <p:tavLst>
                                        <p:tav tm="0">
                                          <p:val>
                                            <p:fltVal val="0"/>
                                          </p:val>
                                        </p:tav>
                                        <p:tav tm="100000">
                                          <p:val>
                                            <p:strVal val="#ppt_h"/>
                                          </p:val>
                                        </p:tav>
                                      </p:tavLst>
                                    </p:anim>
                                    <p:anim calcmode="lin" valueType="num">
                                      <p:cBhvr additive="repl">
                                        <p:cTn id="89" dur="1000" fill="hold"/>
                                        <p:tgtEl>
                                          <p:spTgt spid="697"/>
                                        </p:tgtEl>
                                        <p:attrNameLst>
                                          <p:attrName>r</p:attrName>
                                        </p:attrNameLst>
                                      </p:cBhvr>
                                      <p:tavLst>
                                        <p:tav tm="0">
                                          <p:val>
                                            <p:strVal val="90"/>
                                          </p:val>
                                        </p:tav>
                                        <p:tav tm="100000">
                                          <p:val>
                                            <p:strVal val="0"/>
                                          </p:val>
                                        </p:tav>
                                      </p:tavLst>
                                    </p:anim>
                                    <p:animEffect transition="in" filter="fade">
                                      <p:cBhvr additive="repl">
                                        <p:cTn id="90" dur="1000"/>
                                        <p:tgtEl>
                                          <p:spTgt spid="697"/>
                                        </p:tgtEl>
                                      </p:cBhvr>
                                    </p:animEffect>
                                  </p:childTnLst>
                                </p:cTn>
                              </p:par>
                              <p:par>
                                <p:cTn id="91" presetID="31" presetClass="entr" fill="hold" nodeType="withEffect">
                                  <p:stCondLst>
                                    <p:cond delay="0"/>
                                  </p:stCondLst>
                                  <p:childTnLst>
                                    <p:set>
                                      <p:cBhvr>
                                        <p:cTn id="92" dur="1" fill="hold">
                                          <p:stCondLst>
                                            <p:cond delay="0"/>
                                          </p:stCondLst>
                                        </p:cTn>
                                        <p:tgtEl>
                                          <p:spTgt spid="698"/>
                                        </p:tgtEl>
                                        <p:attrNameLst>
                                          <p:attrName>style.visibility</p:attrName>
                                        </p:attrNameLst>
                                      </p:cBhvr>
                                      <p:to>
                                        <p:strVal val="visible"/>
                                      </p:to>
                                    </p:set>
                                    <p:anim calcmode="lin" valueType="num">
                                      <p:cBhvr additive="repl">
                                        <p:cTn id="93" dur="1000" fill="hold"/>
                                        <p:tgtEl>
                                          <p:spTgt spid="698"/>
                                        </p:tgtEl>
                                        <p:attrNameLst>
                                          <p:attrName>ppt_w</p:attrName>
                                        </p:attrNameLst>
                                      </p:cBhvr>
                                      <p:tavLst>
                                        <p:tav tm="0">
                                          <p:val>
                                            <p:fltVal val="0"/>
                                          </p:val>
                                        </p:tav>
                                        <p:tav tm="100000">
                                          <p:val>
                                            <p:strVal val="#ppt_w"/>
                                          </p:val>
                                        </p:tav>
                                      </p:tavLst>
                                    </p:anim>
                                    <p:anim calcmode="lin" valueType="num">
                                      <p:cBhvr additive="repl">
                                        <p:cTn id="94" dur="1000" fill="hold"/>
                                        <p:tgtEl>
                                          <p:spTgt spid="698"/>
                                        </p:tgtEl>
                                        <p:attrNameLst>
                                          <p:attrName>ppt_h</p:attrName>
                                        </p:attrNameLst>
                                      </p:cBhvr>
                                      <p:tavLst>
                                        <p:tav tm="0">
                                          <p:val>
                                            <p:fltVal val="0"/>
                                          </p:val>
                                        </p:tav>
                                        <p:tav tm="100000">
                                          <p:val>
                                            <p:strVal val="#ppt_h"/>
                                          </p:val>
                                        </p:tav>
                                      </p:tavLst>
                                    </p:anim>
                                    <p:anim calcmode="lin" valueType="num">
                                      <p:cBhvr additive="repl">
                                        <p:cTn id="95" dur="1000" fill="hold"/>
                                        <p:tgtEl>
                                          <p:spTgt spid="698"/>
                                        </p:tgtEl>
                                        <p:attrNameLst>
                                          <p:attrName>r</p:attrName>
                                        </p:attrNameLst>
                                      </p:cBhvr>
                                      <p:tavLst>
                                        <p:tav tm="0">
                                          <p:val>
                                            <p:strVal val="90"/>
                                          </p:val>
                                        </p:tav>
                                        <p:tav tm="100000">
                                          <p:val>
                                            <p:strVal val="0"/>
                                          </p:val>
                                        </p:tav>
                                      </p:tavLst>
                                    </p:anim>
                                    <p:animEffect transition="in" filter="fade">
                                      <p:cBhvr additive="repl">
                                        <p:cTn id="96" dur="10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CustomShape 1"/>
          <p:cNvSpPr/>
          <p:nvPr/>
        </p:nvSpPr>
        <p:spPr>
          <a:xfrm>
            <a:off x="2138760" y="3782880"/>
            <a:ext cx="3700440" cy="1462080"/>
          </a:xfrm>
          <a:custGeom>
            <a:avLst/>
            <a:gdLst/>
            <a:ahLst/>
            <a:cxnLst/>
            <a:rect l="l" t="t" r="r" b="b"/>
            <a:pathLst>
              <a:path w="21600" h="18122">
                <a:moveTo>
                  <a:pt x="0" y="0"/>
                </a:moveTo>
                <a:cubicBezTo>
                  <a:pt x="541" y="2747"/>
                  <a:pt x="1208" y="5349"/>
                  <a:pt x="2024" y="7689"/>
                </a:cubicBezTo>
                <a:cubicBezTo>
                  <a:pt x="6871" y="21600"/>
                  <a:pt x="14731" y="21600"/>
                  <a:pt x="19579" y="7689"/>
                </a:cubicBezTo>
                <a:cubicBezTo>
                  <a:pt x="20394" y="5349"/>
                  <a:pt x="21059" y="2747"/>
                  <a:pt x="21600" y="0"/>
                </a:cubicBezTo>
                <a:lnTo>
                  <a:pt x="0" y="0"/>
                </a:lnTo>
                <a:close/>
              </a:path>
            </a:pathLst>
          </a:custGeom>
          <a:gradFill rotWithShape="0">
            <a:gsLst>
              <a:gs pos="0">
                <a:srgbClr val="FFBA02"/>
              </a:gs>
              <a:gs pos="100000">
                <a:srgbClr val="FFEA03"/>
              </a:gs>
            </a:gsLst>
            <a:lin ang="2088000"/>
          </a:gradFill>
          <a:ln w="12600">
            <a:noFill/>
          </a:ln>
        </p:spPr>
        <p:style>
          <a:lnRef idx="0">
            <a:scrgbClr r="0" g="0" b="0"/>
          </a:lnRef>
          <a:fillRef idx="0">
            <a:scrgbClr r="0" g="0" b="0"/>
          </a:fillRef>
          <a:effectRef idx="0">
            <a:scrgbClr r="0" g="0" b="0"/>
          </a:effectRef>
          <a:fontRef idx="minor"/>
        </p:style>
      </p:sp>
      <p:sp>
        <p:nvSpPr>
          <p:cNvPr id="700" name="CustomShape 2"/>
          <p:cNvSpPr/>
          <p:nvPr/>
        </p:nvSpPr>
        <p:spPr>
          <a:xfrm>
            <a:off x="3672000" y="894720"/>
            <a:ext cx="4144320" cy="1861920"/>
          </a:xfrm>
          <a:custGeom>
            <a:avLst/>
            <a:gdLst/>
            <a:ahLst/>
            <a:cxnLst/>
            <a:rect l="l" t="t" r="r" b="b"/>
            <a:pathLst>
              <a:path w="21572" h="21600">
                <a:moveTo>
                  <a:pt x="0" y="0"/>
                </a:moveTo>
                <a:cubicBezTo>
                  <a:pt x="2992" y="868"/>
                  <a:pt x="5912" y="5093"/>
                  <a:pt x="8202" y="12698"/>
                </a:cubicBezTo>
                <a:cubicBezTo>
                  <a:pt x="9021" y="15418"/>
                  <a:pt x="9693" y="18430"/>
                  <a:pt x="10253" y="21600"/>
                </a:cubicBezTo>
                <a:lnTo>
                  <a:pt x="18611" y="21600"/>
                </a:lnTo>
                <a:cubicBezTo>
                  <a:pt x="20268" y="21095"/>
                  <a:pt x="21545" y="16523"/>
                  <a:pt x="21572" y="10995"/>
                </a:cubicBezTo>
                <a:cubicBezTo>
                  <a:pt x="21600" y="5325"/>
                  <a:pt x="20311" y="537"/>
                  <a:pt x="18611" y="0"/>
                </a:cubicBezTo>
                <a:lnTo>
                  <a:pt x="0" y="0"/>
                </a:lnTo>
                <a:close/>
              </a:path>
            </a:pathLst>
          </a:custGeom>
          <a:gradFill rotWithShape="0">
            <a:gsLst>
              <a:gs pos="0">
                <a:srgbClr val="85CE02"/>
              </a:gs>
              <a:gs pos="100000">
                <a:srgbClr val="FFEA03"/>
              </a:gs>
            </a:gsLst>
            <a:lin ang="2088000"/>
          </a:gradFill>
          <a:ln w="12600">
            <a:noFill/>
          </a:ln>
        </p:spPr>
        <p:style>
          <a:lnRef idx="0">
            <a:scrgbClr r="0" g="0" b="0"/>
          </a:lnRef>
          <a:fillRef idx="0">
            <a:scrgbClr r="0" g="0" b="0"/>
          </a:fillRef>
          <a:effectRef idx="0">
            <a:scrgbClr r="0" g="0" b="0"/>
          </a:effectRef>
          <a:fontRef idx="minor"/>
        </p:style>
      </p:sp>
      <p:sp>
        <p:nvSpPr>
          <p:cNvPr id="701" name="CustomShape 3"/>
          <p:cNvSpPr/>
          <p:nvPr/>
        </p:nvSpPr>
        <p:spPr>
          <a:xfrm>
            <a:off x="5105160" y="2804640"/>
            <a:ext cx="2687400" cy="1802400"/>
          </a:xfrm>
          <a:custGeom>
            <a:avLst/>
            <a:gdLst/>
            <a:ahLst/>
            <a:cxnLst/>
            <a:rect l="l" t="t" r="r" b="b"/>
            <a:pathLst>
              <a:path w="21576" h="21600">
                <a:moveTo>
                  <a:pt x="2522" y="0"/>
                </a:moveTo>
                <a:cubicBezTo>
                  <a:pt x="2532" y="3732"/>
                  <a:pt x="2325" y="7461"/>
                  <a:pt x="1904" y="11093"/>
                </a:cubicBezTo>
                <a:cubicBezTo>
                  <a:pt x="1482" y="14725"/>
                  <a:pt x="847" y="18259"/>
                  <a:pt x="0" y="21600"/>
                </a:cubicBezTo>
                <a:lnTo>
                  <a:pt x="17156" y="21600"/>
                </a:lnTo>
                <a:cubicBezTo>
                  <a:pt x="19640" y="21112"/>
                  <a:pt x="21552" y="16488"/>
                  <a:pt x="21576" y="10913"/>
                </a:cubicBezTo>
                <a:cubicBezTo>
                  <a:pt x="21600" y="5256"/>
                  <a:pt x="19676" y="506"/>
                  <a:pt x="17156" y="0"/>
                </a:cubicBezTo>
                <a:lnTo>
                  <a:pt x="2522" y="0"/>
                </a:lnTo>
                <a:close/>
              </a:path>
            </a:pathLst>
          </a:custGeom>
          <a:gradFill rotWithShape="0">
            <a:gsLst>
              <a:gs pos="0">
                <a:srgbClr val="FF486D"/>
              </a:gs>
              <a:gs pos="100000">
                <a:srgbClr val="FF486D"/>
              </a:gs>
            </a:gsLst>
            <a:lin ang="684000"/>
          </a:gradFill>
          <a:ln w="12600">
            <a:noFill/>
          </a:ln>
        </p:spPr>
        <p:style>
          <a:lnRef idx="0">
            <a:scrgbClr r="0" g="0" b="0"/>
          </a:lnRef>
          <a:fillRef idx="0">
            <a:scrgbClr r="0" g="0" b="0"/>
          </a:fillRef>
          <a:effectRef idx="0">
            <a:scrgbClr r="0" g="0" b="0"/>
          </a:effectRef>
          <a:fontRef idx="minor"/>
        </p:style>
      </p:sp>
      <p:sp>
        <p:nvSpPr>
          <p:cNvPr id="702" name="CustomShape 4"/>
          <p:cNvSpPr/>
          <p:nvPr/>
        </p:nvSpPr>
        <p:spPr>
          <a:xfrm>
            <a:off x="1860840" y="779520"/>
            <a:ext cx="3944160" cy="1778400"/>
          </a:xfrm>
          <a:custGeom>
            <a:avLst/>
            <a:gdLst/>
            <a:ahLst/>
            <a:cxnLst/>
            <a:rect l="l" t="t" r="r" b="b"/>
            <a:pathLst>
              <a:path w="21600" h="21600">
                <a:moveTo>
                  <a:pt x="10801" y="0"/>
                </a:moveTo>
                <a:cubicBezTo>
                  <a:pt x="7595" y="0"/>
                  <a:pt x="4389" y="4259"/>
                  <a:pt x="1943" y="12773"/>
                </a:cubicBezTo>
                <a:cubicBezTo>
                  <a:pt x="1168" y="15470"/>
                  <a:pt x="529" y="18455"/>
                  <a:pt x="0" y="21600"/>
                </a:cubicBezTo>
                <a:lnTo>
                  <a:pt x="21600" y="21600"/>
                </a:lnTo>
                <a:cubicBezTo>
                  <a:pt x="21071" y="18456"/>
                  <a:pt x="20434" y="15470"/>
                  <a:pt x="19659" y="12773"/>
                </a:cubicBezTo>
                <a:cubicBezTo>
                  <a:pt x="17213" y="4259"/>
                  <a:pt x="14007" y="0"/>
                  <a:pt x="10801" y="0"/>
                </a:cubicBezTo>
                <a:close/>
              </a:path>
            </a:pathLst>
          </a:custGeom>
          <a:gradFill rotWithShape="0">
            <a:gsLst>
              <a:gs pos="0">
                <a:srgbClr val="85CE02"/>
              </a:gs>
              <a:gs pos="100000">
                <a:srgbClr val="FFEA03"/>
              </a:gs>
            </a:gsLst>
            <a:lin ang="2088000"/>
          </a:gradFill>
          <a:ln w="12600">
            <a:noFill/>
          </a:ln>
        </p:spPr>
        <p:style>
          <a:lnRef idx="0">
            <a:scrgbClr r="0" g="0" b="0"/>
          </a:lnRef>
          <a:fillRef idx="0">
            <a:scrgbClr r="0" g="0" b="0"/>
          </a:fillRef>
          <a:effectRef idx="0">
            <a:scrgbClr r="0" g="0" b="0"/>
          </a:effectRef>
          <a:fontRef idx="minor"/>
        </p:style>
      </p:sp>
      <p:sp>
        <p:nvSpPr>
          <p:cNvPr id="703" name="CustomShape 5"/>
          <p:cNvSpPr/>
          <p:nvPr/>
        </p:nvSpPr>
        <p:spPr>
          <a:xfrm>
            <a:off x="1860840" y="2558400"/>
            <a:ext cx="3944160" cy="1302720"/>
          </a:xfrm>
          <a:custGeom>
            <a:avLst/>
            <a:gdLst/>
            <a:ahLst/>
            <a:cxnLst/>
            <a:rect l="l" t="t" r="r" b="b"/>
            <a:pathLst>
              <a:path w="21578" h="21600">
                <a:moveTo>
                  <a:pt x="0" y="0"/>
                </a:moveTo>
                <a:cubicBezTo>
                  <a:pt x="-11" y="7464"/>
                  <a:pt x="464" y="14918"/>
                  <a:pt x="1406" y="21600"/>
                </a:cubicBezTo>
                <a:lnTo>
                  <a:pt x="20174" y="21600"/>
                </a:lnTo>
                <a:cubicBezTo>
                  <a:pt x="21116" y="14919"/>
                  <a:pt x="21589" y="7463"/>
                  <a:pt x="21578" y="0"/>
                </a:cubicBezTo>
                <a:lnTo>
                  <a:pt x="0" y="0"/>
                </a:lnTo>
                <a:close/>
              </a:path>
            </a:pathLst>
          </a:custGeom>
          <a:gradFill rotWithShape="0">
            <a:gsLst>
              <a:gs pos="0">
                <a:srgbClr val="FF486D"/>
              </a:gs>
              <a:gs pos="100000">
                <a:srgbClr val="FF486D"/>
              </a:gs>
            </a:gsLst>
            <a:lin ang="684000"/>
          </a:gradFill>
          <a:ln w="12600">
            <a:noFill/>
          </a:ln>
        </p:spPr>
        <p:style>
          <a:lnRef idx="0">
            <a:scrgbClr r="0" g="0" b="0"/>
          </a:lnRef>
          <a:fillRef idx="0">
            <a:scrgbClr r="0" g="0" b="0"/>
          </a:fillRef>
          <a:effectRef idx="0">
            <a:scrgbClr r="0" g="0" b="0"/>
          </a:effectRef>
          <a:fontRef idx="minor"/>
        </p:style>
      </p:sp>
      <p:sp>
        <p:nvSpPr>
          <p:cNvPr id="704" name="CustomShape 6"/>
          <p:cNvSpPr/>
          <p:nvPr/>
        </p:nvSpPr>
        <p:spPr>
          <a:xfrm>
            <a:off x="1393920" y="604800"/>
            <a:ext cx="4549320" cy="5672640"/>
          </a:xfrm>
          <a:custGeom>
            <a:avLst/>
            <a:gdLst/>
            <a:ahLst/>
            <a:cxnLst/>
            <a:rect l="l" t="t" r="r" b="b"/>
            <a:pathLst>
              <a:path w="19148" h="21350">
                <a:moveTo>
                  <a:pt x="5833" y="0"/>
                </a:moveTo>
                <a:cubicBezTo>
                  <a:pt x="5463" y="170"/>
                  <a:pt x="5098" y="358"/>
                  <a:pt x="4746" y="566"/>
                </a:cubicBezTo>
                <a:lnTo>
                  <a:pt x="4400" y="118"/>
                </a:lnTo>
                <a:lnTo>
                  <a:pt x="3812" y="496"/>
                </a:lnTo>
                <a:lnTo>
                  <a:pt x="4164" y="944"/>
                </a:lnTo>
                <a:cubicBezTo>
                  <a:pt x="-337" y="4044"/>
                  <a:pt x="-1359" y="9859"/>
                  <a:pt x="1932" y="14078"/>
                </a:cubicBezTo>
                <a:cubicBezTo>
                  <a:pt x="3483" y="16065"/>
                  <a:pt x="5762" y="17418"/>
                  <a:pt x="8377" y="17913"/>
                </a:cubicBezTo>
                <a:cubicBezTo>
                  <a:pt x="8500" y="18329"/>
                  <a:pt x="8830" y="18671"/>
                  <a:pt x="9259" y="18836"/>
                </a:cubicBezTo>
                <a:lnTo>
                  <a:pt x="9259" y="19741"/>
                </a:lnTo>
                <a:lnTo>
                  <a:pt x="4469" y="19741"/>
                </a:lnTo>
                <a:cubicBezTo>
                  <a:pt x="3905" y="19741"/>
                  <a:pt x="3441" y="20157"/>
                  <a:pt x="3441" y="20673"/>
                </a:cubicBezTo>
                <a:lnTo>
                  <a:pt x="3441" y="21350"/>
                </a:lnTo>
                <a:lnTo>
                  <a:pt x="16269" y="21350"/>
                </a:lnTo>
                <a:lnTo>
                  <a:pt x="16269" y="20679"/>
                </a:lnTo>
                <a:cubicBezTo>
                  <a:pt x="16269" y="20168"/>
                  <a:pt x="15811" y="19746"/>
                  <a:pt x="15241" y="19746"/>
                </a:cubicBezTo>
                <a:lnTo>
                  <a:pt x="10456" y="19746"/>
                </a:lnTo>
                <a:lnTo>
                  <a:pt x="10456" y="18841"/>
                </a:lnTo>
                <a:cubicBezTo>
                  <a:pt x="10821" y="18702"/>
                  <a:pt x="11116" y="18436"/>
                  <a:pt x="11269" y="18100"/>
                </a:cubicBezTo>
                <a:cubicBezTo>
                  <a:pt x="13061" y="17988"/>
                  <a:pt x="14800" y="17467"/>
                  <a:pt x="16333" y="16551"/>
                </a:cubicBezTo>
                <a:lnTo>
                  <a:pt x="16681" y="16998"/>
                </a:lnTo>
                <a:lnTo>
                  <a:pt x="17267" y="16618"/>
                </a:lnTo>
                <a:lnTo>
                  <a:pt x="16921" y="16173"/>
                </a:lnTo>
                <a:cubicBezTo>
                  <a:pt x="17256" y="15944"/>
                  <a:pt x="17572" y="15694"/>
                  <a:pt x="17872" y="15433"/>
                </a:cubicBezTo>
                <a:lnTo>
                  <a:pt x="17038" y="14659"/>
                </a:lnTo>
                <a:cubicBezTo>
                  <a:pt x="16780" y="14883"/>
                  <a:pt x="16508" y="15097"/>
                  <a:pt x="16226" y="15294"/>
                </a:cubicBezTo>
                <a:lnTo>
                  <a:pt x="15799" y="14740"/>
                </a:lnTo>
                <a:cubicBezTo>
                  <a:pt x="19437" y="12199"/>
                  <a:pt x="20241" y="7484"/>
                  <a:pt x="17567" y="4059"/>
                </a:cubicBezTo>
                <a:cubicBezTo>
                  <a:pt x="14894" y="629"/>
                  <a:pt x="9723" y="-250"/>
                  <a:pt x="5868" y="2009"/>
                </a:cubicBezTo>
                <a:lnTo>
                  <a:pt x="5438" y="1454"/>
                </a:lnTo>
                <a:cubicBezTo>
                  <a:pt x="5737" y="1279"/>
                  <a:pt x="6050" y="1113"/>
                  <a:pt x="6367" y="969"/>
                </a:cubicBezTo>
                <a:lnTo>
                  <a:pt x="5833" y="0"/>
                </a:lnTo>
                <a:close/>
                <a:moveTo>
                  <a:pt x="10527" y="1311"/>
                </a:moveTo>
                <a:cubicBezTo>
                  <a:pt x="12579" y="1311"/>
                  <a:pt x="14631" y="2022"/>
                  <a:pt x="16197" y="3441"/>
                </a:cubicBezTo>
                <a:cubicBezTo>
                  <a:pt x="19328" y="6279"/>
                  <a:pt x="19328" y="10881"/>
                  <a:pt x="16197" y="13719"/>
                </a:cubicBezTo>
                <a:cubicBezTo>
                  <a:pt x="13065" y="16558"/>
                  <a:pt x="7989" y="16558"/>
                  <a:pt x="4858" y="13719"/>
                </a:cubicBezTo>
                <a:cubicBezTo>
                  <a:pt x="1727" y="10881"/>
                  <a:pt x="1727" y="6279"/>
                  <a:pt x="4858" y="3441"/>
                </a:cubicBezTo>
                <a:cubicBezTo>
                  <a:pt x="6423" y="2022"/>
                  <a:pt x="8475" y="1311"/>
                  <a:pt x="10527" y="1311"/>
                </a:cubicBezTo>
                <a:close/>
                <a:moveTo>
                  <a:pt x="4851" y="1837"/>
                </a:moveTo>
                <a:lnTo>
                  <a:pt x="5281" y="2386"/>
                </a:lnTo>
                <a:cubicBezTo>
                  <a:pt x="1644" y="4927"/>
                  <a:pt x="838" y="9636"/>
                  <a:pt x="3512" y="13067"/>
                </a:cubicBezTo>
                <a:cubicBezTo>
                  <a:pt x="6185" y="16497"/>
                  <a:pt x="11356" y="17376"/>
                  <a:pt x="15211" y="15117"/>
                </a:cubicBezTo>
                <a:lnTo>
                  <a:pt x="15640" y="15667"/>
                </a:lnTo>
                <a:cubicBezTo>
                  <a:pt x="13659" y="16839"/>
                  <a:pt x="11303" y="17281"/>
                  <a:pt x="8959" y="16919"/>
                </a:cubicBezTo>
                <a:cubicBezTo>
                  <a:pt x="6497" y="16535"/>
                  <a:pt x="4345" y="15305"/>
                  <a:pt x="2905" y="13457"/>
                </a:cubicBezTo>
                <a:cubicBezTo>
                  <a:pt x="-3" y="9728"/>
                  <a:pt x="891" y="4585"/>
                  <a:pt x="4851" y="1837"/>
                </a:cubicBezTo>
                <a:close/>
              </a:path>
            </a:pathLst>
          </a:custGeom>
          <a:solidFill>
            <a:srgbClr val="600000"/>
          </a:solidFill>
          <a:ln>
            <a:solidFill>
              <a:srgbClr val="EC792A"/>
            </a:solidFill>
            <a:round/>
          </a:ln>
        </p:spPr>
        <p:style>
          <a:lnRef idx="1">
            <a:schemeClr val="accent2"/>
          </a:lnRef>
          <a:fillRef idx="2">
            <a:schemeClr val="accent2"/>
          </a:fillRef>
          <a:effectRef idx="1">
            <a:schemeClr val="accent2"/>
          </a:effectRef>
          <a:fontRef idx="minor"/>
        </p:style>
      </p:sp>
      <p:sp>
        <p:nvSpPr>
          <p:cNvPr id="705" name="CustomShape 7"/>
          <p:cNvSpPr/>
          <p:nvPr/>
        </p:nvSpPr>
        <p:spPr>
          <a:xfrm>
            <a:off x="6395760" y="2857920"/>
            <a:ext cx="1396800" cy="1849920"/>
          </a:xfrm>
          <a:prstGeom prst="ellipse">
            <a:avLst/>
          </a:prstGeom>
          <a:noFill/>
          <a:ln w="88920">
            <a:solidFill>
              <a:srgbClr val="FFFFFF"/>
            </a:solidFill>
            <a:miter/>
          </a:ln>
          <a:effectLst>
            <a:outerShdw blurRad="101600" dist="81236" dir="2796963" rotWithShape="0">
              <a:srgbClr val="000000">
                <a:alpha val="29000"/>
              </a:srgbClr>
            </a:outerShdw>
          </a:effectLst>
        </p:spPr>
        <p:style>
          <a:lnRef idx="0">
            <a:scrgbClr r="0" g="0" b="0"/>
          </a:lnRef>
          <a:fillRef idx="0">
            <a:scrgbClr r="0" g="0" b="0"/>
          </a:fillRef>
          <a:effectRef idx="0">
            <a:scrgbClr r="0" g="0" b="0"/>
          </a:effectRef>
          <a:fontRef idx="minor"/>
        </p:style>
      </p:sp>
      <p:sp>
        <p:nvSpPr>
          <p:cNvPr id="706" name="CustomShape 8"/>
          <p:cNvSpPr/>
          <p:nvPr/>
        </p:nvSpPr>
        <p:spPr>
          <a:xfrm>
            <a:off x="2346840" y="1845120"/>
            <a:ext cx="3160440" cy="1815882"/>
          </a:xfrm>
          <a:prstGeom prst="rect">
            <a:avLst/>
          </a:prstGeom>
          <a:noFill/>
          <a:ln>
            <a:noFill/>
          </a:ln>
          <a:scene3d>
            <a:camera prst="orthographicFront"/>
            <a:lightRig rig="soft" dir="tl">
              <a:rot lat="0" lon="0" rev="0"/>
            </a:lightRig>
          </a:scene3d>
        </p:spPr>
        <p:style>
          <a:lnRef idx="1">
            <a:schemeClr val="accent5"/>
          </a:lnRef>
          <a:fillRef idx="2">
            <a:schemeClr val="accent5"/>
          </a:fillRef>
          <a:effectRef idx="1">
            <a:schemeClr val="accent5"/>
          </a:effectRef>
          <a:fontRef idx="minor"/>
        </p:style>
        <p:txBody>
          <a:bodyPr>
            <a:spAutoFit/>
          </a:bodyPr>
          <a:lstStyle/>
          <a:p>
            <a:pPr algn="ctr">
              <a:lnSpc>
                <a:spcPct val="100000"/>
              </a:lnSpc>
            </a:pPr>
            <a:r>
              <a:rPr lang="en-US" sz="2800" b="1" strike="noStrike" spc="49" dirty="0" err="1">
                <a:solidFill>
                  <a:schemeClr val="bg1"/>
                </a:solidFill>
                <a:latin typeface="NikoshBAN" pitchFamily="2" charset="0"/>
                <a:ea typeface="Avenir Next"/>
                <a:cs typeface="NikoshBAN" pitchFamily="2" charset="0"/>
              </a:rPr>
              <a:t>আর</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এক</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মেলা</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জগ</a:t>
            </a:r>
            <a:r>
              <a:rPr lang="en-US" sz="2800" b="1" strike="noStrike" spc="49" dirty="0">
                <a:solidFill>
                  <a:schemeClr val="bg1"/>
                </a:solidFill>
                <a:latin typeface="NikoshBAN" pitchFamily="2" charset="0"/>
                <a:ea typeface="Avenir Next"/>
                <a:cs typeface="NikoshBAN" pitchFamily="2" charset="0"/>
              </a:rPr>
              <a:t>ৎ </a:t>
            </a:r>
            <a:r>
              <a:rPr lang="en-US" sz="2800" b="1" strike="noStrike" spc="49" dirty="0" err="1">
                <a:solidFill>
                  <a:schemeClr val="bg1"/>
                </a:solidFill>
                <a:latin typeface="NikoshBAN" pitchFamily="2" charset="0"/>
                <a:ea typeface="Avenir Next"/>
                <a:cs typeface="NikoshBAN" pitchFamily="2" charset="0"/>
              </a:rPr>
              <a:t>জুড়ে</a:t>
            </a:r>
            <a:endParaRPr lang="en-US" sz="2800" b="0" strike="noStrike" spc="-1" dirty="0">
              <a:solidFill>
                <a:schemeClr val="bg1"/>
              </a:solidFill>
              <a:latin typeface="NikoshBAN" pitchFamily="2" charset="0"/>
              <a:cs typeface="NikoshBAN" pitchFamily="2" charset="0"/>
            </a:endParaRPr>
          </a:p>
          <a:p>
            <a:pPr algn="ctr">
              <a:lnSpc>
                <a:spcPct val="100000"/>
              </a:lnSpc>
            </a:pPr>
            <a:r>
              <a:rPr lang="en-US" sz="2800" b="1" strike="noStrike" spc="49" dirty="0" err="1">
                <a:solidFill>
                  <a:schemeClr val="bg1"/>
                </a:solidFill>
                <a:latin typeface="NikoshBAN" pitchFamily="2" charset="0"/>
                <a:ea typeface="Avenir Next"/>
                <a:cs typeface="NikoshBAN" pitchFamily="2" charset="0"/>
              </a:rPr>
              <a:t>ভাইরা</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মিলে</a:t>
            </a:r>
            <a:r>
              <a:rPr lang="en-US" sz="2800" b="1" strike="noStrike" spc="49" dirty="0">
                <a:solidFill>
                  <a:schemeClr val="bg1"/>
                </a:solidFill>
                <a:latin typeface="NikoshBAN" pitchFamily="2" charset="0"/>
                <a:ea typeface="Avenir Next"/>
                <a:cs typeface="NikoshBAN" pitchFamily="2" charset="0"/>
              </a:rPr>
              <a:t> </a:t>
            </a:r>
            <a:r>
              <a:rPr lang="en-US" sz="2800" b="0" strike="noStrike" spc="49" dirty="0" err="1">
                <a:solidFill>
                  <a:schemeClr val="bg1"/>
                </a:solidFill>
                <a:latin typeface="NikoshBAN" pitchFamily="2" charset="0"/>
                <a:ea typeface="Avenir Next"/>
                <a:cs typeface="NikoshBAN" pitchFamily="2" charset="0"/>
              </a:rPr>
              <a:t>বোনরা</a:t>
            </a:r>
            <a:r>
              <a:rPr lang="en-US" sz="2800" b="0"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মিলে</a:t>
            </a:r>
            <a:endParaRPr lang="en-US" sz="2800" b="0" strike="noStrike" spc="-1" dirty="0">
              <a:solidFill>
                <a:schemeClr val="bg1"/>
              </a:solidFill>
              <a:latin typeface="NikoshBAN" pitchFamily="2" charset="0"/>
              <a:cs typeface="NikoshBAN" pitchFamily="2" charset="0"/>
            </a:endParaRPr>
          </a:p>
          <a:p>
            <a:pPr algn="ctr">
              <a:lnSpc>
                <a:spcPct val="100000"/>
              </a:lnSpc>
            </a:pPr>
            <a:r>
              <a:rPr lang="en-US" sz="2800" b="1" strike="noStrike" spc="49" dirty="0" err="1">
                <a:solidFill>
                  <a:schemeClr val="bg1"/>
                </a:solidFill>
                <a:latin typeface="NikoshBAN" pitchFamily="2" charset="0"/>
                <a:ea typeface="Avenir Next"/>
                <a:cs typeface="NikoshBAN" pitchFamily="2" charset="0"/>
              </a:rPr>
              <a:t>রঙ</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কুড়িয়ে</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বেড়ায়</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তারা</a:t>
            </a:r>
            <a:endParaRPr lang="en-US" sz="2800" b="0" strike="noStrike" spc="-1" dirty="0">
              <a:solidFill>
                <a:schemeClr val="bg1"/>
              </a:solidFill>
              <a:latin typeface="NikoshBAN" pitchFamily="2" charset="0"/>
              <a:cs typeface="NikoshBAN" pitchFamily="2" charset="0"/>
            </a:endParaRPr>
          </a:p>
          <a:p>
            <a:pPr algn="ctr">
              <a:lnSpc>
                <a:spcPct val="100000"/>
              </a:lnSpc>
            </a:pPr>
            <a:r>
              <a:rPr lang="en-US" sz="2800" b="1" strike="noStrike" spc="49" dirty="0" err="1">
                <a:solidFill>
                  <a:schemeClr val="bg1"/>
                </a:solidFill>
                <a:latin typeface="NikoshBAN" pitchFamily="2" charset="0"/>
                <a:ea typeface="Avenir Next"/>
                <a:cs typeface="NikoshBAN" pitchFamily="2" charset="0"/>
              </a:rPr>
              <a:t>নীল</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আকাশের</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অপার</a:t>
            </a:r>
            <a:r>
              <a:rPr lang="en-US" sz="2800" b="1" strike="noStrike" spc="49" dirty="0">
                <a:solidFill>
                  <a:schemeClr val="bg1"/>
                </a:solidFill>
                <a:latin typeface="NikoshBAN" pitchFamily="2" charset="0"/>
                <a:ea typeface="Avenir Next"/>
                <a:cs typeface="NikoshBAN" pitchFamily="2" charset="0"/>
              </a:rPr>
              <a:t> </a:t>
            </a:r>
            <a:r>
              <a:rPr lang="en-US" sz="2800" b="1" strike="noStrike" spc="49" dirty="0" err="1">
                <a:solidFill>
                  <a:schemeClr val="bg1"/>
                </a:solidFill>
                <a:latin typeface="NikoshBAN" pitchFamily="2" charset="0"/>
                <a:ea typeface="Avenir Next"/>
                <a:cs typeface="NikoshBAN" pitchFamily="2" charset="0"/>
              </a:rPr>
              <a:t>নীলে</a:t>
            </a:r>
            <a:endParaRPr lang="en-US" sz="2800" b="0" strike="noStrike" spc="-1" dirty="0">
              <a:solidFill>
                <a:schemeClr val="bg1"/>
              </a:solidFill>
              <a:latin typeface="NikoshBAN" pitchFamily="2" charset="0"/>
              <a:cs typeface="NikoshBAN" pitchFamily="2" charset="0"/>
            </a:endParaRPr>
          </a:p>
        </p:txBody>
      </p:sp>
      <p:sp>
        <p:nvSpPr>
          <p:cNvPr id="707" name="CustomShape 9"/>
          <p:cNvSpPr/>
          <p:nvPr/>
        </p:nvSpPr>
        <p:spPr>
          <a:xfrm>
            <a:off x="0" y="6512160"/>
            <a:ext cx="9143640" cy="368640"/>
          </a:xfrm>
          <a:prstGeom prst="flowChartProcess">
            <a:avLst/>
          </a:prstGeom>
          <a:gradFill rotWithShape="0">
            <a:gsLst>
              <a:gs pos="0">
                <a:srgbClr val="FF3847"/>
              </a:gs>
              <a:gs pos="100000">
                <a:srgbClr val="FF7D25"/>
              </a:gs>
            </a:gsLst>
            <a:lin ang="2088000"/>
          </a:gradFill>
          <a:ln w="12600">
            <a:noFill/>
          </a:ln>
        </p:spPr>
        <p:style>
          <a:lnRef idx="0">
            <a:scrgbClr r="0" g="0" b="0"/>
          </a:lnRef>
          <a:fillRef idx="0">
            <a:scrgbClr r="0" g="0" b="0"/>
          </a:fillRef>
          <a:effectRef idx="0">
            <a:scrgbClr r="0" g="0" b="0"/>
          </a:effectRef>
          <a:fontRef idx="minor"/>
        </p:style>
      </p:sp>
      <p:pic>
        <p:nvPicPr>
          <p:cNvPr id="708" name="Picture 4"/>
          <p:cNvPicPr/>
          <p:nvPr/>
        </p:nvPicPr>
        <p:blipFill>
          <a:blip r:embed="rId3"/>
          <a:stretch/>
        </p:blipFill>
        <p:spPr>
          <a:xfrm>
            <a:off x="6815520" y="12480"/>
            <a:ext cx="2328120" cy="2099040"/>
          </a:xfrm>
          <a:prstGeom prst="ellipse">
            <a:avLst/>
          </a:prstGeom>
          <a:ln>
            <a:noFill/>
          </a:ln>
          <a:effectLst>
            <a:softEdge rad="112500"/>
          </a:effectLst>
        </p:spPr>
      </p:pic>
      <p:pic>
        <p:nvPicPr>
          <p:cNvPr id="709" name="Picture 7"/>
          <p:cNvPicPr/>
          <p:nvPr/>
        </p:nvPicPr>
        <p:blipFill>
          <a:blip r:embed="rId4"/>
          <a:stretch/>
        </p:blipFill>
        <p:spPr>
          <a:xfrm>
            <a:off x="5839200" y="2684640"/>
            <a:ext cx="2418300" cy="2560320"/>
          </a:xfrm>
          <a:prstGeom prst="ellipse">
            <a:avLst/>
          </a:prstGeom>
          <a:ln>
            <a:noFill/>
          </a:ln>
          <a:effectLst>
            <a:softEdge rad="112500"/>
          </a:effectLst>
        </p:spPr>
      </p:pic>
      <p:sp>
        <p:nvSpPr>
          <p:cNvPr id="710" name="CustomShape 10"/>
          <p:cNvSpPr/>
          <p:nvPr/>
        </p:nvSpPr>
        <p:spPr>
          <a:xfrm>
            <a:off x="6370360" y="3055709"/>
            <a:ext cx="1097240" cy="1458212"/>
          </a:xfrm>
          <a:prstGeom prst="ellipse">
            <a:avLst/>
          </a:prstGeom>
          <a:blipFill rotWithShape="0">
            <a:blip r:embed="rId5"/>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711" name="CustomShape 11"/>
          <p:cNvSpPr/>
          <p:nvPr/>
        </p:nvSpPr>
        <p:spPr>
          <a:xfrm>
            <a:off x="5561280" y="892800"/>
            <a:ext cx="1487070" cy="1889760"/>
          </a:xfrm>
          <a:prstGeom prst="ellipse">
            <a:avLst/>
          </a:prstGeom>
          <a:blipFill rotWithShape="0">
            <a:blip r:embed="rId6"/>
            <a:stretch>
              <a:fillRect/>
            </a:stretch>
          </a:blipFill>
          <a:ln>
            <a:noFill/>
          </a:ln>
          <a:effectLst>
            <a:softEdge rad="112500"/>
          </a:effectLst>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161388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 calcmode="lin" valueType="num">
                                      <p:cBhvr additive="repl">
                                        <p:cTn id="7" dur="500" fill="hold"/>
                                        <p:tgtEl>
                                          <p:spTgt spid="699"/>
                                        </p:tgtEl>
                                        <p:attrNameLst>
                                          <p:attrName>ppt_w</p:attrName>
                                        </p:attrNameLst>
                                      </p:cBhvr>
                                      <p:tavLst>
                                        <p:tav tm="0">
                                          <p:val>
                                            <p:fltVal val="0"/>
                                          </p:val>
                                        </p:tav>
                                        <p:tav tm="100000">
                                          <p:val>
                                            <p:strVal val="#ppt_w"/>
                                          </p:val>
                                        </p:tav>
                                      </p:tavLst>
                                    </p:anim>
                                    <p:anim calcmode="lin" valueType="num">
                                      <p:cBhvr additive="repl">
                                        <p:cTn id="8" dur="500" fill="hold"/>
                                        <p:tgtEl>
                                          <p:spTgt spid="699"/>
                                        </p:tgtEl>
                                        <p:attrNameLst>
                                          <p:attrName>ppt_h</p:attrName>
                                        </p:attrNameLst>
                                      </p:cBhvr>
                                      <p:tavLst>
                                        <p:tav tm="0">
                                          <p:val>
                                            <p:fltVal val="0"/>
                                          </p:val>
                                        </p:tav>
                                        <p:tav tm="100000">
                                          <p:val>
                                            <p:strVal val="#ppt_h"/>
                                          </p:val>
                                        </p:tav>
                                      </p:tavLst>
                                    </p:anim>
                                    <p:animEffect transition="in" filter="fade">
                                      <p:cBhvr additive="repl">
                                        <p:cTn id="9" dur="500"/>
                                        <p:tgtEl>
                                          <p:spTgt spid="699"/>
                                        </p:tgtEl>
                                      </p:cBhvr>
                                    </p:animEffect>
                                  </p:childTnLst>
                                </p:cTn>
                              </p:par>
                              <p:par>
                                <p:cTn id="10" presetID="53" presetClass="entr" presetSubtype="16" fill="hold" nodeType="withEffect">
                                  <p:stCondLst>
                                    <p:cond delay="0"/>
                                  </p:stCondLst>
                                  <p:childTnLst>
                                    <p:set>
                                      <p:cBhvr>
                                        <p:cTn id="11" dur="1" fill="hold">
                                          <p:stCondLst>
                                            <p:cond delay="0"/>
                                          </p:stCondLst>
                                        </p:cTn>
                                        <p:tgtEl>
                                          <p:spTgt spid="700"/>
                                        </p:tgtEl>
                                        <p:attrNameLst>
                                          <p:attrName>style.visibility</p:attrName>
                                        </p:attrNameLst>
                                      </p:cBhvr>
                                      <p:to>
                                        <p:strVal val="visible"/>
                                      </p:to>
                                    </p:set>
                                    <p:anim calcmode="lin" valueType="num">
                                      <p:cBhvr additive="repl">
                                        <p:cTn id="12" dur="500" fill="hold"/>
                                        <p:tgtEl>
                                          <p:spTgt spid="700"/>
                                        </p:tgtEl>
                                        <p:attrNameLst>
                                          <p:attrName>ppt_w</p:attrName>
                                        </p:attrNameLst>
                                      </p:cBhvr>
                                      <p:tavLst>
                                        <p:tav tm="0">
                                          <p:val>
                                            <p:fltVal val="0"/>
                                          </p:val>
                                        </p:tav>
                                        <p:tav tm="100000">
                                          <p:val>
                                            <p:strVal val="#ppt_w"/>
                                          </p:val>
                                        </p:tav>
                                      </p:tavLst>
                                    </p:anim>
                                    <p:anim calcmode="lin" valueType="num">
                                      <p:cBhvr additive="repl">
                                        <p:cTn id="13" dur="500" fill="hold"/>
                                        <p:tgtEl>
                                          <p:spTgt spid="700"/>
                                        </p:tgtEl>
                                        <p:attrNameLst>
                                          <p:attrName>ppt_h</p:attrName>
                                        </p:attrNameLst>
                                      </p:cBhvr>
                                      <p:tavLst>
                                        <p:tav tm="0">
                                          <p:val>
                                            <p:fltVal val="0"/>
                                          </p:val>
                                        </p:tav>
                                        <p:tav tm="100000">
                                          <p:val>
                                            <p:strVal val="#ppt_h"/>
                                          </p:val>
                                        </p:tav>
                                      </p:tavLst>
                                    </p:anim>
                                    <p:animEffect transition="in" filter="fade">
                                      <p:cBhvr additive="repl">
                                        <p:cTn id="14" dur="500"/>
                                        <p:tgtEl>
                                          <p:spTgt spid="700"/>
                                        </p:tgtEl>
                                      </p:cBhvr>
                                    </p:animEffect>
                                  </p:childTnLst>
                                </p:cTn>
                              </p:par>
                              <p:par>
                                <p:cTn id="15" presetID="53" presetClass="entr" presetSubtype="16" fill="hold" nodeType="withEffect">
                                  <p:stCondLst>
                                    <p:cond delay="0"/>
                                  </p:stCondLst>
                                  <p:childTnLst>
                                    <p:set>
                                      <p:cBhvr>
                                        <p:cTn id="16" dur="1" fill="hold">
                                          <p:stCondLst>
                                            <p:cond delay="0"/>
                                          </p:stCondLst>
                                        </p:cTn>
                                        <p:tgtEl>
                                          <p:spTgt spid="701"/>
                                        </p:tgtEl>
                                        <p:attrNameLst>
                                          <p:attrName>style.visibility</p:attrName>
                                        </p:attrNameLst>
                                      </p:cBhvr>
                                      <p:to>
                                        <p:strVal val="visible"/>
                                      </p:to>
                                    </p:set>
                                    <p:anim calcmode="lin" valueType="num">
                                      <p:cBhvr additive="repl">
                                        <p:cTn id="17" dur="500" fill="hold"/>
                                        <p:tgtEl>
                                          <p:spTgt spid="701"/>
                                        </p:tgtEl>
                                        <p:attrNameLst>
                                          <p:attrName>ppt_w</p:attrName>
                                        </p:attrNameLst>
                                      </p:cBhvr>
                                      <p:tavLst>
                                        <p:tav tm="0">
                                          <p:val>
                                            <p:fltVal val="0"/>
                                          </p:val>
                                        </p:tav>
                                        <p:tav tm="100000">
                                          <p:val>
                                            <p:strVal val="#ppt_w"/>
                                          </p:val>
                                        </p:tav>
                                      </p:tavLst>
                                    </p:anim>
                                    <p:anim calcmode="lin" valueType="num">
                                      <p:cBhvr additive="repl">
                                        <p:cTn id="18" dur="500" fill="hold"/>
                                        <p:tgtEl>
                                          <p:spTgt spid="701"/>
                                        </p:tgtEl>
                                        <p:attrNameLst>
                                          <p:attrName>ppt_h</p:attrName>
                                        </p:attrNameLst>
                                      </p:cBhvr>
                                      <p:tavLst>
                                        <p:tav tm="0">
                                          <p:val>
                                            <p:fltVal val="0"/>
                                          </p:val>
                                        </p:tav>
                                        <p:tav tm="100000">
                                          <p:val>
                                            <p:strVal val="#ppt_h"/>
                                          </p:val>
                                        </p:tav>
                                      </p:tavLst>
                                    </p:anim>
                                    <p:animEffect transition="in" filter="fade">
                                      <p:cBhvr additive="repl">
                                        <p:cTn id="19" dur="500"/>
                                        <p:tgtEl>
                                          <p:spTgt spid="701"/>
                                        </p:tgtEl>
                                      </p:cBhvr>
                                    </p:animEffect>
                                  </p:childTnLst>
                                </p:cTn>
                              </p:par>
                              <p:par>
                                <p:cTn id="20" presetID="53" presetClass="entr" presetSubtype="16" fill="hold" nodeType="withEffect">
                                  <p:stCondLst>
                                    <p:cond delay="0"/>
                                  </p:stCondLst>
                                  <p:childTnLst>
                                    <p:set>
                                      <p:cBhvr>
                                        <p:cTn id="21" dur="1" fill="hold">
                                          <p:stCondLst>
                                            <p:cond delay="0"/>
                                          </p:stCondLst>
                                        </p:cTn>
                                        <p:tgtEl>
                                          <p:spTgt spid="702"/>
                                        </p:tgtEl>
                                        <p:attrNameLst>
                                          <p:attrName>style.visibility</p:attrName>
                                        </p:attrNameLst>
                                      </p:cBhvr>
                                      <p:to>
                                        <p:strVal val="visible"/>
                                      </p:to>
                                    </p:set>
                                    <p:anim calcmode="lin" valueType="num">
                                      <p:cBhvr additive="repl">
                                        <p:cTn id="22" dur="500" fill="hold"/>
                                        <p:tgtEl>
                                          <p:spTgt spid="702"/>
                                        </p:tgtEl>
                                        <p:attrNameLst>
                                          <p:attrName>ppt_w</p:attrName>
                                        </p:attrNameLst>
                                      </p:cBhvr>
                                      <p:tavLst>
                                        <p:tav tm="0">
                                          <p:val>
                                            <p:fltVal val="0"/>
                                          </p:val>
                                        </p:tav>
                                        <p:tav tm="100000">
                                          <p:val>
                                            <p:strVal val="#ppt_w"/>
                                          </p:val>
                                        </p:tav>
                                      </p:tavLst>
                                    </p:anim>
                                    <p:anim calcmode="lin" valueType="num">
                                      <p:cBhvr additive="repl">
                                        <p:cTn id="23" dur="500" fill="hold"/>
                                        <p:tgtEl>
                                          <p:spTgt spid="702"/>
                                        </p:tgtEl>
                                        <p:attrNameLst>
                                          <p:attrName>ppt_h</p:attrName>
                                        </p:attrNameLst>
                                      </p:cBhvr>
                                      <p:tavLst>
                                        <p:tav tm="0">
                                          <p:val>
                                            <p:fltVal val="0"/>
                                          </p:val>
                                        </p:tav>
                                        <p:tav tm="100000">
                                          <p:val>
                                            <p:strVal val="#ppt_h"/>
                                          </p:val>
                                        </p:tav>
                                      </p:tavLst>
                                    </p:anim>
                                    <p:animEffect transition="in" filter="fade">
                                      <p:cBhvr additive="repl">
                                        <p:cTn id="24" dur="500"/>
                                        <p:tgtEl>
                                          <p:spTgt spid="702"/>
                                        </p:tgtEl>
                                      </p:cBhvr>
                                    </p:animEffect>
                                  </p:childTnLst>
                                </p:cTn>
                              </p:par>
                              <p:par>
                                <p:cTn id="25" presetID="53" presetClass="entr" presetSubtype="16" fill="hold" nodeType="withEffect">
                                  <p:stCondLst>
                                    <p:cond delay="0"/>
                                  </p:stCondLst>
                                  <p:childTnLst>
                                    <p:set>
                                      <p:cBhvr>
                                        <p:cTn id="26" dur="1" fill="hold">
                                          <p:stCondLst>
                                            <p:cond delay="0"/>
                                          </p:stCondLst>
                                        </p:cTn>
                                        <p:tgtEl>
                                          <p:spTgt spid="703"/>
                                        </p:tgtEl>
                                        <p:attrNameLst>
                                          <p:attrName>style.visibility</p:attrName>
                                        </p:attrNameLst>
                                      </p:cBhvr>
                                      <p:to>
                                        <p:strVal val="visible"/>
                                      </p:to>
                                    </p:set>
                                    <p:anim calcmode="lin" valueType="num">
                                      <p:cBhvr additive="repl">
                                        <p:cTn id="27" dur="500" fill="hold"/>
                                        <p:tgtEl>
                                          <p:spTgt spid="703"/>
                                        </p:tgtEl>
                                        <p:attrNameLst>
                                          <p:attrName>ppt_w</p:attrName>
                                        </p:attrNameLst>
                                      </p:cBhvr>
                                      <p:tavLst>
                                        <p:tav tm="0">
                                          <p:val>
                                            <p:fltVal val="0"/>
                                          </p:val>
                                        </p:tav>
                                        <p:tav tm="100000">
                                          <p:val>
                                            <p:strVal val="#ppt_w"/>
                                          </p:val>
                                        </p:tav>
                                      </p:tavLst>
                                    </p:anim>
                                    <p:anim calcmode="lin" valueType="num">
                                      <p:cBhvr additive="repl">
                                        <p:cTn id="28" dur="500" fill="hold"/>
                                        <p:tgtEl>
                                          <p:spTgt spid="703"/>
                                        </p:tgtEl>
                                        <p:attrNameLst>
                                          <p:attrName>ppt_h</p:attrName>
                                        </p:attrNameLst>
                                      </p:cBhvr>
                                      <p:tavLst>
                                        <p:tav tm="0">
                                          <p:val>
                                            <p:fltVal val="0"/>
                                          </p:val>
                                        </p:tav>
                                        <p:tav tm="100000">
                                          <p:val>
                                            <p:strVal val="#ppt_h"/>
                                          </p:val>
                                        </p:tav>
                                      </p:tavLst>
                                    </p:anim>
                                    <p:animEffect transition="in" filter="fade">
                                      <p:cBhvr additive="repl">
                                        <p:cTn id="29" dur="500"/>
                                        <p:tgtEl>
                                          <p:spTgt spid="703"/>
                                        </p:tgtEl>
                                      </p:cBhvr>
                                    </p:animEffect>
                                  </p:childTnLst>
                                </p:cTn>
                              </p:par>
                              <p:par>
                                <p:cTn id="30" presetID="53" presetClass="entr" presetSubtype="16" fill="hold" nodeType="withEffect">
                                  <p:stCondLst>
                                    <p:cond delay="0"/>
                                  </p:stCondLst>
                                  <p:childTnLst>
                                    <p:set>
                                      <p:cBhvr>
                                        <p:cTn id="31" dur="1" fill="hold">
                                          <p:stCondLst>
                                            <p:cond delay="0"/>
                                          </p:stCondLst>
                                        </p:cTn>
                                        <p:tgtEl>
                                          <p:spTgt spid="704"/>
                                        </p:tgtEl>
                                        <p:attrNameLst>
                                          <p:attrName>style.visibility</p:attrName>
                                        </p:attrNameLst>
                                      </p:cBhvr>
                                      <p:to>
                                        <p:strVal val="visible"/>
                                      </p:to>
                                    </p:set>
                                    <p:anim calcmode="lin" valueType="num">
                                      <p:cBhvr additive="repl">
                                        <p:cTn id="32" dur="500" fill="hold"/>
                                        <p:tgtEl>
                                          <p:spTgt spid="704"/>
                                        </p:tgtEl>
                                        <p:attrNameLst>
                                          <p:attrName>ppt_w</p:attrName>
                                        </p:attrNameLst>
                                      </p:cBhvr>
                                      <p:tavLst>
                                        <p:tav tm="0">
                                          <p:val>
                                            <p:fltVal val="0"/>
                                          </p:val>
                                        </p:tav>
                                        <p:tav tm="100000">
                                          <p:val>
                                            <p:strVal val="#ppt_w"/>
                                          </p:val>
                                        </p:tav>
                                      </p:tavLst>
                                    </p:anim>
                                    <p:anim calcmode="lin" valueType="num">
                                      <p:cBhvr additive="repl">
                                        <p:cTn id="33" dur="500" fill="hold"/>
                                        <p:tgtEl>
                                          <p:spTgt spid="704"/>
                                        </p:tgtEl>
                                        <p:attrNameLst>
                                          <p:attrName>ppt_h</p:attrName>
                                        </p:attrNameLst>
                                      </p:cBhvr>
                                      <p:tavLst>
                                        <p:tav tm="0">
                                          <p:val>
                                            <p:fltVal val="0"/>
                                          </p:val>
                                        </p:tav>
                                        <p:tav tm="100000">
                                          <p:val>
                                            <p:strVal val="#ppt_h"/>
                                          </p:val>
                                        </p:tav>
                                      </p:tavLst>
                                    </p:anim>
                                    <p:animEffect transition="in" filter="fade">
                                      <p:cBhvr additive="repl">
                                        <p:cTn id="34" dur="500"/>
                                        <p:tgtEl>
                                          <p:spTgt spid="704"/>
                                        </p:tgtEl>
                                      </p:cBhvr>
                                    </p:animEffect>
                                  </p:childTnLst>
                                </p:cTn>
                              </p:par>
                              <p:par>
                                <p:cTn id="35" presetID="53" presetClass="entr" presetSubtype="16" fill="hold" nodeType="withEffect">
                                  <p:stCondLst>
                                    <p:cond delay="0"/>
                                  </p:stCondLst>
                                  <p:childTnLst>
                                    <p:set>
                                      <p:cBhvr>
                                        <p:cTn id="36" dur="1" fill="hold">
                                          <p:stCondLst>
                                            <p:cond delay="0"/>
                                          </p:stCondLst>
                                        </p:cTn>
                                        <p:tgtEl>
                                          <p:spTgt spid="705"/>
                                        </p:tgtEl>
                                        <p:attrNameLst>
                                          <p:attrName>style.visibility</p:attrName>
                                        </p:attrNameLst>
                                      </p:cBhvr>
                                      <p:to>
                                        <p:strVal val="visible"/>
                                      </p:to>
                                    </p:set>
                                    <p:anim calcmode="lin" valueType="num">
                                      <p:cBhvr additive="repl">
                                        <p:cTn id="37" dur="500" fill="hold"/>
                                        <p:tgtEl>
                                          <p:spTgt spid="705"/>
                                        </p:tgtEl>
                                        <p:attrNameLst>
                                          <p:attrName>ppt_w</p:attrName>
                                        </p:attrNameLst>
                                      </p:cBhvr>
                                      <p:tavLst>
                                        <p:tav tm="0">
                                          <p:val>
                                            <p:fltVal val="0"/>
                                          </p:val>
                                        </p:tav>
                                        <p:tav tm="100000">
                                          <p:val>
                                            <p:strVal val="#ppt_w"/>
                                          </p:val>
                                        </p:tav>
                                      </p:tavLst>
                                    </p:anim>
                                    <p:anim calcmode="lin" valueType="num">
                                      <p:cBhvr additive="repl">
                                        <p:cTn id="38" dur="500" fill="hold"/>
                                        <p:tgtEl>
                                          <p:spTgt spid="705"/>
                                        </p:tgtEl>
                                        <p:attrNameLst>
                                          <p:attrName>ppt_h</p:attrName>
                                        </p:attrNameLst>
                                      </p:cBhvr>
                                      <p:tavLst>
                                        <p:tav tm="0">
                                          <p:val>
                                            <p:fltVal val="0"/>
                                          </p:val>
                                        </p:tav>
                                        <p:tav tm="100000">
                                          <p:val>
                                            <p:strVal val="#ppt_h"/>
                                          </p:val>
                                        </p:tav>
                                      </p:tavLst>
                                    </p:anim>
                                    <p:animEffect transition="in" filter="fade">
                                      <p:cBhvr additive="repl">
                                        <p:cTn id="39" dur="500"/>
                                        <p:tgtEl>
                                          <p:spTgt spid="705"/>
                                        </p:tgtEl>
                                      </p:cBhvr>
                                    </p:animEffect>
                                  </p:childTnLst>
                                </p:cTn>
                              </p:par>
                              <p:par>
                                <p:cTn id="40" presetID="53" presetClass="entr" presetSubtype="16" fill="hold" nodeType="withEffect">
                                  <p:stCondLst>
                                    <p:cond delay="0"/>
                                  </p:stCondLst>
                                  <p:childTnLst>
                                    <p:set>
                                      <p:cBhvr>
                                        <p:cTn id="41" dur="1" fill="hold">
                                          <p:stCondLst>
                                            <p:cond delay="0"/>
                                          </p:stCondLst>
                                        </p:cTn>
                                        <p:tgtEl>
                                          <p:spTgt spid="706"/>
                                        </p:tgtEl>
                                        <p:attrNameLst>
                                          <p:attrName>style.visibility</p:attrName>
                                        </p:attrNameLst>
                                      </p:cBhvr>
                                      <p:to>
                                        <p:strVal val="visible"/>
                                      </p:to>
                                    </p:set>
                                    <p:anim calcmode="lin" valueType="num">
                                      <p:cBhvr additive="repl">
                                        <p:cTn id="42" dur="500" fill="hold"/>
                                        <p:tgtEl>
                                          <p:spTgt spid="706"/>
                                        </p:tgtEl>
                                        <p:attrNameLst>
                                          <p:attrName>ppt_w</p:attrName>
                                        </p:attrNameLst>
                                      </p:cBhvr>
                                      <p:tavLst>
                                        <p:tav tm="0">
                                          <p:val>
                                            <p:fltVal val="0"/>
                                          </p:val>
                                        </p:tav>
                                        <p:tav tm="100000">
                                          <p:val>
                                            <p:strVal val="#ppt_w"/>
                                          </p:val>
                                        </p:tav>
                                      </p:tavLst>
                                    </p:anim>
                                    <p:anim calcmode="lin" valueType="num">
                                      <p:cBhvr additive="repl">
                                        <p:cTn id="43" dur="500" fill="hold"/>
                                        <p:tgtEl>
                                          <p:spTgt spid="706"/>
                                        </p:tgtEl>
                                        <p:attrNameLst>
                                          <p:attrName>ppt_h</p:attrName>
                                        </p:attrNameLst>
                                      </p:cBhvr>
                                      <p:tavLst>
                                        <p:tav tm="0">
                                          <p:val>
                                            <p:fltVal val="0"/>
                                          </p:val>
                                        </p:tav>
                                        <p:tav tm="100000">
                                          <p:val>
                                            <p:strVal val="#ppt_h"/>
                                          </p:val>
                                        </p:tav>
                                      </p:tavLst>
                                    </p:anim>
                                    <p:animEffect transition="in" filter="fade">
                                      <p:cBhvr additive="repl">
                                        <p:cTn id="44" dur="500"/>
                                        <p:tgtEl>
                                          <p:spTgt spid="706"/>
                                        </p:tgtEl>
                                      </p:cBhvr>
                                    </p:animEffect>
                                  </p:childTnLst>
                                </p:cTn>
                              </p:par>
                              <p:par>
                                <p:cTn id="45" presetID="53" presetClass="entr" presetSubtype="16" fill="hold" nodeType="withEffect">
                                  <p:stCondLst>
                                    <p:cond delay="0"/>
                                  </p:stCondLst>
                                  <p:childTnLst>
                                    <p:set>
                                      <p:cBhvr>
                                        <p:cTn id="46" dur="1" fill="hold">
                                          <p:stCondLst>
                                            <p:cond delay="0"/>
                                          </p:stCondLst>
                                        </p:cTn>
                                        <p:tgtEl>
                                          <p:spTgt spid="707"/>
                                        </p:tgtEl>
                                        <p:attrNameLst>
                                          <p:attrName>style.visibility</p:attrName>
                                        </p:attrNameLst>
                                      </p:cBhvr>
                                      <p:to>
                                        <p:strVal val="visible"/>
                                      </p:to>
                                    </p:set>
                                    <p:anim calcmode="lin" valueType="num">
                                      <p:cBhvr additive="repl">
                                        <p:cTn id="47" dur="500" fill="hold"/>
                                        <p:tgtEl>
                                          <p:spTgt spid="707"/>
                                        </p:tgtEl>
                                        <p:attrNameLst>
                                          <p:attrName>ppt_w</p:attrName>
                                        </p:attrNameLst>
                                      </p:cBhvr>
                                      <p:tavLst>
                                        <p:tav tm="0">
                                          <p:val>
                                            <p:fltVal val="0"/>
                                          </p:val>
                                        </p:tav>
                                        <p:tav tm="100000">
                                          <p:val>
                                            <p:strVal val="#ppt_w"/>
                                          </p:val>
                                        </p:tav>
                                      </p:tavLst>
                                    </p:anim>
                                    <p:anim calcmode="lin" valueType="num">
                                      <p:cBhvr additive="repl">
                                        <p:cTn id="48" dur="500" fill="hold"/>
                                        <p:tgtEl>
                                          <p:spTgt spid="707"/>
                                        </p:tgtEl>
                                        <p:attrNameLst>
                                          <p:attrName>ppt_h</p:attrName>
                                        </p:attrNameLst>
                                      </p:cBhvr>
                                      <p:tavLst>
                                        <p:tav tm="0">
                                          <p:val>
                                            <p:fltVal val="0"/>
                                          </p:val>
                                        </p:tav>
                                        <p:tav tm="100000">
                                          <p:val>
                                            <p:strVal val="#ppt_h"/>
                                          </p:val>
                                        </p:tav>
                                      </p:tavLst>
                                    </p:anim>
                                    <p:animEffect transition="in" filter="fade">
                                      <p:cBhvr additive="repl">
                                        <p:cTn id="49" dur="500"/>
                                        <p:tgtEl>
                                          <p:spTgt spid="707"/>
                                        </p:tgtEl>
                                      </p:cBhvr>
                                    </p:animEffect>
                                  </p:childTnLst>
                                </p:cTn>
                              </p:par>
                              <p:par>
                                <p:cTn id="50" presetID="53" presetClass="entr" presetSubtype="16" fill="hold" nodeType="withEffect">
                                  <p:stCondLst>
                                    <p:cond delay="0"/>
                                  </p:stCondLst>
                                  <p:childTnLst>
                                    <p:set>
                                      <p:cBhvr>
                                        <p:cTn id="51" dur="1" fill="hold">
                                          <p:stCondLst>
                                            <p:cond delay="0"/>
                                          </p:stCondLst>
                                        </p:cTn>
                                        <p:tgtEl>
                                          <p:spTgt spid="708"/>
                                        </p:tgtEl>
                                        <p:attrNameLst>
                                          <p:attrName>style.visibility</p:attrName>
                                        </p:attrNameLst>
                                      </p:cBhvr>
                                      <p:to>
                                        <p:strVal val="visible"/>
                                      </p:to>
                                    </p:set>
                                    <p:anim calcmode="lin" valueType="num">
                                      <p:cBhvr additive="repl">
                                        <p:cTn id="52" dur="500" fill="hold"/>
                                        <p:tgtEl>
                                          <p:spTgt spid="708"/>
                                        </p:tgtEl>
                                        <p:attrNameLst>
                                          <p:attrName>ppt_w</p:attrName>
                                        </p:attrNameLst>
                                      </p:cBhvr>
                                      <p:tavLst>
                                        <p:tav tm="0">
                                          <p:val>
                                            <p:fltVal val="0"/>
                                          </p:val>
                                        </p:tav>
                                        <p:tav tm="100000">
                                          <p:val>
                                            <p:strVal val="#ppt_w"/>
                                          </p:val>
                                        </p:tav>
                                      </p:tavLst>
                                    </p:anim>
                                    <p:anim calcmode="lin" valueType="num">
                                      <p:cBhvr additive="repl">
                                        <p:cTn id="53" dur="500" fill="hold"/>
                                        <p:tgtEl>
                                          <p:spTgt spid="708"/>
                                        </p:tgtEl>
                                        <p:attrNameLst>
                                          <p:attrName>ppt_h</p:attrName>
                                        </p:attrNameLst>
                                      </p:cBhvr>
                                      <p:tavLst>
                                        <p:tav tm="0">
                                          <p:val>
                                            <p:fltVal val="0"/>
                                          </p:val>
                                        </p:tav>
                                        <p:tav tm="100000">
                                          <p:val>
                                            <p:strVal val="#ppt_h"/>
                                          </p:val>
                                        </p:tav>
                                      </p:tavLst>
                                    </p:anim>
                                    <p:animEffect transition="in" filter="fade">
                                      <p:cBhvr additive="repl">
                                        <p:cTn id="54" dur="500"/>
                                        <p:tgtEl>
                                          <p:spTgt spid="708"/>
                                        </p:tgtEl>
                                      </p:cBhvr>
                                    </p:animEffect>
                                  </p:childTnLst>
                                </p:cTn>
                              </p:par>
                              <p:par>
                                <p:cTn id="55" presetID="53" presetClass="entr" presetSubtype="16" fill="hold" nodeType="withEffect">
                                  <p:stCondLst>
                                    <p:cond delay="0"/>
                                  </p:stCondLst>
                                  <p:childTnLst>
                                    <p:set>
                                      <p:cBhvr>
                                        <p:cTn id="56" dur="1" fill="hold">
                                          <p:stCondLst>
                                            <p:cond delay="0"/>
                                          </p:stCondLst>
                                        </p:cTn>
                                        <p:tgtEl>
                                          <p:spTgt spid="709"/>
                                        </p:tgtEl>
                                        <p:attrNameLst>
                                          <p:attrName>style.visibility</p:attrName>
                                        </p:attrNameLst>
                                      </p:cBhvr>
                                      <p:to>
                                        <p:strVal val="visible"/>
                                      </p:to>
                                    </p:set>
                                    <p:anim calcmode="lin" valueType="num">
                                      <p:cBhvr additive="repl">
                                        <p:cTn id="57" dur="500" fill="hold"/>
                                        <p:tgtEl>
                                          <p:spTgt spid="709"/>
                                        </p:tgtEl>
                                        <p:attrNameLst>
                                          <p:attrName>ppt_w</p:attrName>
                                        </p:attrNameLst>
                                      </p:cBhvr>
                                      <p:tavLst>
                                        <p:tav tm="0">
                                          <p:val>
                                            <p:fltVal val="0"/>
                                          </p:val>
                                        </p:tav>
                                        <p:tav tm="100000">
                                          <p:val>
                                            <p:strVal val="#ppt_w"/>
                                          </p:val>
                                        </p:tav>
                                      </p:tavLst>
                                    </p:anim>
                                    <p:anim calcmode="lin" valueType="num">
                                      <p:cBhvr additive="repl">
                                        <p:cTn id="58" dur="500" fill="hold"/>
                                        <p:tgtEl>
                                          <p:spTgt spid="709"/>
                                        </p:tgtEl>
                                        <p:attrNameLst>
                                          <p:attrName>ppt_h</p:attrName>
                                        </p:attrNameLst>
                                      </p:cBhvr>
                                      <p:tavLst>
                                        <p:tav tm="0">
                                          <p:val>
                                            <p:fltVal val="0"/>
                                          </p:val>
                                        </p:tav>
                                        <p:tav tm="100000">
                                          <p:val>
                                            <p:strVal val="#ppt_h"/>
                                          </p:val>
                                        </p:tav>
                                      </p:tavLst>
                                    </p:anim>
                                    <p:animEffect transition="in" filter="fade">
                                      <p:cBhvr additive="repl">
                                        <p:cTn id="59" dur="500"/>
                                        <p:tgtEl>
                                          <p:spTgt spid="709"/>
                                        </p:tgtEl>
                                      </p:cBhvr>
                                    </p:animEffect>
                                  </p:childTnLst>
                                </p:cTn>
                              </p:par>
                              <p:par>
                                <p:cTn id="60" presetID="53" presetClass="entr" presetSubtype="16" fill="hold" nodeType="withEffect">
                                  <p:stCondLst>
                                    <p:cond delay="0"/>
                                  </p:stCondLst>
                                  <p:childTnLst>
                                    <p:set>
                                      <p:cBhvr>
                                        <p:cTn id="61" dur="1" fill="hold">
                                          <p:stCondLst>
                                            <p:cond delay="0"/>
                                          </p:stCondLst>
                                        </p:cTn>
                                        <p:tgtEl>
                                          <p:spTgt spid="710"/>
                                        </p:tgtEl>
                                        <p:attrNameLst>
                                          <p:attrName>style.visibility</p:attrName>
                                        </p:attrNameLst>
                                      </p:cBhvr>
                                      <p:to>
                                        <p:strVal val="visible"/>
                                      </p:to>
                                    </p:set>
                                    <p:anim calcmode="lin" valueType="num">
                                      <p:cBhvr additive="repl">
                                        <p:cTn id="62" dur="500" fill="hold"/>
                                        <p:tgtEl>
                                          <p:spTgt spid="710"/>
                                        </p:tgtEl>
                                        <p:attrNameLst>
                                          <p:attrName>ppt_w</p:attrName>
                                        </p:attrNameLst>
                                      </p:cBhvr>
                                      <p:tavLst>
                                        <p:tav tm="0">
                                          <p:val>
                                            <p:fltVal val="0"/>
                                          </p:val>
                                        </p:tav>
                                        <p:tav tm="100000">
                                          <p:val>
                                            <p:strVal val="#ppt_w"/>
                                          </p:val>
                                        </p:tav>
                                      </p:tavLst>
                                    </p:anim>
                                    <p:anim calcmode="lin" valueType="num">
                                      <p:cBhvr additive="repl">
                                        <p:cTn id="63" dur="500" fill="hold"/>
                                        <p:tgtEl>
                                          <p:spTgt spid="710"/>
                                        </p:tgtEl>
                                        <p:attrNameLst>
                                          <p:attrName>ppt_h</p:attrName>
                                        </p:attrNameLst>
                                      </p:cBhvr>
                                      <p:tavLst>
                                        <p:tav tm="0">
                                          <p:val>
                                            <p:fltVal val="0"/>
                                          </p:val>
                                        </p:tav>
                                        <p:tav tm="100000">
                                          <p:val>
                                            <p:strVal val="#ppt_h"/>
                                          </p:val>
                                        </p:tav>
                                      </p:tavLst>
                                    </p:anim>
                                    <p:animEffect transition="in" filter="fade">
                                      <p:cBhvr additive="repl">
                                        <p:cTn id="64" dur="500"/>
                                        <p:tgtEl>
                                          <p:spTgt spid="710"/>
                                        </p:tgtEl>
                                      </p:cBhvr>
                                    </p:animEffect>
                                  </p:childTnLst>
                                </p:cTn>
                              </p:par>
                              <p:par>
                                <p:cTn id="65" presetID="53" presetClass="entr" presetSubtype="16" fill="hold" nodeType="withEffect">
                                  <p:stCondLst>
                                    <p:cond delay="0"/>
                                  </p:stCondLst>
                                  <p:childTnLst>
                                    <p:set>
                                      <p:cBhvr>
                                        <p:cTn id="66" dur="1" fill="hold">
                                          <p:stCondLst>
                                            <p:cond delay="0"/>
                                          </p:stCondLst>
                                        </p:cTn>
                                        <p:tgtEl>
                                          <p:spTgt spid="711"/>
                                        </p:tgtEl>
                                        <p:attrNameLst>
                                          <p:attrName>style.visibility</p:attrName>
                                        </p:attrNameLst>
                                      </p:cBhvr>
                                      <p:to>
                                        <p:strVal val="visible"/>
                                      </p:to>
                                    </p:set>
                                    <p:anim calcmode="lin" valueType="num">
                                      <p:cBhvr additive="repl">
                                        <p:cTn id="67" dur="500" fill="hold"/>
                                        <p:tgtEl>
                                          <p:spTgt spid="711"/>
                                        </p:tgtEl>
                                        <p:attrNameLst>
                                          <p:attrName>ppt_w</p:attrName>
                                        </p:attrNameLst>
                                      </p:cBhvr>
                                      <p:tavLst>
                                        <p:tav tm="0">
                                          <p:val>
                                            <p:fltVal val="0"/>
                                          </p:val>
                                        </p:tav>
                                        <p:tav tm="100000">
                                          <p:val>
                                            <p:strVal val="#ppt_w"/>
                                          </p:val>
                                        </p:tav>
                                      </p:tavLst>
                                    </p:anim>
                                    <p:anim calcmode="lin" valueType="num">
                                      <p:cBhvr additive="repl">
                                        <p:cTn id="68" dur="500" fill="hold"/>
                                        <p:tgtEl>
                                          <p:spTgt spid="711"/>
                                        </p:tgtEl>
                                        <p:attrNameLst>
                                          <p:attrName>ppt_h</p:attrName>
                                        </p:attrNameLst>
                                      </p:cBhvr>
                                      <p:tavLst>
                                        <p:tav tm="0">
                                          <p:val>
                                            <p:fltVal val="0"/>
                                          </p:val>
                                        </p:tav>
                                        <p:tav tm="100000">
                                          <p:val>
                                            <p:strVal val="#ppt_h"/>
                                          </p:val>
                                        </p:tav>
                                      </p:tavLst>
                                    </p:anim>
                                    <p:animEffect transition="in" filter="fade">
                                      <p:cBhvr additive="repl">
                                        <p:cTn id="69"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CustomShape 1"/>
          <p:cNvSpPr/>
          <p:nvPr/>
        </p:nvSpPr>
        <p:spPr>
          <a:xfrm>
            <a:off x="0" y="6517920"/>
            <a:ext cx="9143640" cy="368640"/>
          </a:xfrm>
          <a:prstGeom prst="flowChartProcess">
            <a:avLst/>
          </a:prstGeom>
          <a:gradFill rotWithShape="0">
            <a:gsLst>
              <a:gs pos="0">
                <a:srgbClr val="FF3847"/>
              </a:gs>
              <a:gs pos="100000">
                <a:srgbClr val="FF7D25"/>
              </a:gs>
            </a:gsLst>
            <a:lin ang="2088000"/>
          </a:gradFill>
          <a:ln w="12600">
            <a:noFill/>
          </a:ln>
        </p:spPr>
        <p:style>
          <a:lnRef idx="0">
            <a:scrgbClr r="0" g="0" b="0"/>
          </a:lnRef>
          <a:fillRef idx="0">
            <a:scrgbClr r="0" g="0" b="0"/>
          </a:fillRef>
          <a:effectRef idx="0">
            <a:scrgbClr r="0" g="0" b="0"/>
          </a:effectRef>
          <a:fontRef idx="minor"/>
        </p:style>
      </p:sp>
      <p:sp>
        <p:nvSpPr>
          <p:cNvPr id="713" name="CustomShape 2"/>
          <p:cNvSpPr/>
          <p:nvPr/>
        </p:nvSpPr>
        <p:spPr>
          <a:xfrm>
            <a:off x="3572640" y="538561"/>
            <a:ext cx="2211120" cy="584775"/>
          </a:xfrm>
          <a:prstGeom prst="rect">
            <a:avLst/>
          </a:prstGeom>
          <a:ln>
            <a:round/>
          </a:ln>
        </p:spPr>
        <p:style>
          <a:lnRef idx="2">
            <a:schemeClr val="accent6"/>
          </a:lnRef>
          <a:fillRef idx="1">
            <a:schemeClr val="lt1"/>
          </a:fillRef>
          <a:effectRef idx="0">
            <a:schemeClr val="accent6"/>
          </a:effectRef>
          <a:fontRef idx="minor"/>
        </p:style>
        <p:txBody>
          <a:bodyPr lIns="45720" rIns="45720">
            <a:spAutoFit/>
          </a:bodyPr>
          <a:lstStyle/>
          <a:p>
            <a:pPr algn="ctr">
              <a:lnSpc>
                <a:spcPct val="100000"/>
              </a:lnSpc>
            </a:pPr>
            <a:r>
              <a:rPr lang="en-US" sz="3200" b="0" strike="noStrike" spc="-1" dirty="0" err="1">
                <a:solidFill>
                  <a:srgbClr val="000000"/>
                </a:solidFill>
                <a:latin typeface="NikoshBAN" pitchFamily="2" charset="0"/>
                <a:ea typeface="Avenir Next"/>
                <a:cs typeface="NikoshBAN" pitchFamily="2" charset="0"/>
              </a:rPr>
              <a:t>জোড়ায়</a:t>
            </a:r>
            <a:r>
              <a:rPr lang="en-US" sz="3200" b="0" strike="noStrike" spc="-1" dirty="0">
                <a:solidFill>
                  <a:srgbClr val="000000"/>
                </a:solidFill>
                <a:latin typeface="NikoshBAN" pitchFamily="2" charset="0"/>
                <a:ea typeface="Avenir Next"/>
                <a:cs typeface="NikoshBAN" pitchFamily="2" charset="0"/>
              </a:rPr>
              <a:t> </a:t>
            </a:r>
            <a:r>
              <a:rPr lang="en-US" sz="3200" b="0" strike="noStrike" spc="-1" dirty="0" err="1">
                <a:solidFill>
                  <a:srgbClr val="000000"/>
                </a:solidFill>
                <a:latin typeface="NikoshBAN" pitchFamily="2" charset="0"/>
                <a:ea typeface="Avenir Next"/>
                <a:cs typeface="NikoshBAN" pitchFamily="2" charset="0"/>
              </a:rPr>
              <a:t>কাজ</a:t>
            </a:r>
            <a:r>
              <a:rPr lang="en-US" sz="3200" b="0" strike="noStrike" spc="-1" dirty="0">
                <a:solidFill>
                  <a:srgbClr val="000000"/>
                </a:solidFill>
                <a:latin typeface="NikoshBAN" pitchFamily="2" charset="0"/>
                <a:ea typeface="Avenir Next"/>
                <a:cs typeface="NikoshBAN" pitchFamily="2" charset="0"/>
              </a:rPr>
              <a:t> </a:t>
            </a:r>
            <a:endParaRPr lang="en-US" sz="3200" b="0" strike="noStrike" spc="-1" dirty="0">
              <a:latin typeface="NikoshBAN" pitchFamily="2" charset="0"/>
              <a:cs typeface="NikoshBAN" pitchFamily="2" charset="0"/>
            </a:endParaRPr>
          </a:p>
        </p:txBody>
      </p:sp>
      <p:sp>
        <p:nvSpPr>
          <p:cNvPr id="714" name="CustomShape 3"/>
          <p:cNvSpPr/>
          <p:nvPr/>
        </p:nvSpPr>
        <p:spPr>
          <a:xfrm>
            <a:off x="1573560" y="1502880"/>
            <a:ext cx="6400440" cy="584775"/>
          </a:xfrm>
          <a:prstGeom prst="rect">
            <a:avLst/>
          </a:prstGeom>
          <a:ln>
            <a:round/>
          </a:ln>
        </p:spPr>
        <p:style>
          <a:lnRef idx="2">
            <a:schemeClr val="accent1"/>
          </a:lnRef>
          <a:fillRef idx="1">
            <a:schemeClr val="lt1"/>
          </a:fillRef>
          <a:effectRef idx="0">
            <a:schemeClr val="accent1"/>
          </a:effectRef>
          <a:fontRef idx="minor"/>
        </p:style>
        <p:txBody>
          <a:bodyPr lIns="45720" rIns="45720">
            <a:spAutoFit/>
          </a:bodyPr>
          <a:lstStyle/>
          <a:p>
            <a:pPr>
              <a:lnSpc>
                <a:spcPct val="100000"/>
              </a:lnSpc>
            </a:pPr>
            <a:r>
              <a:rPr lang="en-US" sz="3200" b="0" strike="noStrike" spc="-1" dirty="0">
                <a:solidFill>
                  <a:srgbClr val="000000"/>
                </a:solidFill>
                <a:latin typeface="NikoshBAN" pitchFamily="2" charset="0"/>
                <a:ea typeface="Avenir Next"/>
                <a:cs typeface="NikoshBAN" pitchFamily="2" charset="0"/>
              </a:rPr>
              <a:t>‘</a:t>
            </a:r>
            <a:r>
              <a:rPr lang="en-US" sz="3200" b="0" strike="noStrike" spc="-1" dirty="0" err="1">
                <a:solidFill>
                  <a:srgbClr val="000000"/>
                </a:solidFill>
                <a:latin typeface="NikoshBAN" pitchFamily="2" charset="0"/>
                <a:ea typeface="Avenir Next"/>
                <a:cs typeface="NikoshBAN" pitchFamily="2" charset="0"/>
              </a:rPr>
              <a:t>আকাশের</a:t>
            </a:r>
            <a:r>
              <a:rPr lang="en-US" sz="3200" b="0" strike="noStrike" spc="-1" dirty="0">
                <a:solidFill>
                  <a:srgbClr val="000000"/>
                </a:solidFill>
                <a:latin typeface="NikoshBAN" pitchFamily="2" charset="0"/>
                <a:ea typeface="Avenir Next"/>
                <a:cs typeface="NikoshBAN" pitchFamily="2" charset="0"/>
              </a:rPr>
              <a:t> </a:t>
            </a:r>
            <a:r>
              <a:rPr lang="en-US" sz="3200" b="0" strike="noStrike" spc="-1" dirty="0" err="1">
                <a:solidFill>
                  <a:srgbClr val="000000"/>
                </a:solidFill>
                <a:latin typeface="NikoshBAN" pitchFamily="2" charset="0"/>
                <a:ea typeface="Avenir Next"/>
                <a:cs typeface="NikoshBAN" pitchFamily="2" charset="0"/>
              </a:rPr>
              <a:t>অপার</a:t>
            </a:r>
            <a:r>
              <a:rPr lang="en-US" sz="3200" b="0" strike="noStrike" spc="-1" dirty="0">
                <a:solidFill>
                  <a:srgbClr val="000000"/>
                </a:solidFill>
                <a:latin typeface="NikoshBAN" pitchFamily="2" charset="0"/>
                <a:ea typeface="Avenir Next"/>
                <a:cs typeface="NikoshBAN" pitchFamily="2" charset="0"/>
              </a:rPr>
              <a:t> </a:t>
            </a:r>
            <a:r>
              <a:rPr lang="en-US" sz="3200" b="0" strike="noStrike" spc="-1" dirty="0" err="1">
                <a:solidFill>
                  <a:srgbClr val="000000"/>
                </a:solidFill>
                <a:latin typeface="NikoshBAN" pitchFamily="2" charset="0"/>
                <a:ea typeface="Avenir Next"/>
                <a:cs typeface="NikoshBAN" pitchFamily="2" charset="0"/>
              </a:rPr>
              <a:t>নীল’কারা</a:t>
            </a:r>
            <a:r>
              <a:rPr lang="en-US" sz="3200" b="0" strike="noStrike" spc="-1" dirty="0">
                <a:solidFill>
                  <a:srgbClr val="000000"/>
                </a:solidFill>
                <a:latin typeface="NikoshBAN" pitchFamily="2" charset="0"/>
                <a:ea typeface="Avenir Next"/>
                <a:cs typeface="NikoshBAN" pitchFamily="2" charset="0"/>
              </a:rPr>
              <a:t> </a:t>
            </a:r>
            <a:r>
              <a:rPr lang="en-US" sz="3200" b="0" strike="noStrike" spc="-1" dirty="0" err="1">
                <a:solidFill>
                  <a:srgbClr val="000000"/>
                </a:solidFill>
                <a:latin typeface="NikoshBAN" pitchFamily="2" charset="0"/>
                <a:ea typeface="Avenir Next"/>
                <a:cs typeface="NikoshBAN" pitchFamily="2" charset="0"/>
              </a:rPr>
              <a:t>কুড়োয়</a:t>
            </a:r>
            <a:r>
              <a:rPr lang="en-US" sz="3200" b="0" strike="noStrike" spc="-1" dirty="0">
                <a:solidFill>
                  <a:srgbClr val="000000"/>
                </a:solidFill>
                <a:latin typeface="NikoshBAN" pitchFamily="2" charset="0"/>
                <a:ea typeface="Avenir Next"/>
                <a:cs typeface="NikoshBAN" pitchFamily="2" charset="0"/>
              </a:rPr>
              <a:t>?  </a:t>
            </a:r>
            <a:endParaRPr lang="en-US" sz="3200" b="0" strike="noStrike" spc="-1" dirty="0">
              <a:latin typeface="NikoshBAN" pitchFamily="2" charset="0"/>
              <a:cs typeface="NikoshBAN" pitchFamily="2" charset="0"/>
            </a:endParaRPr>
          </a:p>
        </p:txBody>
      </p:sp>
      <p:sp>
        <p:nvSpPr>
          <p:cNvPr id="715" name="CustomShape 4"/>
          <p:cNvSpPr/>
          <p:nvPr/>
        </p:nvSpPr>
        <p:spPr>
          <a:xfrm>
            <a:off x="1573560" y="2612640"/>
            <a:ext cx="6400440" cy="461665"/>
          </a:xfrm>
          <a:prstGeom prst="rect">
            <a:avLst/>
          </a:prstGeom>
          <a:ln>
            <a:round/>
          </a:ln>
        </p:spPr>
        <p:style>
          <a:lnRef idx="2">
            <a:schemeClr val="accent1"/>
          </a:lnRef>
          <a:fillRef idx="1">
            <a:schemeClr val="lt1"/>
          </a:fillRef>
          <a:effectRef idx="0">
            <a:schemeClr val="accent1"/>
          </a:effectRef>
          <a:fontRef idx="minor"/>
        </p:style>
        <p:txBody>
          <a:bodyPr lIns="45720" rIns="45720">
            <a:spAutoFit/>
          </a:bodyPr>
          <a:lstStyle/>
          <a:p>
            <a:pPr>
              <a:lnSpc>
                <a:spcPct val="100000"/>
              </a:lnSpc>
            </a:pPr>
            <a:r>
              <a:rPr lang="en-US" sz="2400" b="0" strike="noStrike" spc="-1" dirty="0">
                <a:solidFill>
                  <a:srgbClr val="000000"/>
                </a:solidFill>
                <a:latin typeface="NikoshBAN" pitchFamily="2" charset="0"/>
                <a:ea typeface="Avenir Next"/>
                <a:cs typeface="NikoshBAN" pitchFamily="2" charset="0"/>
              </a:rPr>
              <a:t>‘</a:t>
            </a:r>
            <a:r>
              <a:rPr lang="en-US" sz="2400" b="0" strike="noStrike" spc="-1" dirty="0" err="1">
                <a:solidFill>
                  <a:srgbClr val="000000"/>
                </a:solidFill>
                <a:latin typeface="NikoshBAN" pitchFamily="2" charset="0"/>
                <a:ea typeface="Avenir Next"/>
                <a:cs typeface="NikoshBAN" pitchFamily="2" charset="0"/>
              </a:rPr>
              <a:t>রাতের</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পাড়ি</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বলতে</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কী</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বুঝানো</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হয়েছে</a:t>
            </a:r>
            <a:r>
              <a:rPr lang="en-US" sz="2400" b="0" strike="noStrike" spc="-1" dirty="0">
                <a:solidFill>
                  <a:srgbClr val="000000"/>
                </a:solidFill>
                <a:latin typeface="NikoshBAN" pitchFamily="2" charset="0"/>
                <a:ea typeface="Avenir Next"/>
                <a:cs typeface="NikoshBAN" pitchFamily="2" charset="0"/>
              </a:rPr>
              <a:t>?  </a:t>
            </a:r>
            <a:endParaRPr lang="en-US" sz="2400" b="0" strike="noStrike" spc="-1" dirty="0">
              <a:latin typeface="NikoshBAN" pitchFamily="2" charset="0"/>
              <a:cs typeface="NikoshBAN" pitchFamily="2" charset="0"/>
            </a:endParaRPr>
          </a:p>
        </p:txBody>
      </p:sp>
      <p:sp>
        <p:nvSpPr>
          <p:cNvPr id="716" name="CustomShape 5"/>
          <p:cNvSpPr/>
          <p:nvPr/>
        </p:nvSpPr>
        <p:spPr>
          <a:xfrm>
            <a:off x="1573560" y="3657600"/>
            <a:ext cx="6400440" cy="461665"/>
          </a:xfrm>
          <a:prstGeom prst="rect">
            <a:avLst/>
          </a:prstGeom>
          <a:ln>
            <a:round/>
          </a:ln>
        </p:spPr>
        <p:style>
          <a:lnRef idx="2">
            <a:schemeClr val="accent1"/>
          </a:lnRef>
          <a:fillRef idx="1">
            <a:schemeClr val="lt1"/>
          </a:fillRef>
          <a:effectRef idx="0">
            <a:schemeClr val="accent1"/>
          </a:effectRef>
          <a:fontRef idx="minor"/>
        </p:style>
        <p:txBody>
          <a:bodyPr lIns="45720" rIns="45720">
            <a:spAutoFit/>
          </a:bodyPr>
          <a:lstStyle/>
          <a:p>
            <a:pPr>
              <a:lnSpc>
                <a:spcPct val="100000"/>
              </a:lnSpc>
            </a:pPr>
            <a:r>
              <a:rPr lang="en-US" sz="2400" b="0" strike="noStrike" spc="-1" dirty="0" err="1">
                <a:solidFill>
                  <a:srgbClr val="000000"/>
                </a:solidFill>
                <a:latin typeface="NikoshBAN" pitchFamily="2" charset="0"/>
                <a:ea typeface="Avenir Next"/>
                <a:cs typeface="NikoshBAN" pitchFamily="2" charset="0"/>
              </a:rPr>
              <a:t>তারার</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আলো</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থেকে</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কী</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কী</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শিক্ষা</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পাওয়া</a:t>
            </a:r>
            <a:r>
              <a:rPr lang="en-US" sz="2400" b="0" strike="noStrike" spc="-1" dirty="0">
                <a:solidFill>
                  <a:srgbClr val="000000"/>
                </a:solidFill>
                <a:latin typeface="NikoshBAN" pitchFamily="2" charset="0"/>
                <a:ea typeface="Avenir Next"/>
                <a:cs typeface="NikoshBAN" pitchFamily="2" charset="0"/>
              </a:rPr>
              <a:t> </a:t>
            </a:r>
            <a:r>
              <a:rPr lang="en-US" sz="2400" b="0" strike="noStrike" spc="-1" dirty="0" err="1">
                <a:solidFill>
                  <a:srgbClr val="000000"/>
                </a:solidFill>
                <a:latin typeface="NikoshBAN" pitchFamily="2" charset="0"/>
                <a:ea typeface="Avenir Next"/>
                <a:cs typeface="NikoshBAN" pitchFamily="2" charset="0"/>
              </a:rPr>
              <a:t>যায়</a:t>
            </a:r>
            <a:r>
              <a:rPr lang="en-US" sz="2400" b="0" strike="noStrike" spc="-1" dirty="0">
                <a:solidFill>
                  <a:srgbClr val="000000"/>
                </a:solidFill>
                <a:latin typeface="NikoshBAN" pitchFamily="2" charset="0"/>
                <a:ea typeface="Avenir Next"/>
                <a:cs typeface="NikoshBAN" pitchFamily="2" charset="0"/>
              </a:rPr>
              <a:t> ? </a:t>
            </a:r>
            <a:endParaRPr lang="en-US" sz="2400" b="0" strike="noStrike" spc="-1" dirty="0">
              <a:latin typeface="NikoshBAN" pitchFamily="2" charset="0"/>
              <a:cs typeface="NikoshBAN" pitchFamily="2" charset="0"/>
            </a:endParaRPr>
          </a:p>
        </p:txBody>
      </p:sp>
      <p:sp>
        <p:nvSpPr>
          <p:cNvPr id="717" name="CustomShape 6"/>
          <p:cNvSpPr/>
          <p:nvPr/>
        </p:nvSpPr>
        <p:spPr>
          <a:xfrm>
            <a:off x="8112600" y="239040"/>
            <a:ext cx="860760" cy="1263360"/>
          </a:xfrm>
          <a:prstGeom prst="ellipse">
            <a:avLst/>
          </a:prstGeom>
          <a:blipFill rotWithShape="0">
            <a:blip r:embed="rId2"/>
            <a:stretch>
              <a:fillRect/>
            </a:stretch>
          </a:blipFill>
          <a:ln w="63360" cap="rnd">
            <a:solidFill>
              <a:srgbClr val="333333"/>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036702933"/>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
                                        </p:tgtEl>
                                        <p:attrNameLst>
                                          <p:attrName>style.visibility</p:attrName>
                                        </p:attrNameLst>
                                      </p:cBhvr>
                                      <p:to>
                                        <p:strVal val="visible"/>
                                      </p:to>
                                    </p:set>
                                    <p:animEffect transition="in" filter="circle(in)">
                                      <p:cBhvr additive="repl">
                                        <p:cTn id="7" dur="2000"/>
                                        <p:tgtEl>
                                          <p:spTgt spid="7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fill="hold" nodeType="clickEffect">
                                  <p:stCondLst>
                                    <p:cond delay="0"/>
                                  </p:stCondLst>
                                  <p:childTnLst>
                                    <p:set>
                                      <p:cBhvr>
                                        <p:cTn id="11" dur="1" fill="hold">
                                          <p:stCondLst>
                                            <p:cond delay="0"/>
                                          </p:stCondLst>
                                        </p:cTn>
                                        <p:tgtEl>
                                          <p:spTgt spid="713"/>
                                        </p:tgtEl>
                                        <p:attrNameLst>
                                          <p:attrName>style.visibility</p:attrName>
                                        </p:attrNameLst>
                                      </p:cBhvr>
                                      <p:to>
                                        <p:strVal val="visible"/>
                                      </p:to>
                                    </p:set>
                                    <p:animEffect transition="in" filter="wipe(down)">
                                      <p:cBhvr additive="repl">
                                        <p:cTn id="12" dur="580">
                                          <p:stCondLst>
                                            <p:cond delay="0"/>
                                          </p:stCondLst>
                                        </p:cTn>
                                        <p:tgtEl>
                                          <p:spTgt spid="713"/>
                                        </p:tgtEl>
                                      </p:cBhvr>
                                    </p:animEffect>
                                    <p:anim calcmode="lin" valueType="num">
                                      <p:cBhvr additive="repl">
                                        <p:cTn id="13" dur="1822">
                                          <p:stCondLst>
                                            <p:cond delay="0"/>
                                          </p:stCondLst>
                                        </p:cTn>
                                        <p:tgtEl>
                                          <p:spTgt spid="713"/>
                                        </p:tgtEl>
                                        <p:attrNameLst>
                                          <p:attrName>ppt_x</p:attrName>
                                        </p:attrNameLst>
                                      </p:cBhvr>
                                      <p:tavLst>
                                        <p:tav tm="0">
                                          <p:val>
                                            <p:strVal val="#ppt_x-0.25"/>
                                          </p:val>
                                        </p:tav>
                                        <p:tav tm="100000">
                                          <p:val>
                                            <p:strVal val="#ppt_x"/>
                                          </p:val>
                                        </p:tav>
                                      </p:tavLst>
                                    </p:anim>
                                    <p:anim calcmode="lin" valueType="num">
                                      <p:cBhvr additive="repl">
                                        <p:cTn id="14" dur="664">
                                          <p:stCondLst>
                                            <p:cond delay="0"/>
                                          </p:stCondLst>
                                        </p:cTn>
                                        <p:tgtEl>
                                          <p:spTgt spid="713"/>
                                        </p:tgtEl>
                                        <p:attrNameLst>
                                          <p:attrName>ppt_y</p:attrName>
                                        </p:attrNameLst>
                                      </p:cBhvr>
                                      <p:tavLst>
                                        <p:tav tm="0" fmla="y-sin(pi*$)/3">
                                          <p:val>
                                            <p:fltVal val="0.5"/>
                                          </p:val>
                                        </p:tav>
                                        <p:tav tm="100000" fmla="y-sin(pi*$)/3">
                                          <p:val>
                                            <p:fltVal val="1"/>
                                          </p:val>
                                        </p:tav>
                                      </p:tavLst>
                                    </p:anim>
                                    <p:anim calcmode="lin" valueType="num">
                                      <p:cBhvr additive="repl">
                                        <p:cTn id="15" dur="664">
                                          <p:stCondLst>
                                            <p:cond delay="664"/>
                                          </p:stCondLst>
                                        </p:cTn>
                                        <p:tgtEl>
                                          <p:spTgt spid="713"/>
                                        </p:tgtEl>
                                        <p:attrNameLst>
                                          <p:attrName>ppt_y</p:attrName>
                                        </p:attrNameLst>
                                      </p:cBhvr>
                                      <p:tavLst>
                                        <p:tav tm="0" fmla="y-sin(pi*$)/9">
                                          <p:val>
                                            <p:fltVal val="0"/>
                                          </p:val>
                                        </p:tav>
                                        <p:tav tm="100000" fmla="y-sin(pi*$)/9">
                                          <p:val>
                                            <p:fltVal val="1"/>
                                          </p:val>
                                        </p:tav>
                                      </p:tavLst>
                                    </p:anim>
                                    <p:anim calcmode="lin" valueType="num">
                                      <p:cBhvr additive="repl">
                                        <p:cTn id="16" dur="332">
                                          <p:stCondLst>
                                            <p:cond delay="1324"/>
                                          </p:stCondLst>
                                        </p:cTn>
                                        <p:tgtEl>
                                          <p:spTgt spid="713"/>
                                        </p:tgtEl>
                                        <p:attrNameLst>
                                          <p:attrName>ppt_y</p:attrName>
                                        </p:attrNameLst>
                                      </p:cBhvr>
                                      <p:tavLst>
                                        <p:tav tm="0" fmla="y-sin(pi*$)/27">
                                          <p:val>
                                            <p:fltVal val="0"/>
                                          </p:val>
                                        </p:tav>
                                        <p:tav tm="100000" fmla="y-sin(pi*$)/27">
                                          <p:val>
                                            <p:fltVal val="1"/>
                                          </p:val>
                                        </p:tav>
                                      </p:tavLst>
                                    </p:anim>
                                    <p:anim calcmode="lin" valueType="num">
                                      <p:cBhvr additive="repl">
                                        <p:cTn id="17" dur="164">
                                          <p:stCondLst>
                                            <p:cond delay="1656"/>
                                          </p:stCondLst>
                                        </p:cTn>
                                        <p:tgtEl>
                                          <p:spTgt spid="713"/>
                                        </p:tgtEl>
                                        <p:attrNameLst>
                                          <p:attrName>ppt_y</p:attrName>
                                        </p:attrNameLst>
                                      </p:cBhvr>
                                      <p:tavLst>
                                        <p:tav tm="0" fmla="y-sin(pi*$)/81">
                                          <p:val>
                                            <p:fltVal val="0"/>
                                          </p:val>
                                        </p:tav>
                                        <p:tav tm="100000" fmla="y-sin(pi*$)/81">
                                          <p:val>
                                            <p:fltVal val="1"/>
                                          </p:val>
                                        </p:tav>
                                      </p:tavLst>
                                    </p:anim>
                                    <p:animScale>
                                      <p:cBhvr>
                                        <p:cTn id="18" dur="26" fill="hold">
                                          <p:stCondLst>
                                            <p:cond delay="650"/>
                                          </p:stCondLst>
                                        </p:cTn>
                                        <p:tgtEl>
                                          <p:spTgt spid="713"/>
                                        </p:tgtEl>
                                      </p:cBhvr>
                                      <p:to x="100000" y="60000"/>
                                    </p:animScale>
                                    <p:animScale>
                                      <p:cBhvr>
                                        <p:cTn id="19" dur="166" fill="hold">
                                          <p:stCondLst>
                                            <p:cond delay="676"/>
                                          </p:stCondLst>
                                        </p:cTn>
                                        <p:tgtEl>
                                          <p:spTgt spid="713"/>
                                        </p:tgtEl>
                                      </p:cBhvr>
                                      <p:to x="100000" y="100000"/>
                                    </p:animScale>
                                    <p:animScale>
                                      <p:cBhvr>
                                        <p:cTn id="20" dur="26" fill="hold">
                                          <p:stCondLst>
                                            <p:cond delay="1312"/>
                                          </p:stCondLst>
                                        </p:cTn>
                                        <p:tgtEl>
                                          <p:spTgt spid="713"/>
                                        </p:tgtEl>
                                      </p:cBhvr>
                                      <p:to x="100000" y="80000"/>
                                    </p:animScale>
                                    <p:animScale>
                                      <p:cBhvr>
                                        <p:cTn id="21" dur="166" fill="hold">
                                          <p:stCondLst>
                                            <p:cond delay="1338"/>
                                          </p:stCondLst>
                                        </p:cTn>
                                        <p:tgtEl>
                                          <p:spTgt spid="713"/>
                                        </p:tgtEl>
                                      </p:cBhvr>
                                      <p:to x="100000" y="100000"/>
                                    </p:animScale>
                                    <p:animScale>
                                      <p:cBhvr>
                                        <p:cTn id="22" dur="26" fill="hold">
                                          <p:stCondLst>
                                            <p:cond delay="1642"/>
                                          </p:stCondLst>
                                        </p:cTn>
                                        <p:tgtEl>
                                          <p:spTgt spid="713"/>
                                        </p:tgtEl>
                                      </p:cBhvr>
                                      <p:to x="100000" y="90000"/>
                                    </p:animScale>
                                    <p:animScale>
                                      <p:cBhvr>
                                        <p:cTn id="23" dur="166" fill="hold">
                                          <p:stCondLst>
                                            <p:cond delay="1668"/>
                                          </p:stCondLst>
                                        </p:cTn>
                                        <p:tgtEl>
                                          <p:spTgt spid="713"/>
                                        </p:tgtEl>
                                      </p:cBhvr>
                                      <p:to x="100000" y="100000"/>
                                    </p:animScale>
                                    <p:animScale>
                                      <p:cBhvr>
                                        <p:cTn id="24" dur="26" fill="hold">
                                          <p:stCondLst>
                                            <p:cond delay="1808"/>
                                          </p:stCondLst>
                                        </p:cTn>
                                        <p:tgtEl>
                                          <p:spTgt spid="713"/>
                                        </p:tgtEl>
                                      </p:cBhvr>
                                      <p:to x="100000" y="95000"/>
                                    </p:animScale>
                                    <p:animScale>
                                      <p:cBhvr>
                                        <p:cTn id="25" dur="166" fill="hold">
                                          <p:stCondLst>
                                            <p:cond delay="1834"/>
                                          </p:stCondLst>
                                        </p:cTn>
                                        <p:tgtEl>
                                          <p:spTgt spid="713"/>
                                        </p:tgtEl>
                                      </p:cBhvr>
                                      <p:to x="100000" y="100000"/>
                                    </p:animScale>
                                  </p:childTnLst>
                                </p:cTn>
                              </p:par>
                              <p:par>
                                <p:cTn id="26" presetID="26" presetClass="entr" fill="hold" nodeType="withEffect">
                                  <p:stCondLst>
                                    <p:cond delay="0"/>
                                  </p:stCondLst>
                                  <p:childTnLst>
                                    <p:set>
                                      <p:cBhvr>
                                        <p:cTn id="27" dur="1" fill="hold">
                                          <p:stCondLst>
                                            <p:cond delay="0"/>
                                          </p:stCondLst>
                                        </p:cTn>
                                        <p:tgtEl>
                                          <p:spTgt spid="714"/>
                                        </p:tgtEl>
                                        <p:attrNameLst>
                                          <p:attrName>style.visibility</p:attrName>
                                        </p:attrNameLst>
                                      </p:cBhvr>
                                      <p:to>
                                        <p:strVal val="visible"/>
                                      </p:to>
                                    </p:set>
                                    <p:animEffect transition="in" filter="wipe(down)">
                                      <p:cBhvr additive="repl">
                                        <p:cTn id="28" dur="580">
                                          <p:stCondLst>
                                            <p:cond delay="0"/>
                                          </p:stCondLst>
                                        </p:cTn>
                                        <p:tgtEl>
                                          <p:spTgt spid="714"/>
                                        </p:tgtEl>
                                      </p:cBhvr>
                                    </p:animEffect>
                                    <p:anim calcmode="lin" valueType="num">
                                      <p:cBhvr additive="repl">
                                        <p:cTn id="29" dur="1822">
                                          <p:stCondLst>
                                            <p:cond delay="0"/>
                                          </p:stCondLst>
                                        </p:cTn>
                                        <p:tgtEl>
                                          <p:spTgt spid="714"/>
                                        </p:tgtEl>
                                        <p:attrNameLst>
                                          <p:attrName>ppt_x</p:attrName>
                                        </p:attrNameLst>
                                      </p:cBhvr>
                                      <p:tavLst>
                                        <p:tav tm="0">
                                          <p:val>
                                            <p:strVal val="#ppt_x-0.25"/>
                                          </p:val>
                                        </p:tav>
                                        <p:tav tm="100000">
                                          <p:val>
                                            <p:strVal val="#ppt_x"/>
                                          </p:val>
                                        </p:tav>
                                      </p:tavLst>
                                    </p:anim>
                                    <p:anim calcmode="lin" valueType="num">
                                      <p:cBhvr additive="repl">
                                        <p:cTn id="30" dur="664">
                                          <p:stCondLst>
                                            <p:cond delay="0"/>
                                          </p:stCondLst>
                                        </p:cTn>
                                        <p:tgtEl>
                                          <p:spTgt spid="714"/>
                                        </p:tgtEl>
                                        <p:attrNameLst>
                                          <p:attrName>ppt_y</p:attrName>
                                        </p:attrNameLst>
                                      </p:cBhvr>
                                      <p:tavLst>
                                        <p:tav tm="0" fmla="y-sin(pi*$)/3">
                                          <p:val>
                                            <p:fltVal val="0.5"/>
                                          </p:val>
                                        </p:tav>
                                        <p:tav tm="100000" fmla="y-sin(pi*$)/3">
                                          <p:val>
                                            <p:fltVal val="1"/>
                                          </p:val>
                                        </p:tav>
                                      </p:tavLst>
                                    </p:anim>
                                    <p:anim calcmode="lin" valueType="num">
                                      <p:cBhvr additive="repl">
                                        <p:cTn id="31" dur="664">
                                          <p:stCondLst>
                                            <p:cond delay="664"/>
                                          </p:stCondLst>
                                        </p:cTn>
                                        <p:tgtEl>
                                          <p:spTgt spid="714"/>
                                        </p:tgtEl>
                                        <p:attrNameLst>
                                          <p:attrName>ppt_y</p:attrName>
                                        </p:attrNameLst>
                                      </p:cBhvr>
                                      <p:tavLst>
                                        <p:tav tm="0" fmla="y-sin(pi*$)/9">
                                          <p:val>
                                            <p:fltVal val="0"/>
                                          </p:val>
                                        </p:tav>
                                        <p:tav tm="100000" fmla="y-sin(pi*$)/9">
                                          <p:val>
                                            <p:fltVal val="1"/>
                                          </p:val>
                                        </p:tav>
                                      </p:tavLst>
                                    </p:anim>
                                    <p:anim calcmode="lin" valueType="num">
                                      <p:cBhvr additive="repl">
                                        <p:cTn id="32" dur="332">
                                          <p:stCondLst>
                                            <p:cond delay="1324"/>
                                          </p:stCondLst>
                                        </p:cTn>
                                        <p:tgtEl>
                                          <p:spTgt spid="714"/>
                                        </p:tgtEl>
                                        <p:attrNameLst>
                                          <p:attrName>ppt_y</p:attrName>
                                        </p:attrNameLst>
                                      </p:cBhvr>
                                      <p:tavLst>
                                        <p:tav tm="0" fmla="y-sin(pi*$)/27">
                                          <p:val>
                                            <p:fltVal val="0"/>
                                          </p:val>
                                        </p:tav>
                                        <p:tav tm="100000" fmla="y-sin(pi*$)/27">
                                          <p:val>
                                            <p:fltVal val="1"/>
                                          </p:val>
                                        </p:tav>
                                      </p:tavLst>
                                    </p:anim>
                                    <p:anim calcmode="lin" valueType="num">
                                      <p:cBhvr additive="repl">
                                        <p:cTn id="33" dur="164">
                                          <p:stCondLst>
                                            <p:cond delay="1656"/>
                                          </p:stCondLst>
                                        </p:cTn>
                                        <p:tgtEl>
                                          <p:spTgt spid="714"/>
                                        </p:tgtEl>
                                        <p:attrNameLst>
                                          <p:attrName>ppt_y</p:attrName>
                                        </p:attrNameLst>
                                      </p:cBhvr>
                                      <p:tavLst>
                                        <p:tav tm="0" fmla="y-sin(pi*$)/81">
                                          <p:val>
                                            <p:fltVal val="0"/>
                                          </p:val>
                                        </p:tav>
                                        <p:tav tm="100000" fmla="y-sin(pi*$)/81">
                                          <p:val>
                                            <p:fltVal val="1"/>
                                          </p:val>
                                        </p:tav>
                                      </p:tavLst>
                                    </p:anim>
                                    <p:animScale>
                                      <p:cBhvr>
                                        <p:cTn id="34" dur="26" fill="hold">
                                          <p:stCondLst>
                                            <p:cond delay="650"/>
                                          </p:stCondLst>
                                        </p:cTn>
                                        <p:tgtEl>
                                          <p:spTgt spid="714"/>
                                        </p:tgtEl>
                                      </p:cBhvr>
                                      <p:to x="100000" y="60000"/>
                                    </p:animScale>
                                    <p:animScale>
                                      <p:cBhvr>
                                        <p:cTn id="35" dur="166" fill="hold">
                                          <p:stCondLst>
                                            <p:cond delay="676"/>
                                          </p:stCondLst>
                                        </p:cTn>
                                        <p:tgtEl>
                                          <p:spTgt spid="714"/>
                                        </p:tgtEl>
                                      </p:cBhvr>
                                      <p:to x="100000" y="100000"/>
                                    </p:animScale>
                                    <p:animScale>
                                      <p:cBhvr>
                                        <p:cTn id="36" dur="26" fill="hold">
                                          <p:stCondLst>
                                            <p:cond delay="1312"/>
                                          </p:stCondLst>
                                        </p:cTn>
                                        <p:tgtEl>
                                          <p:spTgt spid="714"/>
                                        </p:tgtEl>
                                      </p:cBhvr>
                                      <p:to x="100000" y="80000"/>
                                    </p:animScale>
                                    <p:animScale>
                                      <p:cBhvr>
                                        <p:cTn id="37" dur="166" fill="hold">
                                          <p:stCondLst>
                                            <p:cond delay="1338"/>
                                          </p:stCondLst>
                                        </p:cTn>
                                        <p:tgtEl>
                                          <p:spTgt spid="714"/>
                                        </p:tgtEl>
                                      </p:cBhvr>
                                      <p:to x="100000" y="100000"/>
                                    </p:animScale>
                                    <p:animScale>
                                      <p:cBhvr>
                                        <p:cTn id="38" dur="26" fill="hold">
                                          <p:stCondLst>
                                            <p:cond delay="1642"/>
                                          </p:stCondLst>
                                        </p:cTn>
                                        <p:tgtEl>
                                          <p:spTgt spid="714"/>
                                        </p:tgtEl>
                                      </p:cBhvr>
                                      <p:to x="100000" y="90000"/>
                                    </p:animScale>
                                    <p:animScale>
                                      <p:cBhvr>
                                        <p:cTn id="39" dur="166" fill="hold">
                                          <p:stCondLst>
                                            <p:cond delay="1668"/>
                                          </p:stCondLst>
                                        </p:cTn>
                                        <p:tgtEl>
                                          <p:spTgt spid="714"/>
                                        </p:tgtEl>
                                      </p:cBhvr>
                                      <p:to x="100000" y="100000"/>
                                    </p:animScale>
                                    <p:animScale>
                                      <p:cBhvr>
                                        <p:cTn id="40" dur="26" fill="hold">
                                          <p:stCondLst>
                                            <p:cond delay="1808"/>
                                          </p:stCondLst>
                                        </p:cTn>
                                        <p:tgtEl>
                                          <p:spTgt spid="714"/>
                                        </p:tgtEl>
                                      </p:cBhvr>
                                      <p:to x="100000" y="95000"/>
                                    </p:animScale>
                                    <p:animScale>
                                      <p:cBhvr>
                                        <p:cTn id="41" dur="166" fill="hold">
                                          <p:stCondLst>
                                            <p:cond delay="1834"/>
                                          </p:stCondLst>
                                        </p:cTn>
                                        <p:tgtEl>
                                          <p:spTgt spid="714"/>
                                        </p:tgtEl>
                                      </p:cBhvr>
                                      <p:to x="100000" y="100000"/>
                                    </p:animScale>
                                  </p:childTnLst>
                                </p:cTn>
                              </p:par>
                              <p:par>
                                <p:cTn id="42" presetID="26" presetClass="entr" fill="hold" nodeType="withEffect">
                                  <p:stCondLst>
                                    <p:cond delay="0"/>
                                  </p:stCondLst>
                                  <p:childTnLst>
                                    <p:set>
                                      <p:cBhvr>
                                        <p:cTn id="43" dur="1" fill="hold">
                                          <p:stCondLst>
                                            <p:cond delay="0"/>
                                          </p:stCondLst>
                                        </p:cTn>
                                        <p:tgtEl>
                                          <p:spTgt spid="715"/>
                                        </p:tgtEl>
                                        <p:attrNameLst>
                                          <p:attrName>style.visibility</p:attrName>
                                        </p:attrNameLst>
                                      </p:cBhvr>
                                      <p:to>
                                        <p:strVal val="visible"/>
                                      </p:to>
                                    </p:set>
                                    <p:animEffect transition="in" filter="wipe(down)">
                                      <p:cBhvr additive="repl">
                                        <p:cTn id="44" dur="580">
                                          <p:stCondLst>
                                            <p:cond delay="0"/>
                                          </p:stCondLst>
                                        </p:cTn>
                                        <p:tgtEl>
                                          <p:spTgt spid="715"/>
                                        </p:tgtEl>
                                      </p:cBhvr>
                                    </p:animEffect>
                                    <p:anim calcmode="lin" valueType="num">
                                      <p:cBhvr additive="repl">
                                        <p:cTn id="45" dur="1822">
                                          <p:stCondLst>
                                            <p:cond delay="0"/>
                                          </p:stCondLst>
                                        </p:cTn>
                                        <p:tgtEl>
                                          <p:spTgt spid="715"/>
                                        </p:tgtEl>
                                        <p:attrNameLst>
                                          <p:attrName>ppt_x</p:attrName>
                                        </p:attrNameLst>
                                      </p:cBhvr>
                                      <p:tavLst>
                                        <p:tav tm="0">
                                          <p:val>
                                            <p:strVal val="#ppt_x-0.25"/>
                                          </p:val>
                                        </p:tav>
                                        <p:tav tm="100000">
                                          <p:val>
                                            <p:strVal val="#ppt_x"/>
                                          </p:val>
                                        </p:tav>
                                      </p:tavLst>
                                    </p:anim>
                                    <p:anim calcmode="lin" valueType="num">
                                      <p:cBhvr additive="repl">
                                        <p:cTn id="46" dur="664">
                                          <p:stCondLst>
                                            <p:cond delay="0"/>
                                          </p:stCondLst>
                                        </p:cTn>
                                        <p:tgtEl>
                                          <p:spTgt spid="715"/>
                                        </p:tgtEl>
                                        <p:attrNameLst>
                                          <p:attrName>ppt_y</p:attrName>
                                        </p:attrNameLst>
                                      </p:cBhvr>
                                      <p:tavLst>
                                        <p:tav tm="0" fmla="y-sin(pi*$)/3">
                                          <p:val>
                                            <p:fltVal val="0.5"/>
                                          </p:val>
                                        </p:tav>
                                        <p:tav tm="100000" fmla="y-sin(pi*$)/3">
                                          <p:val>
                                            <p:fltVal val="1"/>
                                          </p:val>
                                        </p:tav>
                                      </p:tavLst>
                                    </p:anim>
                                    <p:anim calcmode="lin" valueType="num">
                                      <p:cBhvr additive="repl">
                                        <p:cTn id="47" dur="664">
                                          <p:stCondLst>
                                            <p:cond delay="664"/>
                                          </p:stCondLst>
                                        </p:cTn>
                                        <p:tgtEl>
                                          <p:spTgt spid="715"/>
                                        </p:tgtEl>
                                        <p:attrNameLst>
                                          <p:attrName>ppt_y</p:attrName>
                                        </p:attrNameLst>
                                      </p:cBhvr>
                                      <p:tavLst>
                                        <p:tav tm="0" fmla="y-sin(pi*$)/9">
                                          <p:val>
                                            <p:fltVal val="0"/>
                                          </p:val>
                                        </p:tav>
                                        <p:tav tm="100000" fmla="y-sin(pi*$)/9">
                                          <p:val>
                                            <p:fltVal val="1"/>
                                          </p:val>
                                        </p:tav>
                                      </p:tavLst>
                                    </p:anim>
                                    <p:anim calcmode="lin" valueType="num">
                                      <p:cBhvr additive="repl">
                                        <p:cTn id="48" dur="332">
                                          <p:stCondLst>
                                            <p:cond delay="1324"/>
                                          </p:stCondLst>
                                        </p:cTn>
                                        <p:tgtEl>
                                          <p:spTgt spid="715"/>
                                        </p:tgtEl>
                                        <p:attrNameLst>
                                          <p:attrName>ppt_y</p:attrName>
                                        </p:attrNameLst>
                                      </p:cBhvr>
                                      <p:tavLst>
                                        <p:tav tm="0" fmla="y-sin(pi*$)/27">
                                          <p:val>
                                            <p:fltVal val="0"/>
                                          </p:val>
                                        </p:tav>
                                        <p:tav tm="100000" fmla="y-sin(pi*$)/27">
                                          <p:val>
                                            <p:fltVal val="1"/>
                                          </p:val>
                                        </p:tav>
                                      </p:tavLst>
                                    </p:anim>
                                    <p:anim calcmode="lin" valueType="num">
                                      <p:cBhvr additive="repl">
                                        <p:cTn id="49" dur="164">
                                          <p:stCondLst>
                                            <p:cond delay="1656"/>
                                          </p:stCondLst>
                                        </p:cTn>
                                        <p:tgtEl>
                                          <p:spTgt spid="715"/>
                                        </p:tgtEl>
                                        <p:attrNameLst>
                                          <p:attrName>ppt_y</p:attrName>
                                        </p:attrNameLst>
                                      </p:cBhvr>
                                      <p:tavLst>
                                        <p:tav tm="0" fmla="y-sin(pi*$)/81">
                                          <p:val>
                                            <p:fltVal val="0"/>
                                          </p:val>
                                        </p:tav>
                                        <p:tav tm="100000" fmla="y-sin(pi*$)/81">
                                          <p:val>
                                            <p:fltVal val="1"/>
                                          </p:val>
                                        </p:tav>
                                      </p:tavLst>
                                    </p:anim>
                                    <p:animScale>
                                      <p:cBhvr>
                                        <p:cTn id="50" dur="26" fill="hold">
                                          <p:stCondLst>
                                            <p:cond delay="650"/>
                                          </p:stCondLst>
                                        </p:cTn>
                                        <p:tgtEl>
                                          <p:spTgt spid="715"/>
                                        </p:tgtEl>
                                      </p:cBhvr>
                                      <p:to x="100000" y="60000"/>
                                    </p:animScale>
                                    <p:animScale>
                                      <p:cBhvr>
                                        <p:cTn id="51" dur="166" fill="hold">
                                          <p:stCondLst>
                                            <p:cond delay="676"/>
                                          </p:stCondLst>
                                        </p:cTn>
                                        <p:tgtEl>
                                          <p:spTgt spid="715"/>
                                        </p:tgtEl>
                                      </p:cBhvr>
                                      <p:to x="100000" y="100000"/>
                                    </p:animScale>
                                    <p:animScale>
                                      <p:cBhvr>
                                        <p:cTn id="52" dur="26" fill="hold">
                                          <p:stCondLst>
                                            <p:cond delay="1312"/>
                                          </p:stCondLst>
                                        </p:cTn>
                                        <p:tgtEl>
                                          <p:spTgt spid="715"/>
                                        </p:tgtEl>
                                      </p:cBhvr>
                                      <p:to x="100000" y="80000"/>
                                    </p:animScale>
                                    <p:animScale>
                                      <p:cBhvr>
                                        <p:cTn id="53" dur="166" fill="hold">
                                          <p:stCondLst>
                                            <p:cond delay="1338"/>
                                          </p:stCondLst>
                                        </p:cTn>
                                        <p:tgtEl>
                                          <p:spTgt spid="715"/>
                                        </p:tgtEl>
                                      </p:cBhvr>
                                      <p:to x="100000" y="100000"/>
                                    </p:animScale>
                                    <p:animScale>
                                      <p:cBhvr>
                                        <p:cTn id="54" dur="26" fill="hold">
                                          <p:stCondLst>
                                            <p:cond delay="1642"/>
                                          </p:stCondLst>
                                        </p:cTn>
                                        <p:tgtEl>
                                          <p:spTgt spid="715"/>
                                        </p:tgtEl>
                                      </p:cBhvr>
                                      <p:to x="100000" y="90000"/>
                                    </p:animScale>
                                    <p:animScale>
                                      <p:cBhvr>
                                        <p:cTn id="55" dur="166" fill="hold">
                                          <p:stCondLst>
                                            <p:cond delay="1668"/>
                                          </p:stCondLst>
                                        </p:cTn>
                                        <p:tgtEl>
                                          <p:spTgt spid="715"/>
                                        </p:tgtEl>
                                      </p:cBhvr>
                                      <p:to x="100000" y="100000"/>
                                    </p:animScale>
                                    <p:animScale>
                                      <p:cBhvr>
                                        <p:cTn id="56" dur="26" fill="hold">
                                          <p:stCondLst>
                                            <p:cond delay="1808"/>
                                          </p:stCondLst>
                                        </p:cTn>
                                        <p:tgtEl>
                                          <p:spTgt spid="715"/>
                                        </p:tgtEl>
                                      </p:cBhvr>
                                      <p:to x="100000" y="95000"/>
                                    </p:animScale>
                                    <p:animScale>
                                      <p:cBhvr>
                                        <p:cTn id="57" dur="166" fill="hold">
                                          <p:stCondLst>
                                            <p:cond delay="1834"/>
                                          </p:stCondLst>
                                        </p:cTn>
                                        <p:tgtEl>
                                          <p:spTgt spid="715"/>
                                        </p:tgtEl>
                                      </p:cBhvr>
                                      <p:to x="100000" y="100000"/>
                                    </p:animScale>
                                  </p:childTnLst>
                                </p:cTn>
                              </p:par>
                              <p:par>
                                <p:cTn id="58" presetID="26" presetClass="entr" fill="hold" nodeType="withEffect">
                                  <p:stCondLst>
                                    <p:cond delay="0"/>
                                  </p:stCondLst>
                                  <p:childTnLst>
                                    <p:set>
                                      <p:cBhvr>
                                        <p:cTn id="59" dur="1" fill="hold">
                                          <p:stCondLst>
                                            <p:cond delay="0"/>
                                          </p:stCondLst>
                                        </p:cTn>
                                        <p:tgtEl>
                                          <p:spTgt spid="716"/>
                                        </p:tgtEl>
                                        <p:attrNameLst>
                                          <p:attrName>style.visibility</p:attrName>
                                        </p:attrNameLst>
                                      </p:cBhvr>
                                      <p:to>
                                        <p:strVal val="visible"/>
                                      </p:to>
                                    </p:set>
                                    <p:animEffect transition="in" filter="wipe(down)">
                                      <p:cBhvr additive="repl">
                                        <p:cTn id="60" dur="580">
                                          <p:stCondLst>
                                            <p:cond delay="0"/>
                                          </p:stCondLst>
                                        </p:cTn>
                                        <p:tgtEl>
                                          <p:spTgt spid="716"/>
                                        </p:tgtEl>
                                      </p:cBhvr>
                                    </p:animEffect>
                                    <p:anim calcmode="lin" valueType="num">
                                      <p:cBhvr additive="repl">
                                        <p:cTn id="61" dur="1822">
                                          <p:stCondLst>
                                            <p:cond delay="0"/>
                                          </p:stCondLst>
                                        </p:cTn>
                                        <p:tgtEl>
                                          <p:spTgt spid="716"/>
                                        </p:tgtEl>
                                        <p:attrNameLst>
                                          <p:attrName>ppt_x</p:attrName>
                                        </p:attrNameLst>
                                      </p:cBhvr>
                                      <p:tavLst>
                                        <p:tav tm="0">
                                          <p:val>
                                            <p:strVal val="#ppt_x-0.25"/>
                                          </p:val>
                                        </p:tav>
                                        <p:tav tm="100000">
                                          <p:val>
                                            <p:strVal val="#ppt_x"/>
                                          </p:val>
                                        </p:tav>
                                      </p:tavLst>
                                    </p:anim>
                                    <p:anim calcmode="lin" valueType="num">
                                      <p:cBhvr additive="repl">
                                        <p:cTn id="62" dur="664">
                                          <p:stCondLst>
                                            <p:cond delay="0"/>
                                          </p:stCondLst>
                                        </p:cTn>
                                        <p:tgtEl>
                                          <p:spTgt spid="716"/>
                                        </p:tgtEl>
                                        <p:attrNameLst>
                                          <p:attrName>ppt_y</p:attrName>
                                        </p:attrNameLst>
                                      </p:cBhvr>
                                      <p:tavLst>
                                        <p:tav tm="0" fmla="y-sin(pi*$)/3">
                                          <p:val>
                                            <p:fltVal val="0.5"/>
                                          </p:val>
                                        </p:tav>
                                        <p:tav tm="100000" fmla="y-sin(pi*$)/3">
                                          <p:val>
                                            <p:fltVal val="1"/>
                                          </p:val>
                                        </p:tav>
                                      </p:tavLst>
                                    </p:anim>
                                    <p:anim calcmode="lin" valueType="num">
                                      <p:cBhvr additive="repl">
                                        <p:cTn id="63" dur="664">
                                          <p:stCondLst>
                                            <p:cond delay="664"/>
                                          </p:stCondLst>
                                        </p:cTn>
                                        <p:tgtEl>
                                          <p:spTgt spid="716"/>
                                        </p:tgtEl>
                                        <p:attrNameLst>
                                          <p:attrName>ppt_y</p:attrName>
                                        </p:attrNameLst>
                                      </p:cBhvr>
                                      <p:tavLst>
                                        <p:tav tm="0" fmla="y-sin(pi*$)/9">
                                          <p:val>
                                            <p:fltVal val="0"/>
                                          </p:val>
                                        </p:tav>
                                        <p:tav tm="100000" fmla="y-sin(pi*$)/9">
                                          <p:val>
                                            <p:fltVal val="1"/>
                                          </p:val>
                                        </p:tav>
                                      </p:tavLst>
                                    </p:anim>
                                    <p:anim calcmode="lin" valueType="num">
                                      <p:cBhvr additive="repl">
                                        <p:cTn id="64" dur="332">
                                          <p:stCondLst>
                                            <p:cond delay="1324"/>
                                          </p:stCondLst>
                                        </p:cTn>
                                        <p:tgtEl>
                                          <p:spTgt spid="716"/>
                                        </p:tgtEl>
                                        <p:attrNameLst>
                                          <p:attrName>ppt_y</p:attrName>
                                        </p:attrNameLst>
                                      </p:cBhvr>
                                      <p:tavLst>
                                        <p:tav tm="0" fmla="y-sin(pi*$)/27">
                                          <p:val>
                                            <p:fltVal val="0"/>
                                          </p:val>
                                        </p:tav>
                                        <p:tav tm="100000" fmla="y-sin(pi*$)/27">
                                          <p:val>
                                            <p:fltVal val="1"/>
                                          </p:val>
                                        </p:tav>
                                      </p:tavLst>
                                    </p:anim>
                                    <p:anim calcmode="lin" valueType="num">
                                      <p:cBhvr additive="repl">
                                        <p:cTn id="65" dur="164">
                                          <p:stCondLst>
                                            <p:cond delay="1656"/>
                                          </p:stCondLst>
                                        </p:cTn>
                                        <p:tgtEl>
                                          <p:spTgt spid="716"/>
                                        </p:tgtEl>
                                        <p:attrNameLst>
                                          <p:attrName>ppt_y</p:attrName>
                                        </p:attrNameLst>
                                      </p:cBhvr>
                                      <p:tavLst>
                                        <p:tav tm="0" fmla="y-sin(pi*$)/81">
                                          <p:val>
                                            <p:fltVal val="0"/>
                                          </p:val>
                                        </p:tav>
                                        <p:tav tm="100000" fmla="y-sin(pi*$)/81">
                                          <p:val>
                                            <p:fltVal val="1"/>
                                          </p:val>
                                        </p:tav>
                                      </p:tavLst>
                                    </p:anim>
                                    <p:animScale>
                                      <p:cBhvr>
                                        <p:cTn id="66" dur="26" fill="hold">
                                          <p:stCondLst>
                                            <p:cond delay="650"/>
                                          </p:stCondLst>
                                        </p:cTn>
                                        <p:tgtEl>
                                          <p:spTgt spid="716"/>
                                        </p:tgtEl>
                                      </p:cBhvr>
                                      <p:to x="100000" y="60000"/>
                                    </p:animScale>
                                    <p:animScale>
                                      <p:cBhvr>
                                        <p:cTn id="67" dur="166" fill="hold">
                                          <p:stCondLst>
                                            <p:cond delay="676"/>
                                          </p:stCondLst>
                                        </p:cTn>
                                        <p:tgtEl>
                                          <p:spTgt spid="716"/>
                                        </p:tgtEl>
                                      </p:cBhvr>
                                      <p:to x="100000" y="100000"/>
                                    </p:animScale>
                                    <p:animScale>
                                      <p:cBhvr>
                                        <p:cTn id="68" dur="26" fill="hold">
                                          <p:stCondLst>
                                            <p:cond delay="1312"/>
                                          </p:stCondLst>
                                        </p:cTn>
                                        <p:tgtEl>
                                          <p:spTgt spid="716"/>
                                        </p:tgtEl>
                                      </p:cBhvr>
                                      <p:to x="100000" y="80000"/>
                                    </p:animScale>
                                    <p:animScale>
                                      <p:cBhvr>
                                        <p:cTn id="69" dur="166" fill="hold">
                                          <p:stCondLst>
                                            <p:cond delay="1338"/>
                                          </p:stCondLst>
                                        </p:cTn>
                                        <p:tgtEl>
                                          <p:spTgt spid="716"/>
                                        </p:tgtEl>
                                      </p:cBhvr>
                                      <p:to x="100000" y="100000"/>
                                    </p:animScale>
                                    <p:animScale>
                                      <p:cBhvr>
                                        <p:cTn id="70" dur="26" fill="hold">
                                          <p:stCondLst>
                                            <p:cond delay="1642"/>
                                          </p:stCondLst>
                                        </p:cTn>
                                        <p:tgtEl>
                                          <p:spTgt spid="716"/>
                                        </p:tgtEl>
                                      </p:cBhvr>
                                      <p:to x="100000" y="90000"/>
                                    </p:animScale>
                                    <p:animScale>
                                      <p:cBhvr>
                                        <p:cTn id="71" dur="166" fill="hold">
                                          <p:stCondLst>
                                            <p:cond delay="1668"/>
                                          </p:stCondLst>
                                        </p:cTn>
                                        <p:tgtEl>
                                          <p:spTgt spid="716"/>
                                        </p:tgtEl>
                                      </p:cBhvr>
                                      <p:to x="100000" y="100000"/>
                                    </p:animScale>
                                    <p:animScale>
                                      <p:cBhvr>
                                        <p:cTn id="72" dur="26" fill="hold">
                                          <p:stCondLst>
                                            <p:cond delay="1808"/>
                                          </p:stCondLst>
                                        </p:cTn>
                                        <p:tgtEl>
                                          <p:spTgt spid="716"/>
                                        </p:tgtEl>
                                      </p:cBhvr>
                                      <p:to x="100000" y="95000"/>
                                    </p:animScale>
                                    <p:animScale>
                                      <p:cBhvr>
                                        <p:cTn id="73" dur="166" fill="hold">
                                          <p:stCondLst>
                                            <p:cond delay="1834"/>
                                          </p:stCondLst>
                                        </p:cTn>
                                        <p:tgtEl>
                                          <p:spTgt spid="7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CustomShape 1"/>
          <p:cNvSpPr/>
          <p:nvPr/>
        </p:nvSpPr>
        <p:spPr>
          <a:xfrm>
            <a:off x="2818800" y="1223520"/>
            <a:ext cx="3635280" cy="4223040"/>
          </a:xfrm>
          <a:custGeom>
            <a:avLst/>
            <a:gdLst/>
            <a:ahLst/>
            <a:cxnLst/>
            <a:rect l="l" t="t" r="r" b="b"/>
            <a:pathLst>
              <a:path w="19417" h="20291">
                <a:moveTo>
                  <a:pt x="3205" y="20291"/>
                </a:moveTo>
                <a:lnTo>
                  <a:pt x="3205" y="20291"/>
                </a:lnTo>
                <a:cubicBezTo>
                  <a:pt x="-776" y="15982"/>
                  <a:pt x="-1091" y="8619"/>
                  <a:pt x="2501" y="3844"/>
                </a:cubicBezTo>
                <a:cubicBezTo>
                  <a:pt x="6093" y="-931"/>
                  <a:pt x="12232" y="-1309"/>
                  <a:pt x="16213" y="3000"/>
                </a:cubicBezTo>
                <a:cubicBezTo>
                  <a:pt x="20194" y="7308"/>
                  <a:pt x="20509" y="14672"/>
                  <a:pt x="16917" y="19447"/>
                </a:cubicBezTo>
                <a:cubicBezTo>
                  <a:pt x="16695" y="19741"/>
                  <a:pt x="16461" y="20022"/>
                  <a:pt x="16216" y="20288"/>
                </a:cubicBezTo>
              </a:path>
            </a:pathLst>
          </a:custGeom>
          <a:noFill/>
          <a:ln w="28575">
            <a:solidFill>
              <a:srgbClr val="808080"/>
            </a:solidFill>
            <a:miter/>
          </a:ln>
        </p:spPr>
        <p:style>
          <a:lnRef idx="0">
            <a:scrgbClr r="0" g="0" b="0"/>
          </a:lnRef>
          <a:fillRef idx="0">
            <a:scrgbClr r="0" g="0" b="0"/>
          </a:fillRef>
          <a:effectRef idx="0">
            <a:scrgbClr r="0" g="0" b="0"/>
          </a:effectRef>
          <a:fontRef idx="minor"/>
        </p:style>
      </p:sp>
      <p:sp>
        <p:nvSpPr>
          <p:cNvPr id="719" name="CustomShape 2"/>
          <p:cNvSpPr/>
          <p:nvPr/>
        </p:nvSpPr>
        <p:spPr>
          <a:xfrm>
            <a:off x="2344680" y="3060000"/>
            <a:ext cx="493920" cy="1316160"/>
          </a:xfrm>
          <a:custGeom>
            <a:avLst/>
            <a:gdLst/>
            <a:ahLst/>
            <a:cxnLst/>
            <a:rect l="l" t="t" r="r" b="b"/>
            <a:pathLst>
              <a:path w="21600" h="21600">
                <a:moveTo>
                  <a:pt x="21600" y="21600"/>
                </a:moveTo>
                <a:cubicBezTo>
                  <a:pt x="9671" y="21600"/>
                  <a:pt x="0" y="16759"/>
                  <a:pt x="0" y="10787"/>
                </a:cubicBezTo>
                <a:cubicBezTo>
                  <a:pt x="0" y="5104"/>
                  <a:pt x="8789" y="390"/>
                  <a:pt x="20116" y="0"/>
                </a:cubicBezTo>
              </a:path>
            </a:pathLst>
          </a:custGeom>
          <a:noFill/>
          <a:ln w="12600">
            <a:solidFill>
              <a:srgbClr val="FF52A9"/>
            </a:solidFill>
            <a:miter/>
          </a:ln>
        </p:spPr>
        <p:style>
          <a:lnRef idx="0">
            <a:scrgbClr r="0" g="0" b="0"/>
          </a:lnRef>
          <a:fillRef idx="0">
            <a:scrgbClr r="0" g="0" b="0"/>
          </a:fillRef>
          <a:effectRef idx="0">
            <a:scrgbClr r="0" g="0" b="0"/>
          </a:effectRef>
          <a:fontRef idx="minor"/>
        </p:style>
      </p:sp>
      <p:sp>
        <p:nvSpPr>
          <p:cNvPr id="720" name="CustomShape 3"/>
          <p:cNvSpPr/>
          <p:nvPr/>
        </p:nvSpPr>
        <p:spPr>
          <a:xfrm>
            <a:off x="2395800" y="3121440"/>
            <a:ext cx="893520" cy="1191360"/>
          </a:xfrm>
          <a:prstGeom prst="ellipse">
            <a:avLst/>
          </a:prstGeom>
          <a:gradFill rotWithShape="0">
            <a:gsLst>
              <a:gs pos="0">
                <a:srgbClr val="FF2A70"/>
              </a:gs>
              <a:gs pos="100000">
                <a:srgbClr val="E1359B"/>
              </a:gs>
            </a:gsLst>
            <a:lin ang="2088000"/>
          </a:gradFill>
          <a:ln w="12600">
            <a:noFill/>
          </a:ln>
        </p:spPr>
        <p:style>
          <a:lnRef idx="0">
            <a:scrgbClr r="0" g="0" b="0"/>
          </a:lnRef>
          <a:fillRef idx="0">
            <a:scrgbClr r="0" g="0" b="0"/>
          </a:fillRef>
          <a:effectRef idx="0">
            <a:scrgbClr r="0" g="0" b="0"/>
          </a:effectRef>
          <a:fontRef idx="minor"/>
        </p:style>
      </p:sp>
      <p:sp>
        <p:nvSpPr>
          <p:cNvPr id="721" name="CustomShape 4"/>
          <p:cNvSpPr/>
          <p:nvPr/>
        </p:nvSpPr>
        <p:spPr>
          <a:xfrm>
            <a:off x="2484000" y="3239040"/>
            <a:ext cx="717120" cy="956160"/>
          </a:xfrm>
          <a:prstGeom prst="ellipse">
            <a:avLst/>
          </a:prstGeom>
          <a:gradFill rotWithShape="0">
            <a:gsLst>
              <a:gs pos="0">
                <a:srgbClr val="E0E3E8"/>
              </a:gs>
              <a:gs pos="100000">
                <a:srgbClr val="FFFFFF"/>
              </a:gs>
            </a:gsLst>
            <a:path path="circle"/>
          </a:gradFill>
          <a:ln w="3240">
            <a:solidFill>
              <a:srgbClr val="F1F3F5"/>
            </a:solidFill>
            <a:miter/>
          </a:ln>
          <a:effectLst>
            <a:outerShdw blurRad="241300" dist="63130" dir="8100000" rotWithShape="0">
              <a:srgbClr val="000000">
                <a:alpha val="40000"/>
              </a:srgbClr>
            </a:outerShdw>
          </a:effectLst>
        </p:spPr>
        <p:style>
          <a:lnRef idx="0">
            <a:scrgbClr r="0" g="0" b="0"/>
          </a:lnRef>
          <a:fillRef idx="0">
            <a:scrgbClr r="0" g="0" b="0"/>
          </a:fillRef>
          <a:effectRef idx="0">
            <a:scrgbClr r="0" g="0" b="0"/>
          </a:effectRef>
          <a:fontRef idx="minor"/>
        </p:style>
      </p:sp>
      <p:sp>
        <p:nvSpPr>
          <p:cNvPr id="722" name="CustomShape 5"/>
          <p:cNvSpPr/>
          <p:nvPr/>
        </p:nvSpPr>
        <p:spPr>
          <a:xfrm>
            <a:off x="4110120" y="587520"/>
            <a:ext cx="987480" cy="648000"/>
          </a:xfrm>
          <a:custGeom>
            <a:avLst/>
            <a:gdLst/>
            <a:ahLst/>
            <a:cxnLst/>
            <a:rect l="l" t="t" r="r" b="b"/>
            <a:pathLst>
              <a:path w="21600" h="21407">
                <a:moveTo>
                  <a:pt x="0" y="21407"/>
                </a:moveTo>
                <a:lnTo>
                  <a:pt x="0" y="21407"/>
                </a:lnTo>
                <a:cubicBezTo>
                  <a:pt x="97" y="9390"/>
                  <a:pt x="5015" y="-193"/>
                  <a:pt x="10983" y="3"/>
                </a:cubicBezTo>
                <a:cubicBezTo>
                  <a:pt x="16661" y="190"/>
                  <a:pt x="21299" y="9192"/>
                  <a:pt x="21600" y="20610"/>
                </a:cubicBezTo>
              </a:path>
            </a:pathLst>
          </a:custGeom>
          <a:noFill/>
          <a:ln w="12600">
            <a:solidFill>
              <a:srgbClr val="4FACFE"/>
            </a:solidFill>
            <a:miter/>
          </a:ln>
        </p:spPr>
        <p:style>
          <a:lnRef idx="0">
            <a:scrgbClr r="0" g="0" b="0"/>
          </a:lnRef>
          <a:fillRef idx="0">
            <a:scrgbClr r="0" g="0" b="0"/>
          </a:fillRef>
          <a:effectRef idx="0">
            <a:scrgbClr r="0" g="0" b="0"/>
          </a:effectRef>
          <a:fontRef idx="minor"/>
        </p:style>
      </p:sp>
      <p:sp>
        <p:nvSpPr>
          <p:cNvPr id="723" name="CustomShape 6"/>
          <p:cNvSpPr/>
          <p:nvPr/>
        </p:nvSpPr>
        <p:spPr>
          <a:xfrm>
            <a:off x="4157640" y="650880"/>
            <a:ext cx="893520" cy="1191360"/>
          </a:xfrm>
          <a:prstGeom prst="ellipse">
            <a:avLst/>
          </a:prstGeom>
          <a:gradFill rotWithShape="0">
            <a:gsLst>
              <a:gs pos="0">
                <a:srgbClr val="1FA8CF"/>
              </a:gs>
              <a:gs pos="100000">
                <a:srgbClr val="00C4AC"/>
              </a:gs>
            </a:gsLst>
            <a:lin ang="2088000"/>
          </a:gradFill>
          <a:ln w="12600">
            <a:noFill/>
          </a:ln>
        </p:spPr>
        <p:style>
          <a:lnRef idx="0">
            <a:scrgbClr r="0" g="0" b="0"/>
          </a:lnRef>
          <a:fillRef idx="0">
            <a:scrgbClr r="0" g="0" b="0"/>
          </a:fillRef>
          <a:effectRef idx="0">
            <a:scrgbClr r="0" g="0" b="0"/>
          </a:effectRef>
          <a:fontRef idx="minor"/>
        </p:style>
      </p:sp>
      <p:sp>
        <p:nvSpPr>
          <p:cNvPr id="724" name="CustomShape 7"/>
          <p:cNvSpPr/>
          <p:nvPr/>
        </p:nvSpPr>
        <p:spPr>
          <a:xfrm>
            <a:off x="4245480" y="768480"/>
            <a:ext cx="717120" cy="956160"/>
          </a:xfrm>
          <a:prstGeom prst="ellipse">
            <a:avLst/>
          </a:prstGeom>
          <a:gradFill rotWithShape="0">
            <a:gsLst>
              <a:gs pos="0">
                <a:srgbClr val="E0E3E8"/>
              </a:gs>
              <a:gs pos="100000">
                <a:srgbClr val="FFFFFF"/>
              </a:gs>
            </a:gsLst>
            <a:path path="circle"/>
          </a:gradFill>
          <a:ln w="3240">
            <a:solidFill>
              <a:srgbClr val="F1F3F5"/>
            </a:solidFill>
            <a:miter/>
          </a:ln>
          <a:effectLst>
            <a:outerShdw blurRad="241300" dist="63130" dir="8100000" rotWithShape="0">
              <a:srgbClr val="000000">
                <a:alpha val="40000"/>
              </a:srgbClr>
            </a:outerShdw>
          </a:effectLst>
        </p:spPr>
        <p:style>
          <a:lnRef idx="0">
            <a:scrgbClr r="0" g="0" b="0"/>
          </a:lnRef>
          <a:fillRef idx="0">
            <a:scrgbClr r="0" g="0" b="0"/>
          </a:fillRef>
          <a:effectRef idx="0">
            <a:scrgbClr r="0" g="0" b="0"/>
          </a:effectRef>
          <a:fontRef idx="minor"/>
        </p:style>
      </p:sp>
      <p:sp>
        <p:nvSpPr>
          <p:cNvPr id="725" name="CustomShape 8"/>
          <p:cNvSpPr/>
          <p:nvPr/>
        </p:nvSpPr>
        <p:spPr>
          <a:xfrm>
            <a:off x="6428520" y="3082080"/>
            <a:ext cx="493920" cy="1327200"/>
          </a:xfrm>
          <a:custGeom>
            <a:avLst/>
            <a:gdLst/>
            <a:ahLst/>
            <a:cxnLst/>
            <a:rect l="l" t="t" r="r" b="b"/>
            <a:pathLst>
              <a:path w="21075" h="21600">
                <a:moveTo>
                  <a:pt x="994" y="0"/>
                </a:moveTo>
                <a:lnTo>
                  <a:pt x="994" y="0"/>
                </a:lnTo>
                <a:cubicBezTo>
                  <a:pt x="12621" y="282"/>
                  <a:pt x="21600" y="5343"/>
                  <a:pt x="21051" y="11304"/>
                </a:cubicBezTo>
                <a:cubicBezTo>
                  <a:pt x="20520" y="17067"/>
                  <a:pt x="11252" y="21600"/>
                  <a:pt x="0" y="21600"/>
                </a:cubicBezTo>
              </a:path>
            </a:pathLst>
          </a:custGeom>
          <a:noFill/>
          <a:ln w="12600">
            <a:solidFill>
              <a:srgbClr val="FFDB03"/>
            </a:solidFill>
            <a:miter/>
          </a:ln>
        </p:spPr>
        <p:style>
          <a:lnRef idx="0">
            <a:scrgbClr r="0" g="0" b="0"/>
          </a:lnRef>
          <a:fillRef idx="0">
            <a:scrgbClr r="0" g="0" b="0"/>
          </a:fillRef>
          <a:effectRef idx="0">
            <a:scrgbClr r="0" g="0" b="0"/>
          </a:effectRef>
          <a:fontRef idx="minor"/>
        </p:style>
      </p:sp>
      <p:sp>
        <p:nvSpPr>
          <p:cNvPr id="726" name="CustomShape 9"/>
          <p:cNvSpPr/>
          <p:nvPr/>
        </p:nvSpPr>
        <p:spPr>
          <a:xfrm>
            <a:off x="5981760" y="3144480"/>
            <a:ext cx="893520" cy="1191360"/>
          </a:xfrm>
          <a:prstGeom prst="ellipse">
            <a:avLst/>
          </a:prstGeom>
          <a:gradFill rotWithShape="0">
            <a:gsLst>
              <a:gs pos="0">
                <a:srgbClr val="FFBA02"/>
              </a:gs>
              <a:gs pos="100000">
                <a:srgbClr val="FFEA03"/>
              </a:gs>
            </a:gsLst>
            <a:lin ang="2088000"/>
          </a:gradFill>
          <a:ln w="12600">
            <a:noFill/>
          </a:ln>
        </p:spPr>
        <p:style>
          <a:lnRef idx="0">
            <a:scrgbClr r="0" g="0" b="0"/>
          </a:lnRef>
          <a:fillRef idx="0">
            <a:scrgbClr r="0" g="0" b="0"/>
          </a:fillRef>
          <a:effectRef idx="0">
            <a:scrgbClr r="0" g="0" b="0"/>
          </a:effectRef>
          <a:fontRef idx="minor"/>
        </p:style>
      </p:sp>
      <p:sp>
        <p:nvSpPr>
          <p:cNvPr id="727" name="CustomShape 10"/>
          <p:cNvSpPr/>
          <p:nvPr/>
        </p:nvSpPr>
        <p:spPr>
          <a:xfrm>
            <a:off x="6069960" y="3262080"/>
            <a:ext cx="717120" cy="956160"/>
          </a:xfrm>
          <a:prstGeom prst="ellipse">
            <a:avLst/>
          </a:prstGeom>
          <a:gradFill rotWithShape="0">
            <a:gsLst>
              <a:gs pos="0">
                <a:srgbClr val="E0E3E8"/>
              </a:gs>
              <a:gs pos="100000">
                <a:srgbClr val="FFFFFF"/>
              </a:gs>
            </a:gsLst>
            <a:path path="circle"/>
          </a:gradFill>
          <a:ln w="3240">
            <a:solidFill>
              <a:srgbClr val="F1F3F5"/>
            </a:solidFill>
            <a:miter/>
          </a:ln>
          <a:effectLst>
            <a:outerShdw blurRad="241300" dist="63130" dir="8100000" rotWithShape="0">
              <a:srgbClr val="000000">
                <a:alpha val="40000"/>
              </a:srgbClr>
            </a:outerShdw>
          </a:effectLst>
        </p:spPr>
        <p:style>
          <a:lnRef idx="0">
            <a:scrgbClr r="0" g="0" b="0"/>
          </a:lnRef>
          <a:fillRef idx="0">
            <a:scrgbClr r="0" g="0" b="0"/>
          </a:fillRef>
          <a:effectRef idx="0">
            <a:scrgbClr r="0" g="0" b="0"/>
          </a:effectRef>
          <a:fontRef idx="minor"/>
        </p:style>
      </p:sp>
      <p:sp>
        <p:nvSpPr>
          <p:cNvPr id="728" name="CustomShape 11"/>
          <p:cNvSpPr/>
          <p:nvPr/>
        </p:nvSpPr>
        <p:spPr>
          <a:xfrm>
            <a:off x="3934080" y="5264160"/>
            <a:ext cx="893520" cy="1191360"/>
          </a:xfrm>
          <a:prstGeom prst="ellipse">
            <a:avLst/>
          </a:prstGeom>
          <a:gradFill rotWithShape="0">
            <a:gsLst>
              <a:gs pos="0">
                <a:srgbClr val="6A81BE"/>
              </a:gs>
              <a:gs pos="100000">
                <a:srgbClr val="303D4C"/>
              </a:gs>
            </a:gsLst>
            <a:lin ang="4452000"/>
          </a:gradFill>
          <a:ln w="12600">
            <a:noFill/>
          </a:ln>
        </p:spPr>
        <p:style>
          <a:lnRef idx="0">
            <a:scrgbClr r="0" g="0" b="0"/>
          </a:lnRef>
          <a:fillRef idx="0">
            <a:scrgbClr r="0" g="0" b="0"/>
          </a:fillRef>
          <a:effectRef idx="0">
            <a:scrgbClr r="0" g="0" b="0"/>
          </a:effectRef>
          <a:fontRef idx="minor"/>
        </p:style>
      </p:sp>
      <p:sp>
        <p:nvSpPr>
          <p:cNvPr id="729" name="CustomShape 12"/>
          <p:cNvSpPr/>
          <p:nvPr/>
        </p:nvSpPr>
        <p:spPr>
          <a:xfrm>
            <a:off x="4021920" y="5268960"/>
            <a:ext cx="717120" cy="956160"/>
          </a:xfrm>
          <a:prstGeom prst="ellipse">
            <a:avLst/>
          </a:prstGeom>
          <a:gradFill rotWithShape="0">
            <a:gsLst>
              <a:gs pos="0">
                <a:srgbClr val="E0E3E8"/>
              </a:gs>
              <a:gs pos="100000">
                <a:srgbClr val="FFFFFF"/>
              </a:gs>
            </a:gsLst>
            <a:path path="circle"/>
          </a:gradFill>
          <a:ln w="3240">
            <a:solidFill>
              <a:srgbClr val="F1F3F5"/>
            </a:solidFill>
            <a:miter/>
          </a:ln>
          <a:effectLst>
            <a:outerShdw blurRad="241300" dist="63130" dir="8100000" rotWithShape="0">
              <a:srgbClr val="000000">
                <a:alpha val="40000"/>
              </a:srgbClr>
            </a:outerShdw>
          </a:effectLst>
        </p:spPr>
        <p:style>
          <a:lnRef idx="0">
            <a:scrgbClr r="0" g="0" b="0"/>
          </a:lnRef>
          <a:fillRef idx="0">
            <a:scrgbClr r="0" g="0" b="0"/>
          </a:fillRef>
          <a:effectRef idx="0">
            <a:scrgbClr r="0" g="0" b="0"/>
          </a:effectRef>
          <a:fontRef idx="minor"/>
        </p:style>
      </p:sp>
      <p:sp>
        <p:nvSpPr>
          <p:cNvPr id="730" name="CustomShape 13"/>
          <p:cNvSpPr/>
          <p:nvPr/>
        </p:nvSpPr>
        <p:spPr>
          <a:xfrm>
            <a:off x="0" y="6495360"/>
            <a:ext cx="9143640" cy="368640"/>
          </a:xfrm>
          <a:prstGeom prst="flowChartProcess">
            <a:avLst/>
          </a:prstGeom>
          <a:gradFill rotWithShape="0">
            <a:gsLst>
              <a:gs pos="0">
                <a:srgbClr val="FF3847"/>
              </a:gs>
              <a:gs pos="100000">
                <a:srgbClr val="FF7D25"/>
              </a:gs>
            </a:gsLst>
            <a:lin ang="2088000"/>
          </a:gradFill>
          <a:ln w="12600">
            <a:noFill/>
          </a:ln>
        </p:spPr>
        <p:style>
          <a:lnRef idx="0">
            <a:scrgbClr r="0" g="0" b="0"/>
          </a:lnRef>
          <a:fillRef idx="0">
            <a:scrgbClr r="0" g="0" b="0"/>
          </a:fillRef>
          <a:effectRef idx="0">
            <a:scrgbClr r="0" g="0" b="0"/>
          </a:effectRef>
          <a:fontRef idx="minor"/>
        </p:style>
      </p:sp>
      <p:sp>
        <p:nvSpPr>
          <p:cNvPr id="731" name="CustomShape 14"/>
          <p:cNvSpPr/>
          <p:nvPr/>
        </p:nvSpPr>
        <p:spPr>
          <a:xfrm>
            <a:off x="3121200" y="2550742"/>
            <a:ext cx="3235680" cy="1323439"/>
          </a:xfrm>
          <a:prstGeom prst="rect">
            <a:avLst/>
          </a:prstGeom>
          <a:noFill/>
          <a:ln>
            <a:noFill/>
          </a:ln>
          <a:scene3d>
            <a:camera prst="orthographicFront"/>
            <a:lightRig rig="balanced" dir="t">
              <a:rot lat="0" lon="0" rev="2100000"/>
            </a:lightRig>
          </a:scene3d>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2000" b="1" strike="noStrike" spc="-1" dirty="0" err="1">
                <a:solidFill>
                  <a:srgbClr val="FF0000"/>
                </a:solidFill>
                <a:latin typeface="NikoshBAN" pitchFamily="2" charset="0"/>
                <a:ea typeface="Avenir Next"/>
                <a:cs typeface="NikoshBAN" pitchFamily="2" charset="0"/>
              </a:rPr>
              <a:t>ফুলের</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বুকে</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সুবাস</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যত</a:t>
            </a:r>
            <a:endParaRPr lang="en-US" sz="2000" b="0" strike="noStrike" spc="-1" dirty="0">
              <a:latin typeface="NikoshBAN" pitchFamily="2" charset="0"/>
              <a:cs typeface="NikoshBAN" pitchFamily="2" charset="0"/>
            </a:endParaRPr>
          </a:p>
          <a:p>
            <a:pPr algn="ctr">
              <a:lnSpc>
                <a:spcPct val="100000"/>
              </a:lnSpc>
            </a:pPr>
            <a:r>
              <a:rPr lang="en-US" sz="2000" b="1" strike="noStrike" spc="-1" dirty="0" err="1" smtClean="0">
                <a:solidFill>
                  <a:srgbClr val="FF0000"/>
                </a:solidFill>
                <a:latin typeface="NikoshBAN" pitchFamily="2" charset="0"/>
                <a:ea typeface="Avenir Next"/>
                <a:cs typeface="NikoshBAN" pitchFamily="2" charset="0"/>
              </a:rPr>
              <a:t>কে</a:t>
            </a:r>
            <a:r>
              <a:rPr lang="en-US" sz="2000" b="1" strike="noStrike" spc="-1" dirty="0" smtClean="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মুখে</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নেয়</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মেখে</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ভাই</a:t>
            </a:r>
            <a:endParaRPr lang="en-US" sz="2000" b="0" strike="noStrike" spc="-1" dirty="0">
              <a:latin typeface="NikoshBAN" pitchFamily="2" charset="0"/>
              <a:cs typeface="NikoshBAN" pitchFamily="2" charset="0"/>
            </a:endParaRPr>
          </a:p>
          <a:p>
            <a:pPr algn="ctr">
              <a:lnSpc>
                <a:spcPct val="100000"/>
              </a:lnSpc>
            </a:pPr>
            <a:r>
              <a:rPr lang="en-US" sz="2000" b="1" strike="noStrike" spc="-1" dirty="0" err="1">
                <a:solidFill>
                  <a:srgbClr val="FF0000"/>
                </a:solidFill>
                <a:latin typeface="NikoshBAN" pitchFamily="2" charset="0"/>
                <a:ea typeface="Avenir Next"/>
                <a:cs typeface="NikoshBAN" pitchFamily="2" charset="0"/>
              </a:rPr>
              <a:t>পাখির</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কলকন্ঠ</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থেকে</a:t>
            </a:r>
            <a:endParaRPr lang="en-US" sz="2000" b="0" strike="noStrike" spc="-1" dirty="0">
              <a:latin typeface="NikoshBAN" pitchFamily="2" charset="0"/>
              <a:cs typeface="NikoshBAN" pitchFamily="2" charset="0"/>
            </a:endParaRPr>
          </a:p>
          <a:p>
            <a:pPr algn="ctr">
              <a:lnSpc>
                <a:spcPct val="100000"/>
              </a:lnSpc>
            </a:pPr>
            <a:r>
              <a:rPr lang="en-US" sz="2000" b="1" strike="noStrike" spc="-1" dirty="0" err="1" smtClean="0">
                <a:solidFill>
                  <a:srgbClr val="FF0000"/>
                </a:solidFill>
                <a:latin typeface="NikoshBAN" pitchFamily="2" charset="0"/>
                <a:ea typeface="Avenir Next"/>
                <a:cs typeface="NikoshBAN" pitchFamily="2" charset="0"/>
              </a:rPr>
              <a:t>সুর</a:t>
            </a:r>
            <a:r>
              <a:rPr lang="en-US" sz="2000" b="1" strike="noStrike" spc="-1" dirty="0" smtClean="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তুলে</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নেয়</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তারা</a:t>
            </a:r>
            <a:r>
              <a:rPr lang="en-US" sz="2000" b="1" strike="noStrike" spc="-1" dirty="0">
                <a:solidFill>
                  <a:srgbClr val="FF0000"/>
                </a:solidFill>
                <a:latin typeface="NikoshBAN" pitchFamily="2" charset="0"/>
                <a:ea typeface="Avenir Next"/>
                <a:cs typeface="NikoshBAN" pitchFamily="2" charset="0"/>
              </a:rPr>
              <a:t> </a:t>
            </a:r>
            <a:r>
              <a:rPr lang="en-US" sz="2000" b="1" strike="noStrike" spc="-1" dirty="0" err="1">
                <a:solidFill>
                  <a:srgbClr val="FF0000"/>
                </a:solidFill>
                <a:latin typeface="NikoshBAN" pitchFamily="2" charset="0"/>
                <a:ea typeface="Avenir Next"/>
                <a:cs typeface="NikoshBAN" pitchFamily="2" charset="0"/>
              </a:rPr>
              <a:t>সবাই</a:t>
            </a:r>
            <a:endParaRPr lang="en-US" sz="2000" b="0" strike="noStrike" spc="-1" dirty="0">
              <a:latin typeface="NikoshBAN" pitchFamily="2" charset="0"/>
              <a:cs typeface="NikoshBAN" pitchFamily="2" charset="0"/>
            </a:endParaRPr>
          </a:p>
        </p:txBody>
      </p:sp>
      <p:sp>
        <p:nvSpPr>
          <p:cNvPr id="732" name="CustomShape 15"/>
          <p:cNvSpPr/>
          <p:nvPr/>
        </p:nvSpPr>
        <p:spPr>
          <a:xfrm>
            <a:off x="3505320" y="240960"/>
            <a:ext cx="2021760" cy="2305440"/>
          </a:xfrm>
          <a:prstGeom prst="ellipse">
            <a:avLst/>
          </a:prstGeom>
          <a:blipFill rotWithShape="0">
            <a:blip r:embed="rId2"/>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733" name="CustomShape 16"/>
          <p:cNvSpPr/>
          <p:nvPr/>
        </p:nvSpPr>
        <p:spPr>
          <a:xfrm>
            <a:off x="831960" y="2808000"/>
            <a:ext cx="2781000" cy="2196480"/>
          </a:xfrm>
          <a:prstGeom prst="ellipse">
            <a:avLst/>
          </a:prstGeom>
          <a:blipFill rotWithShape="0">
            <a:blip r:embed="rId3"/>
            <a:stretch>
              <a:fillRect/>
            </a:stretch>
          </a:blipFill>
          <a:ln>
            <a:noFill/>
          </a:ln>
          <a:effectLst>
            <a:softEdge rad="112500"/>
          </a:effectLst>
        </p:spPr>
        <p:style>
          <a:lnRef idx="0">
            <a:scrgbClr r="0" g="0" b="0"/>
          </a:lnRef>
          <a:fillRef idx="0">
            <a:scrgbClr r="0" g="0" b="0"/>
          </a:fillRef>
          <a:effectRef idx="0">
            <a:scrgbClr r="0" g="0" b="0"/>
          </a:effectRef>
          <a:fontRef idx="minor"/>
        </p:style>
      </p:sp>
      <p:sp>
        <p:nvSpPr>
          <p:cNvPr id="734" name="CustomShape 17"/>
          <p:cNvSpPr/>
          <p:nvPr/>
        </p:nvSpPr>
        <p:spPr>
          <a:xfrm>
            <a:off x="5362920" y="1140000"/>
            <a:ext cx="3292920" cy="4390560"/>
          </a:xfrm>
          <a:prstGeom prst="ellipse">
            <a:avLst/>
          </a:prstGeom>
          <a:blipFill rotWithShape="0">
            <a:blip r:embed="rId4"/>
            <a:stretch>
              <a:fillRect/>
            </a:stretch>
          </a:blipFill>
          <a:ln>
            <a:noFill/>
          </a:ln>
          <a:effectLst>
            <a:softEdge rad="112500"/>
          </a:effectLst>
        </p:spPr>
        <p:style>
          <a:lnRef idx="0">
            <a:scrgbClr r="0" g="0" b="0"/>
          </a:lnRef>
          <a:fillRef idx="0">
            <a:scrgbClr r="0" g="0" b="0"/>
          </a:fillRef>
          <a:effectRef idx="0">
            <a:scrgbClr r="0" g="0" b="0"/>
          </a:effectRef>
          <a:fontRef idx="minor"/>
        </p:style>
      </p:sp>
      <p:pic>
        <p:nvPicPr>
          <p:cNvPr id="735" name="Picture 10"/>
          <p:cNvPicPr/>
          <p:nvPr/>
        </p:nvPicPr>
        <p:blipFill>
          <a:blip r:embed="rId5"/>
          <a:stretch/>
        </p:blipFill>
        <p:spPr>
          <a:xfrm>
            <a:off x="3505320" y="4703040"/>
            <a:ext cx="2250360" cy="1752480"/>
          </a:xfrm>
          <a:prstGeom prst="rect">
            <a:avLst/>
          </a:prstGeom>
          <a:ln>
            <a:noFill/>
          </a:ln>
          <a:effectLst>
            <a:softEdge rad="112500"/>
          </a:effectLst>
        </p:spPr>
      </p:pic>
    </p:spTree>
    <p:extLst>
      <p:ext uri="{BB962C8B-B14F-4D97-AF65-F5344CB8AC3E}">
        <p14:creationId xmlns:p14="http://schemas.microsoft.com/office/powerpoint/2010/main" val="231287713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additive="repl">
                                        <p:cTn id="7" dur="1000"/>
                                        <p:tgtEl>
                                          <p:spTgt spid="722"/>
                                        </p:tgtEl>
                                      </p:cBhvr>
                                    </p:animEffect>
                                    <p:anim calcmode="lin" valueType="num">
                                      <p:cBhvr additive="repl">
                                        <p:cTn id="8" dur="1000" fill="hold"/>
                                        <p:tgtEl>
                                          <p:spTgt spid="722"/>
                                        </p:tgtEl>
                                        <p:attrNameLst>
                                          <p:attrName>ppt_x</p:attrName>
                                        </p:attrNameLst>
                                      </p:cBhvr>
                                      <p:tavLst>
                                        <p:tav tm="0">
                                          <p:val>
                                            <p:strVal val="#ppt_x"/>
                                          </p:val>
                                        </p:tav>
                                        <p:tav tm="100000">
                                          <p:val>
                                            <p:strVal val="#ppt_x"/>
                                          </p:val>
                                        </p:tav>
                                      </p:tavLst>
                                    </p:anim>
                                    <p:anim calcmode="lin" valueType="num">
                                      <p:cBhvr additive="repl">
                                        <p:cTn id="9" dur="1000" fill="hold"/>
                                        <p:tgtEl>
                                          <p:spTgt spid="722"/>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723"/>
                                        </p:tgtEl>
                                        <p:attrNameLst>
                                          <p:attrName>style.visibility</p:attrName>
                                        </p:attrNameLst>
                                      </p:cBhvr>
                                      <p:to>
                                        <p:strVal val="visible"/>
                                      </p:to>
                                    </p:set>
                                    <p:animEffect transition="in" filter="fade">
                                      <p:cBhvr additive="repl">
                                        <p:cTn id="12" dur="1000"/>
                                        <p:tgtEl>
                                          <p:spTgt spid="723"/>
                                        </p:tgtEl>
                                      </p:cBhvr>
                                    </p:animEffect>
                                    <p:anim calcmode="lin" valueType="num">
                                      <p:cBhvr additive="repl">
                                        <p:cTn id="13" dur="1000" fill="hold"/>
                                        <p:tgtEl>
                                          <p:spTgt spid="723"/>
                                        </p:tgtEl>
                                        <p:attrNameLst>
                                          <p:attrName>ppt_x</p:attrName>
                                        </p:attrNameLst>
                                      </p:cBhvr>
                                      <p:tavLst>
                                        <p:tav tm="0">
                                          <p:val>
                                            <p:strVal val="#ppt_x"/>
                                          </p:val>
                                        </p:tav>
                                        <p:tav tm="100000">
                                          <p:val>
                                            <p:strVal val="#ppt_x"/>
                                          </p:val>
                                        </p:tav>
                                      </p:tavLst>
                                    </p:anim>
                                    <p:anim calcmode="lin" valueType="num">
                                      <p:cBhvr additive="repl">
                                        <p:cTn id="14" dur="1000" fill="hold"/>
                                        <p:tgtEl>
                                          <p:spTgt spid="723"/>
                                        </p:tgtEl>
                                        <p:attrNameLst>
                                          <p:attrName>ppt_y</p:attrName>
                                        </p:attrNameLst>
                                      </p:cBhvr>
                                      <p:tavLst>
                                        <p:tav tm="0">
                                          <p:val>
                                            <p:strVal val="#ppt_y+.1"/>
                                          </p:val>
                                        </p:tav>
                                        <p:tav tm="100000">
                                          <p:val>
                                            <p:strVal val="#ppt_y"/>
                                          </p:val>
                                        </p:tav>
                                      </p:tavLst>
                                    </p:anim>
                                  </p:childTnLst>
                                </p:cTn>
                              </p:par>
                              <p:par>
                                <p:cTn id="15" presetID="42" presetClass="entr" fill="hold" nodeType="withEffect">
                                  <p:stCondLst>
                                    <p:cond delay="0"/>
                                  </p:stCondLst>
                                  <p:childTnLst>
                                    <p:set>
                                      <p:cBhvr>
                                        <p:cTn id="16" dur="1" fill="hold">
                                          <p:stCondLst>
                                            <p:cond delay="0"/>
                                          </p:stCondLst>
                                        </p:cTn>
                                        <p:tgtEl>
                                          <p:spTgt spid="724"/>
                                        </p:tgtEl>
                                        <p:attrNameLst>
                                          <p:attrName>style.visibility</p:attrName>
                                        </p:attrNameLst>
                                      </p:cBhvr>
                                      <p:to>
                                        <p:strVal val="visible"/>
                                      </p:to>
                                    </p:set>
                                    <p:animEffect transition="in" filter="fade">
                                      <p:cBhvr additive="repl">
                                        <p:cTn id="17" dur="1000"/>
                                        <p:tgtEl>
                                          <p:spTgt spid="724"/>
                                        </p:tgtEl>
                                      </p:cBhvr>
                                    </p:animEffect>
                                    <p:anim calcmode="lin" valueType="num">
                                      <p:cBhvr additive="repl">
                                        <p:cTn id="18" dur="1000" fill="hold"/>
                                        <p:tgtEl>
                                          <p:spTgt spid="724"/>
                                        </p:tgtEl>
                                        <p:attrNameLst>
                                          <p:attrName>ppt_x</p:attrName>
                                        </p:attrNameLst>
                                      </p:cBhvr>
                                      <p:tavLst>
                                        <p:tav tm="0">
                                          <p:val>
                                            <p:strVal val="#ppt_x"/>
                                          </p:val>
                                        </p:tav>
                                        <p:tav tm="100000">
                                          <p:val>
                                            <p:strVal val="#ppt_x"/>
                                          </p:val>
                                        </p:tav>
                                      </p:tavLst>
                                    </p:anim>
                                    <p:anim calcmode="lin" valueType="num">
                                      <p:cBhvr additive="repl">
                                        <p:cTn id="19" dur="1000" fill="hold"/>
                                        <p:tgtEl>
                                          <p:spTgt spid="724"/>
                                        </p:tgtEl>
                                        <p:attrNameLst>
                                          <p:attrName>ppt_y</p:attrName>
                                        </p:attrNameLst>
                                      </p:cBhvr>
                                      <p:tavLst>
                                        <p:tav tm="0">
                                          <p:val>
                                            <p:strVal val="#ppt_y+.1"/>
                                          </p:val>
                                        </p:tav>
                                        <p:tav tm="100000">
                                          <p:val>
                                            <p:strVal val="#ppt_y"/>
                                          </p:val>
                                        </p:tav>
                                      </p:tavLst>
                                    </p:anim>
                                  </p:childTnLst>
                                </p:cTn>
                              </p:par>
                              <p:par>
                                <p:cTn id="20" presetID="42" presetClass="entr" fill="hold" nodeType="withEffect">
                                  <p:stCondLst>
                                    <p:cond delay="0"/>
                                  </p:stCondLst>
                                  <p:childTnLst>
                                    <p:set>
                                      <p:cBhvr>
                                        <p:cTn id="21" dur="1" fill="hold">
                                          <p:stCondLst>
                                            <p:cond delay="0"/>
                                          </p:stCondLst>
                                        </p:cTn>
                                        <p:tgtEl>
                                          <p:spTgt spid="718"/>
                                        </p:tgtEl>
                                        <p:attrNameLst>
                                          <p:attrName>style.visibility</p:attrName>
                                        </p:attrNameLst>
                                      </p:cBhvr>
                                      <p:to>
                                        <p:strVal val="visible"/>
                                      </p:to>
                                    </p:set>
                                    <p:animEffect transition="in" filter="fade">
                                      <p:cBhvr additive="repl">
                                        <p:cTn id="22" dur="1000"/>
                                        <p:tgtEl>
                                          <p:spTgt spid="718"/>
                                        </p:tgtEl>
                                      </p:cBhvr>
                                    </p:animEffect>
                                    <p:anim calcmode="lin" valueType="num">
                                      <p:cBhvr additive="repl">
                                        <p:cTn id="23" dur="1000" fill="hold"/>
                                        <p:tgtEl>
                                          <p:spTgt spid="718"/>
                                        </p:tgtEl>
                                        <p:attrNameLst>
                                          <p:attrName>ppt_x</p:attrName>
                                        </p:attrNameLst>
                                      </p:cBhvr>
                                      <p:tavLst>
                                        <p:tav tm="0">
                                          <p:val>
                                            <p:strVal val="#ppt_x"/>
                                          </p:val>
                                        </p:tav>
                                        <p:tav tm="100000">
                                          <p:val>
                                            <p:strVal val="#ppt_x"/>
                                          </p:val>
                                        </p:tav>
                                      </p:tavLst>
                                    </p:anim>
                                    <p:anim calcmode="lin" valueType="num">
                                      <p:cBhvr additive="repl">
                                        <p:cTn id="24" dur="1000" fill="hold"/>
                                        <p:tgtEl>
                                          <p:spTgt spid="718"/>
                                        </p:tgtEl>
                                        <p:attrNameLst>
                                          <p:attrName>ppt_y</p:attrName>
                                        </p:attrNameLst>
                                      </p:cBhvr>
                                      <p:tavLst>
                                        <p:tav tm="0">
                                          <p:val>
                                            <p:strVal val="#ppt_y+.1"/>
                                          </p:val>
                                        </p:tav>
                                        <p:tav tm="100000">
                                          <p:val>
                                            <p:strVal val="#ppt_y"/>
                                          </p:val>
                                        </p:tav>
                                      </p:tavLst>
                                    </p:anim>
                                  </p:childTnLst>
                                </p:cTn>
                              </p:par>
                              <p:par>
                                <p:cTn id="25" presetID="42" presetClass="entr" fill="hold" nodeType="withEffect">
                                  <p:stCondLst>
                                    <p:cond delay="0"/>
                                  </p:stCondLst>
                                  <p:childTnLst>
                                    <p:set>
                                      <p:cBhvr>
                                        <p:cTn id="26" dur="1" fill="hold">
                                          <p:stCondLst>
                                            <p:cond delay="0"/>
                                          </p:stCondLst>
                                        </p:cTn>
                                        <p:tgtEl>
                                          <p:spTgt spid="719"/>
                                        </p:tgtEl>
                                        <p:attrNameLst>
                                          <p:attrName>style.visibility</p:attrName>
                                        </p:attrNameLst>
                                      </p:cBhvr>
                                      <p:to>
                                        <p:strVal val="visible"/>
                                      </p:to>
                                    </p:set>
                                    <p:animEffect transition="in" filter="fade">
                                      <p:cBhvr additive="repl">
                                        <p:cTn id="27" dur="1000"/>
                                        <p:tgtEl>
                                          <p:spTgt spid="719"/>
                                        </p:tgtEl>
                                      </p:cBhvr>
                                    </p:animEffect>
                                    <p:anim calcmode="lin" valueType="num">
                                      <p:cBhvr additive="repl">
                                        <p:cTn id="28" dur="1000" fill="hold"/>
                                        <p:tgtEl>
                                          <p:spTgt spid="719"/>
                                        </p:tgtEl>
                                        <p:attrNameLst>
                                          <p:attrName>ppt_x</p:attrName>
                                        </p:attrNameLst>
                                      </p:cBhvr>
                                      <p:tavLst>
                                        <p:tav tm="0">
                                          <p:val>
                                            <p:strVal val="#ppt_x"/>
                                          </p:val>
                                        </p:tav>
                                        <p:tav tm="100000">
                                          <p:val>
                                            <p:strVal val="#ppt_x"/>
                                          </p:val>
                                        </p:tav>
                                      </p:tavLst>
                                    </p:anim>
                                    <p:anim calcmode="lin" valueType="num">
                                      <p:cBhvr additive="repl">
                                        <p:cTn id="29" dur="1000" fill="hold"/>
                                        <p:tgtEl>
                                          <p:spTgt spid="719"/>
                                        </p:tgtEl>
                                        <p:attrNameLst>
                                          <p:attrName>ppt_y</p:attrName>
                                        </p:attrNameLst>
                                      </p:cBhvr>
                                      <p:tavLst>
                                        <p:tav tm="0">
                                          <p:val>
                                            <p:strVal val="#ppt_y+.1"/>
                                          </p:val>
                                        </p:tav>
                                        <p:tav tm="100000">
                                          <p:val>
                                            <p:strVal val="#ppt_y"/>
                                          </p:val>
                                        </p:tav>
                                      </p:tavLst>
                                    </p:anim>
                                  </p:childTnLst>
                                </p:cTn>
                              </p:par>
                              <p:par>
                                <p:cTn id="30" presetID="42" presetClass="entr" fill="hold" nodeType="withEffect">
                                  <p:stCondLst>
                                    <p:cond delay="0"/>
                                  </p:stCondLst>
                                  <p:childTnLst>
                                    <p:set>
                                      <p:cBhvr>
                                        <p:cTn id="31" dur="1" fill="hold">
                                          <p:stCondLst>
                                            <p:cond delay="0"/>
                                          </p:stCondLst>
                                        </p:cTn>
                                        <p:tgtEl>
                                          <p:spTgt spid="720"/>
                                        </p:tgtEl>
                                        <p:attrNameLst>
                                          <p:attrName>style.visibility</p:attrName>
                                        </p:attrNameLst>
                                      </p:cBhvr>
                                      <p:to>
                                        <p:strVal val="visible"/>
                                      </p:to>
                                    </p:set>
                                    <p:animEffect transition="in" filter="fade">
                                      <p:cBhvr additive="repl">
                                        <p:cTn id="32" dur="1000"/>
                                        <p:tgtEl>
                                          <p:spTgt spid="720"/>
                                        </p:tgtEl>
                                      </p:cBhvr>
                                    </p:animEffect>
                                    <p:anim calcmode="lin" valueType="num">
                                      <p:cBhvr additive="repl">
                                        <p:cTn id="33" dur="1000" fill="hold"/>
                                        <p:tgtEl>
                                          <p:spTgt spid="720"/>
                                        </p:tgtEl>
                                        <p:attrNameLst>
                                          <p:attrName>ppt_x</p:attrName>
                                        </p:attrNameLst>
                                      </p:cBhvr>
                                      <p:tavLst>
                                        <p:tav tm="0">
                                          <p:val>
                                            <p:strVal val="#ppt_x"/>
                                          </p:val>
                                        </p:tav>
                                        <p:tav tm="100000">
                                          <p:val>
                                            <p:strVal val="#ppt_x"/>
                                          </p:val>
                                        </p:tav>
                                      </p:tavLst>
                                    </p:anim>
                                    <p:anim calcmode="lin" valueType="num">
                                      <p:cBhvr additive="repl">
                                        <p:cTn id="34" dur="1000" fill="hold"/>
                                        <p:tgtEl>
                                          <p:spTgt spid="720"/>
                                        </p:tgtEl>
                                        <p:attrNameLst>
                                          <p:attrName>ppt_y</p:attrName>
                                        </p:attrNameLst>
                                      </p:cBhvr>
                                      <p:tavLst>
                                        <p:tav tm="0">
                                          <p:val>
                                            <p:strVal val="#ppt_y+.1"/>
                                          </p:val>
                                        </p:tav>
                                        <p:tav tm="100000">
                                          <p:val>
                                            <p:strVal val="#ppt_y"/>
                                          </p:val>
                                        </p:tav>
                                      </p:tavLst>
                                    </p:anim>
                                  </p:childTnLst>
                                </p:cTn>
                              </p:par>
                              <p:par>
                                <p:cTn id="35" presetID="42" presetClass="entr" fill="hold" nodeType="withEffect">
                                  <p:stCondLst>
                                    <p:cond delay="0"/>
                                  </p:stCondLst>
                                  <p:childTnLst>
                                    <p:set>
                                      <p:cBhvr>
                                        <p:cTn id="36" dur="1" fill="hold">
                                          <p:stCondLst>
                                            <p:cond delay="0"/>
                                          </p:stCondLst>
                                        </p:cTn>
                                        <p:tgtEl>
                                          <p:spTgt spid="721"/>
                                        </p:tgtEl>
                                        <p:attrNameLst>
                                          <p:attrName>style.visibility</p:attrName>
                                        </p:attrNameLst>
                                      </p:cBhvr>
                                      <p:to>
                                        <p:strVal val="visible"/>
                                      </p:to>
                                    </p:set>
                                    <p:animEffect transition="in" filter="fade">
                                      <p:cBhvr additive="repl">
                                        <p:cTn id="37" dur="1000"/>
                                        <p:tgtEl>
                                          <p:spTgt spid="721"/>
                                        </p:tgtEl>
                                      </p:cBhvr>
                                    </p:animEffect>
                                    <p:anim calcmode="lin" valueType="num">
                                      <p:cBhvr additive="repl">
                                        <p:cTn id="38" dur="1000" fill="hold"/>
                                        <p:tgtEl>
                                          <p:spTgt spid="721"/>
                                        </p:tgtEl>
                                        <p:attrNameLst>
                                          <p:attrName>ppt_x</p:attrName>
                                        </p:attrNameLst>
                                      </p:cBhvr>
                                      <p:tavLst>
                                        <p:tav tm="0">
                                          <p:val>
                                            <p:strVal val="#ppt_x"/>
                                          </p:val>
                                        </p:tav>
                                        <p:tav tm="100000">
                                          <p:val>
                                            <p:strVal val="#ppt_x"/>
                                          </p:val>
                                        </p:tav>
                                      </p:tavLst>
                                    </p:anim>
                                    <p:anim calcmode="lin" valueType="num">
                                      <p:cBhvr additive="repl">
                                        <p:cTn id="39" dur="1000" fill="hold"/>
                                        <p:tgtEl>
                                          <p:spTgt spid="721"/>
                                        </p:tgtEl>
                                        <p:attrNameLst>
                                          <p:attrName>ppt_y</p:attrName>
                                        </p:attrNameLst>
                                      </p:cBhvr>
                                      <p:tavLst>
                                        <p:tav tm="0">
                                          <p:val>
                                            <p:strVal val="#ppt_y+.1"/>
                                          </p:val>
                                        </p:tav>
                                        <p:tav tm="100000">
                                          <p:val>
                                            <p:strVal val="#ppt_y"/>
                                          </p:val>
                                        </p:tav>
                                      </p:tavLst>
                                    </p:anim>
                                  </p:childTnLst>
                                </p:cTn>
                              </p:par>
                              <p:par>
                                <p:cTn id="40" presetID="42" presetClass="entr" fill="hold" nodeType="withEffect">
                                  <p:stCondLst>
                                    <p:cond delay="0"/>
                                  </p:stCondLst>
                                  <p:childTnLst>
                                    <p:set>
                                      <p:cBhvr>
                                        <p:cTn id="41" dur="1" fill="hold">
                                          <p:stCondLst>
                                            <p:cond delay="0"/>
                                          </p:stCondLst>
                                        </p:cTn>
                                        <p:tgtEl>
                                          <p:spTgt spid="725"/>
                                        </p:tgtEl>
                                        <p:attrNameLst>
                                          <p:attrName>style.visibility</p:attrName>
                                        </p:attrNameLst>
                                      </p:cBhvr>
                                      <p:to>
                                        <p:strVal val="visible"/>
                                      </p:to>
                                    </p:set>
                                    <p:animEffect transition="in" filter="fade">
                                      <p:cBhvr additive="repl">
                                        <p:cTn id="42" dur="1000"/>
                                        <p:tgtEl>
                                          <p:spTgt spid="725"/>
                                        </p:tgtEl>
                                      </p:cBhvr>
                                    </p:animEffect>
                                    <p:anim calcmode="lin" valueType="num">
                                      <p:cBhvr additive="repl">
                                        <p:cTn id="43" dur="1000" fill="hold"/>
                                        <p:tgtEl>
                                          <p:spTgt spid="725"/>
                                        </p:tgtEl>
                                        <p:attrNameLst>
                                          <p:attrName>ppt_x</p:attrName>
                                        </p:attrNameLst>
                                      </p:cBhvr>
                                      <p:tavLst>
                                        <p:tav tm="0">
                                          <p:val>
                                            <p:strVal val="#ppt_x"/>
                                          </p:val>
                                        </p:tav>
                                        <p:tav tm="100000">
                                          <p:val>
                                            <p:strVal val="#ppt_x"/>
                                          </p:val>
                                        </p:tav>
                                      </p:tavLst>
                                    </p:anim>
                                    <p:anim calcmode="lin" valueType="num">
                                      <p:cBhvr additive="repl">
                                        <p:cTn id="44" dur="1000" fill="hold"/>
                                        <p:tgtEl>
                                          <p:spTgt spid="725"/>
                                        </p:tgtEl>
                                        <p:attrNameLst>
                                          <p:attrName>ppt_y</p:attrName>
                                        </p:attrNameLst>
                                      </p:cBhvr>
                                      <p:tavLst>
                                        <p:tav tm="0">
                                          <p:val>
                                            <p:strVal val="#ppt_y+.1"/>
                                          </p:val>
                                        </p:tav>
                                        <p:tav tm="100000">
                                          <p:val>
                                            <p:strVal val="#ppt_y"/>
                                          </p:val>
                                        </p:tav>
                                      </p:tavLst>
                                    </p:anim>
                                  </p:childTnLst>
                                </p:cTn>
                              </p:par>
                              <p:par>
                                <p:cTn id="45" presetID="42" presetClass="entr" fill="hold" nodeType="withEffect">
                                  <p:stCondLst>
                                    <p:cond delay="0"/>
                                  </p:stCondLst>
                                  <p:childTnLst>
                                    <p:set>
                                      <p:cBhvr>
                                        <p:cTn id="46" dur="1" fill="hold">
                                          <p:stCondLst>
                                            <p:cond delay="0"/>
                                          </p:stCondLst>
                                        </p:cTn>
                                        <p:tgtEl>
                                          <p:spTgt spid="726"/>
                                        </p:tgtEl>
                                        <p:attrNameLst>
                                          <p:attrName>style.visibility</p:attrName>
                                        </p:attrNameLst>
                                      </p:cBhvr>
                                      <p:to>
                                        <p:strVal val="visible"/>
                                      </p:to>
                                    </p:set>
                                    <p:animEffect transition="in" filter="fade">
                                      <p:cBhvr additive="repl">
                                        <p:cTn id="47" dur="1000"/>
                                        <p:tgtEl>
                                          <p:spTgt spid="726"/>
                                        </p:tgtEl>
                                      </p:cBhvr>
                                    </p:animEffect>
                                    <p:anim calcmode="lin" valueType="num">
                                      <p:cBhvr additive="repl">
                                        <p:cTn id="48" dur="1000" fill="hold"/>
                                        <p:tgtEl>
                                          <p:spTgt spid="726"/>
                                        </p:tgtEl>
                                        <p:attrNameLst>
                                          <p:attrName>ppt_x</p:attrName>
                                        </p:attrNameLst>
                                      </p:cBhvr>
                                      <p:tavLst>
                                        <p:tav tm="0">
                                          <p:val>
                                            <p:strVal val="#ppt_x"/>
                                          </p:val>
                                        </p:tav>
                                        <p:tav tm="100000">
                                          <p:val>
                                            <p:strVal val="#ppt_x"/>
                                          </p:val>
                                        </p:tav>
                                      </p:tavLst>
                                    </p:anim>
                                    <p:anim calcmode="lin" valueType="num">
                                      <p:cBhvr additive="repl">
                                        <p:cTn id="49" dur="1000" fill="hold"/>
                                        <p:tgtEl>
                                          <p:spTgt spid="726"/>
                                        </p:tgtEl>
                                        <p:attrNameLst>
                                          <p:attrName>ppt_y</p:attrName>
                                        </p:attrNameLst>
                                      </p:cBhvr>
                                      <p:tavLst>
                                        <p:tav tm="0">
                                          <p:val>
                                            <p:strVal val="#ppt_y+.1"/>
                                          </p:val>
                                        </p:tav>
                                        <p:tav tm="100000">
                                          <p:val>
                                            <p:strVal val="#ppt_y"/>
                                          </p:val>
                                        </p:tav>
                                      </p:tavLst>
                                    </p:anim>
                                  </p:childTnLst>
                                </p:cTn>
                              </p:par>
                              <p:par>
                                <p:cTn id="50" presetID="42" presetClass="entr" fill="hold" nodeType="withEffect">
                                  <p:stCondLst>
                                    <p:cond delay="0"/>
                                  </p:stCondLst>
                                  <p:childTnLst>
                                    <p:set>
                                      <p:cBhvr>
                                        <p:cTn id="51" dur="1" fill="hold">
                                          <p:stCondLst>
                                            <p:cond delay="0"/>
                                          </p:stCondLst>
                                        </p:cTn>
                                        <p:tgtEl>
                                          <p:spTgt spid="727"/>
                                        </p:tgtEl>
                                        <p:attrNameLst>
                                          <p:attrName>style.visibility</p:attrName>
                                        </p:attrNameLst>
                                      </p:cBhvr>
                                      <p:to>
                                        <p:strVal val="visible"/>
                                      </p:to>
                                    </p:set>
                                    <p:animEffect transition="in" filter="fade">
                                      <p:cBhvr additive="repl">
                                        <p:cTn id="52" dur="1000"/>
                                        <p:tgtEl>
                                          <p:spTgt spid="727"/>
                                        </p:tgtEl>
                                      </p:cBhvr>
                                    </p:animEffect>
                                    <p:anim calcmode="lin" valueType="num">
                                      <p:cBhvr additive="repl">
                                        <p:cTn id="53" dur="1000" fill="hold"/>
                                        <p:tgtEl>
                                          <p:spTgt spid="727"/>
                                        </p:tgtEl>
                                        <p:attrNameLst>
                                          <p:attrName>ppt_x</p:attrName>
                                        </p:attrNameLst>
                                      </p:cBhvr>
                                      <p:tavLst>
                                        <p:tav tm="0">
                                          <p:val>
                                            <p:strVal val="#ppt_x"/>
                                          </p:val>
                                        </p:tav>
                                        <p:tav tm="100000">
                                          <p:val>
                                            <p:strVal val="#ppt_x"/>
                                          </p:val>
                                        </p:tav>
                                      </p:tavLst>
                                    </p:anim>
                                    <p:anim calcmode="lin" valueType="num">
                                      <p:cBhvr additive="repl">
                                        <p:cTn id="54" dur="1000" fill="hold"/>
                                        <p:tgtEl>
                                          <p:spTgt spid="727"/>
                                        </p:tgtEl>
                                        <p:attrNameLst>
                                          <p:attrName>ppt_y</p:attrName>
                                        </p:attrNameLst>
                                      </p:cBhvr>
                                      <p:tavLst>
                                        <p:tav tm="0">
                                          <p:val>
                                            <p:strVal val="#ppt_y+.1"/>
                                          </p:val>
                                        </p:tav>
                                        <p:tav tm="100000">
                                          <p:val>
                                            <p:strVal val="#ppt_y"/>
                                          </p:val>
                                        </p:tav>
                                      </p:tavLst>
                                    </p:anim>
                                  </p:childTnLst>
                                </p:cTn>
                              </p:par>
                              <p:par>
                                <p:cTn id="55" presetID="42" presetClass="entr" fill="hold" nodeType="withEffect">
                                  <p:stCondLst>
                                    <p:cond delay="0"/>
                                  </p:stCondLst>
                                  <p:childTnLst>
                                    <p:set>
                                      <p:cBhvr>
                                        <p:cTn id="56" dur="1" fill="hold">
                                          <p:stCondLst>
                                            <p:cond delay="0"/>
                                          </p:stCondLst>
                                        </p:cTn>
                                        <p:tgtEl>
                                          <p:spTgt spid="728"/>
                                        </p:tgtEl>
                                        <p:attrNameLst>
                                          <p:attrName>style.visibility</p:attrName>
                                        </p:attrNameLst>
                                      </p:cBhvr>
                                      <p:to>
                                        <p:strVal val="visible"/>
                                      </p:to>
                                    </p:set>
                                    <p:animEffect transition="in" filter="fade">
                                      <p:cBhvr additive="repl">
                                        <p:cTn id="57" dur="1000"/>
                                        <p:tgtEl>
                                          <p:spTgt spid="728"/>
                                        </p:tgtEl>
                                      </p:cBhvr>
                                    </p:animEffect>
                                    <p:anim calcmode="lin" valueType="num">
                                      <p:cBhvr additive="repl">
                                        <p:cTn id="58" dur="1000" fill="hold"/>
                                        <p:tgtEl>
                                          <p:spTgt spid="728"/>
                                        </p:tgtEl>
                                        <p:attrNameLst>
                                          <p:attrName>ppt_x</p:attrName>
                                        </p:attrNameLst>
                                      </p:cBhvr>
                                      <p:tavLst>
                                        <p:tav tm="0">
                                          <p:val>
                                            <p:strVal val="#ppt_x"/>
                                          </p:val>
                                        </p:tav>
                                        <p:tav tm="100000">
                                          <p:val>
                                            <p:strVal val="#ppt_x"/>
                                          </p:val>
                                        </p:tav>
                                      </p:tavLst>
                                    </p:anim>
                                    <p:anim calcmode="lin" valueType="num">
                                      <p:cBhvr additive="repl">
                                        <p:cTn id="59" dur="1000" fill="hold"/>
                                        <p:tgtEl>
                                          <p:spTgt spid="728"/>
                                        </p:tgtEl>
                                        <p:attrNameLst>
                                          <p:attrName>ppt_y</p:attrName>
                                        </p:attrNameLst>
                                      </p:cBhvr>
                                      <p:tavLst>
                                        <p:tav tm="0">
                                          <p:val>
                                            <p:strVal val="#ppt_y+.1"/>
                                          </p:val>
                                        </p:tav>
                                        <p:tav tm="100000">
                                          <p:val>
                                            <p:strVal val="#ppt_y"/>
                                          </p:val>
                                        </p:tav>
                                      </p:tavLst>
                                    </p:anim>
                                  </p:childTnLst>
                                </p:cTn>
                              </p:par>
                              <p:par>
                                <p:cTn id="60" presetID="42" presetClass="entr" fill="hold" nodeType="withEffect">
                                  <p:stCondLst>
                                    <p:cond delay="0"/>
                                  </p:stCondLst>
                                  <p:childTnLst>
                                    <p:set>
                                      <p:cBhvr>
                                        <p:cTn id="61" dur="1" fill="hold">
                                          <p:stCondLst>
                                            <p:cond delay="0"/>
                                          </p:stCondLst>
                                        </p:cTn>
                                        <p:tgtEl>
                                          <p:spTgt spid="729"/>
                                        </p:tgtEl>
                                        <p:attrNameLst>
                                          <p:attrName>style.visibility</p:attrName>
                                        </p:attrNameLst>
                                      </p:cBhvr>
                                      <p:to>
                                        <p:strVal val="visible"/>
                                      </p:to>
                                    </p:set>
                                    <p:animEffect transition="in" filter="fade">
                                      <p:cBhvr additive="repl">
                                        <p:cTn id="62" dur="1000"/>
                                        <p:tgtEl>
                                          <p:spTgt spid="729"/>
                                        </p:tgtEl>
                                      </p:cBhvr>
                                    </p:animEffect>
                                    <p:anim calcmode="lin" valueType="num">
                                      <p:cBhvr additive="repl">
                                        <p:cTn id="63" dur="1000" fill="hold"/>
                                        <p:tgtEl>
                                          <p:spTgt spid="729"/>
                                        </p:tgtEl>
                                        <p:attrNameLst>
                                          <p:attrName>ppt_x</p:attrName>
                                        </p:attrNameLst>
                                      </p:cBhvr>
                                      <p:tavLst>
                                        <p:tav tm="0">
                                          <p:val>
                                            <p:strVal val="#ppt_x"/>
                                          </p:val>
                                        </p:tav>
                                        <p:tav tm="100000">
                                          <p:val>
                                            <p:strVal val="#ppt_x"/>
                                          </p:val>
                                        </p:tav>
                                      </p:tavLst>
                                    </p:anim>
                                    <p:anim calcmode="lin" valueType="num">
                                      <p:cBhvr additive="repl">
                                        <p:cTn id="64" dur="1000" fill="hold"/>
                                        <p:tgtEl>
                                          <p:spTgt spid="729"/>
                                        </p:tgtEl>
                                        <p:attrNameLst>
                                          <p:attrName>ppt_y</p:attrName>
                                        </p:attrNameLst>
                                      </p:cBhvr>
                                      <p:tavLst>
                                        <p:tav tm="0">
                                          <p:val>
                                            <p:strVal val="#ppt_y+.1"/>
                                          </p:val>
                                        </p:tav>
                                        <p:tav tm="100000">
                                          <p:val>
                                            <p:strVal val="#ppt_y"/>
                                          </p:val>
                                        </p:tav>
                                      </p:tavLst>
                                    </p:anim>
                                  </p:childTnLst>
                                </p:cTn>
                              </p:par>
                              <p:par>
                                <p:cTn id="65" presetID="42" presetClass="entr" fill="hold" nodeType="withEffect">
                                  <p:stCondLst>
                                    <p:cond delay="0"/>
                                  </p:stCondLst>
                                  <p:childTnLst>
                                    <p:set>
                                      <p:cBhvr>
                                        <p:cTn id="66" dur="1" fill="hold">
                                          <p:stCondLst>
                                            <p:cond delay="0"/>
                                          </p:stCondLst>
                                        </p:cTn>
                                        <p:tgtEl>
                                          <p:spTgt spid="730"/>
                                        </p:tgtEl>
                                        <p:attrNameLst>
                                          <p:attrName>style.visibility</p:attrName>
                                        </p:attrNameLst>
                                      </p:cBhvr>
                                      <p:to>
                                        <p:strVal val="visible"/>
                                      </p:to>
                                    </p:set>
                                    <p:animEffect transition="in" filter="fade">
                                      <p:cBhvr additive="repl">
                                        <p:cTn id="67" dur="1000"/>
                                        <p:tgtEl>
                                          <p:spTgt spid="730"/>
                                        </p:tgtEl>
                                      </p:cBhvr>
                                    </p:animEffect>
                                    <p:anim calcmode="lin" valueType="num">
                                      <p:cBhvr additive="repl">
                                        <p:cTn id="68" dur="1000" fill="hold"/>
                                        <p:tgtEl>
                                          <p:spTgt spid="730"/>
                                        </p:tgtEl>
                                        <p:attrNameLst>
                                          <p:attrName>ppt_x</p:attrName>
                                        </p:attrNameLst>
                                      </p:cBhvr>
                                      <p:tavLst>
                                        <p:tav tm="0">
                                          <p:val>
                                            <p:strVal val="#ppt_x"/>
                                          </p:val>
                                        </p:tav>
                                        <p:tav tm="100000">
                                          <p:val>
                                            <p:strVal val="#ppt_x"/>
                                          </p:val>
                                        </p:tav>
                                      </p:tavLst>
                                    </p:anim>
                                    <p:anim calcmode="lin" valueType="num">
                                      <p:cBhvr additive="repl">
                                        <p:cTn id="69" dur="1000" fill="hold"/>
                                        <p:tgtEl>
                                          <p:spTgt spid="730"/>
                                        </p:tgtEl>
                                        <p:attrNameLst>
                                          <p:attrName>ppt_y</p:attrName>
                                        </p:attrNameLst>
                                      </p:cBhvr>
                                      <p:tavLst>
                                        <p:tav tm="0">
                                          <p:val>
                                            <p:strVal val="#ppt_y+.1"/>
                                          </p:val>
                                        </p:tav>
                                        <p:tav tm="100000">
                                          <p:val>
                                            <p:strVal val="#ppt_y"/>
                                          </p:val>
                                        </p:tav>
                                      </p:tavLst>
                                    </p:anim>
                                  </p:childTnLst>
                                </p:cTn>
                              </p:par>
                              <p:par>
                                <p:cTn id="70" presetID="42" presetClass="entr" fill="hold" nodeType="withEffect">
                                  <p:stCondLst>
                                    <p:cond delay="0"/>
                                  </p:stCondLst>
                                  <p:childTnLst>
                                    <p:set>
                                      <p:cBhvr>
                                        <p:cTn id="71" dur="1" fill="hold">
                                          <p:stCondLst>
                                            <p:cond delay="0"/>
                                          </p:stCondLst>
                                        </p:cTn>
                                        <p:tgtEl>
                                          <p:spTgt spid="731"/>
                                        </p:tgtEl>
                                        <p:attrNameLst>
                                          <p:attrName>style.visibility</p:attrName>
                                        </p:attrNameLst>
                                      </p:cBhvr>
                                      <p:to>
                                        <p:strVal val="visible"/>
                                      </p:to>
                                    </p:set>
                                    <p:animEffect transition="in" filter="fade">
                                      <p:cBhvr additive="repl">
                                        <p:cTn id="72" dur="1000"/>
                                        <p:tgtEl>
                                          <p:spTgt spid="731"/>
                                        </p:tgtEl>
                                      </p:cBhvr>
                                    </p:animEffect>
                                    <p:anim calcmode="lin" valueType="num">
                                      <p:cBhvr additive="repl">
                                        <p:cTn id="73" dur="1000" fill="hold"/>
                                        <p:tgtEl>
                                          <p:spTgt spid="731"/>
                                        </p:tgtEl>
                                        <p:attrNameLst>
                                          <p:attrName>ppt_x</p:attrName>
                                        </p:attrNameLst>
                                      </p:cBhvr>
                                      <p:tavLst>
                                        <p:tav tm="0">
                                          <p:val>
                                            <p:strVal val="#ppt_x"/>
                                          </p:val>
                                        </p:tav>
                                        <p:tav tm="100000">
                                          <p:val>
                                            <p:strVal val="#ppt_x"/>
                                          </p:val>
                                        </p:tav>
                                      </p:tavLst>
                                    </p:anim>
                                    <p:anim calcmode="lin" valueType="num">
                                      <p:cBhvr additive="repl">
                                        <p:cTn id="74" dur="1000" fill="hold"/>
                                        <p:tgtEl>
                                          <p:spTgt spid="731"/>
                                        </p:tgtEl>
                                        <p:attrNameLst>
                                          <p:attrName>ppt_y</p:attrName>
                                        </p:attrNameLst>
                                      </p:cBhvr>
                                      <p:tavLst>
                                        <p:tav tm="0">
                                          <p:val>
                                            <p:strVal val="#ppt_y+.1"/>
                                          </p:val>
                                        </p:tav>
                                        <p:tav tm="100000">
                                          <p:val>
                                            <p:strVal val="#ppt_y"/>
                                          </p:val>
                                        </p:tav>
                                      </p:tavLst>
                                    </p:anim>
                                  </p:childTnLst>
                                </p:cTn>
                              </p:par>
                              <p:par>
                                <p:cTn id="75" presetID="42" presetClass="entr" fill="hold" nodeType="withEffect">
                                  <p:stCondLst>
                                    <p:cond delay="0"/>
                                  </p:stCondLst>
                                  <p:childTnLst>
                                    <p:set>
                                      <p:cBhvr>
                                        <p:cTn id="76" dur="1" fill="hold">
                                          <p:stCondLst>
                                            <p:cond delay="0"/>
                                          </p:stCondLst>
                                        </p:cTn>
                                        <p:tgtEl>
                                          <p:spTgt spid="732"/>
                                        </p:tgtEl>
                                        <p:attrNameLst>
                                          <p:attrName>style.visibility</p:attrName>
                                        </p:attrNameLst>
                                      </p:cBhvr>
                                      <p:to>
                                        <p:strVal val="visible"/>
                                      </p:to>
                                    </p:set>
                                    <p:animEffect transition="in" filter="fade">
                                      <p:cBhvr additive="repl">
                                        <p:cTn id="77" dur="1000"/>
                                        <p:tgtEl>
                                          <p:spTgt spid="732"/>
                                        </p:tgtEl>
                                      </p:cBhvr>
                                    </p:animEffect>
                                    <p:anim calcmode="lin" valueType="num">
                                      <p:cBhvr additive="repl">
                                        <p:cTn id="78" dur="1000" fill="hold"/>
                                        <p:tgtEl>
                                          <p:spTgt spid="732"/>
                                        </p:tgtEl>
                                        <p:attrNameLst>
                                          <p:attrName>ppt_x</p:attrName>
                                        </p:attrNameLst>
                                      </p:cBhvr>
                                      <p:tavLst>
                                        <p:tav tm="0">
                                          <p:val>
                                            <p:strVal val="#ppt_x"/>
                                          </p:val>
                                        </p:tav>
                                        <p:tav tm="100000">
                                          <p:val>
                                            <p:strVal val="#ppt_x"/>
                                          </p:val>
                                        </p:tav>
                                      </p:tavLst>
                                    </p:anim>
                                    <p:anim calcmode="lin" valueType="num">
                                      <p:cBhvr additive="repl">
                                        <p:cTn id="79" dur="1000" fill="hold"/>
                                        <p:tgtEl>
                                          <p:spTgt spid="732"/>
                                        </p:tgtEl>
                                        <p:attrNameLst>
                                          <p:attrName>ppt_y</p:attrName>
                                        </p:attrNameLst>
                                      </p:cBhvr>
                                      <p:tavLst>
                                        <p:tav tm="0">
                                          <p:val>
                                            <p:strVal val="#ppt_y+.1"/>
                                          </p:val>
                                        </p:tav>
                                        <p:tav tm="100000">
                                          <p:val>
                                            <p:strVal val="#ppt_y"/>
                                          </p:val>
                                        </p:tav>
                                      </p:tavLst>
                                    </p:anim>
                                  </p:childTnLst>
                                </p:cTn>
                              </p:par>
                              <p:par>
                                <p:cTn id="80" presetID="42" presetClass="entr" fill="hold" nodeType="withEffect">
                                  <p:stCondLst>
                                    <p:cond delay="0"/>
                                  </p:stCondLst>
                                  <p:childTnLst>
                                    <p:set>
                                      <p:cBhvr>
                                        <p:cTn id="81" dur="1" fill="hold">
                                          <p:stCondLst>
                                            <p:cond delay="0"/>
                                          </p:stCondLst>
                                        </p:cTn>
                                        <p:tgtEl>
                                          <p:spTgt spid="733"/>
                                        </p:tgtEl>
                                        <p:attrNameLst>
                                          <p:attrName>style.visibility</p:attrName>
                                        </p:attrNameLst>
                                      </p:cBhvr>
                                      <p:to>
                                        <p:strVal val="visible"/>
                                      </p:to>
                                    </p:set>
                                    <p:animEffect transition="in" filter="fade">
                                      <p:cBhvr additive="repl">
                                        <p:cTn id="82" dur="1000"/>
                                        <p:tgtEl>
                                          <p:spTgt spid="733"/>
                                        </p:tgtEl>
                                      </p:cBhvr>
                                    </p:animEffect>
                                    <p:anim calcmode="lin" valueType="num">
                                      <p:cBhvr additive="repl">
                                        <p:cTn id="83" dur="1000" fill="hold"/>
                                        <p:tgtEl>
                                          <p:spTgt spid="733"/>
                                        </p:tgtEl>
                                        <p:attrNameLst>
                                          <p:attrName>ppt_x</p:attrName>
                                        </p:attrNameLst>
                                      </p:cBhvr>
                                      <p:tavLst>
                                        <p:tav tm="0">
                                          <p:val>
                                            <p:strVal val="#ppt_x"/>
                                          </p:val>
                                        </p:tav>
                                        <p:tav tm="100000">
                                          <p:val>
                                            <p:strVal val="#ppt_x"/>
                                          </p:val>
                                        </p:tav>
                                      </p:tavLst>
                                    </p:anim>
                                    <p:anim calcmode="lin" valueType="num">
                                      <p:cBhvr additive="repl">
                                        <p:cTn id="84" dur="1000" fill="hold"/>
                                        <p:tgtEl>
                                          <p:spTgt spid="733"/>
                                        </p:tgtEl>
                                        <p:attrNameLst>
                                          <p:attrName>ppt_y</p:attrName>
                                        </p:attrNameLst>
                                      </p:cBhvr>
                                      <p:tavLst>
                                        <p:tav tm="0">
                                          <p:val>
                                            <p:strVal val="#ppt_y+.1"/>
                                          </p:val>
                                        </p:tav>
                                        <p:tav tm="100000">
                                          <p:val>
                                            <p:strVal val="#ppt_y"/>
                                          </p:val>
                                        </p:tav>
                                      </p:tavLst>
                                    </p:anim>
                                  </p:childTnLst>
                                </p:cTn>
                              </p:par>
                              <p:par>
                                <p:cTn id="85" presetID="42" presetClass="entr" fill="hold" nodeType="with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fade">
                                      <p:cBhvr additive="repl">
                                        <p:cTn id="87" dur="1000"/>
                                        <p:tgtEl>
                                          <p:spTgt spid="734"/>
                                        </p:tgtEl>
                                      </p:cBhvr>
                                    </p:animEffect>
                                    <p:anim calcmode="lin" valueType="num">
                                      <p:cBhvr additive="repl">
                                        <p:cTn id="88" dur="1000" fill="hold"/>
                                        <p:tgtEl>
                                          <p:spTgt spid="734"/>
                                        </p:tgtEl>
                                        <p:attrNameLst>
                                          <p:attrName>ppt_x</p:attrName>
                                        </p:attrNameLst>
                                      </p:cBhvr>
                                      <p:tavLst>
                                        <p:tav tm="0">
                                          <p:val>
                                            <p:strVal val="#ppt_x"/>
                                          </p:val>
                                        </p:tav>
                                        <p:tav tm="100000">
                                          <p:val>
                                            <p:strVal val="#ppt_x"/>
                                          </p:val>
                                        </p:tav>
                                      </p:tavLst>
                                    </p:anim>
                                    <p:anim calcmode="lin" valueType="num">
                                      <p:cBhvr additive="repl">
                                        <p:cTn id="89" dur="1000" fill="hold"/>
                                        <p:tgtEl>
                                          <p:spTgt spid="734"/>
                                        </p:tgtEl>
                                        <p:attrNameLst>
                                          <p:attrName>ppt_y</p:attrName>
                                        </p:attrNameLst>
                                      </p:cBhvr>
                                      <p:tavLst>
                                        <p:tav tm="0">
                                          <p:val>
                                            <p:strVal val="#ppt_y+.1"/>
                                          </p:val>
                                        </p:tav>
                                        <p:tav tm="100000">
                                          <p:val>
                                            <p:strVal val="#ppt_y"/>
                                          </p:val>
                                        </p:tav>
                                      </p:tavLst>
                                    </p:anim>
                                  </p:childTnLst>
                                </p:cTn>
                              </p:par>
                              <p:par>
                                <p:cTn id="90" presetID="42" presetClass="entr" fill="hold" nodeType="withEffect">
                                  <p:stCondLst>
                                    <p:cond delay="0"/>
                                  </p:stCondLst>
                                  <p:childTnLst>
                                    <p:set>
                                      <p:cBhvr>
                                        <p:cTn id="91" dur="1" fill="hold">
                                          <p:stCondLst>
                                            <p:cond delay="0"/>
                                          </p:stCondLst>
                                        </p:cTn>
                                        <p:tgtEl>
                                          <p:spTgt spid="735"/>
                                        </p:tgtEl>
                                        <p:attrNameLst>
                                          <p:attrName>style.visibility</p:attrName>
                                        </p:attrNameLst>
                                      </p:cBhvr>
                                      <p:to>
                                        <p:strVal val="visible"/>
                                      </p:to>
                                    </p:set>
                                    <p:animEffect transition="in" filter="fade">
                                      <p:cBhvr additive="repl">
                                        <p:cTn id="92" dur="1000"/>
                                        <p:tgtEl>
                                          <p:spTgt spid="735"/>
                                        </p:tgtEl>
                                      </p:cBhvr>
                                    </p:animEffect>
                                    <p:anim calcmode="lin" valueType="num">
                                      <p:cBhvr additive="repl">
                                        <p:cTn id="93" dur="1000" fill="hold"/>
                                        <p:tgtEl>
                                          <p:spTgt spid="735"/>
                                        </p:tgtEl>
                                        <p:attrNameLst>
                                          <p:attrName>ppt_x</p:attrName>
                                        </p:attrNameLst>
                                      </p:cBhvr>
                                      <p:tavLst>
                                        <p:tav tm="0">
                                          <p:val>
                                            <p:strVal val="#ppt_x"/>
                                          </p:val>
                                        </p:tav>
                                        <p:tav tm="100000">
                                          <p:val>
                                            <p:strVal val="#ppt_x"/>
                                          </p:val>
                                        </p:tav>
                                      </p:tavLst>
                                    </p:anim>
                                    <p:anim calcmode="lin" valueType="num">
                                      <p:cBhvr additive="repl">
                                        <p:cTn id="94"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1"/>
          <p:cNvSpPr/>
          <p:nvPr/>
        </p:nvSpPr>
        <p:spPr>
          <a:xfrm rot="10800000">
            <a:off x="3833280" y="2151840"/>
            <a:ext cx="5143680" cy="823680"/>
          </a:xfrm>
          <a:custGeom>
            <a:avLst/>
            <a:gdLst/>
            <a:ahLst/>
            <a:cxnLst/>
            <a:rect l="l" t="t" r="r" b="b"/>
            <a:pathLst>
              <a:path w="5454741" h="774000">
                <a:moveTo>
                  <a:pt x="0" y="0"/>
                </a:moveTo>
                <a:lnTo>
                  <a:pt x="5454741" y="0"/>
                </a:lnTo>
                <a:lnTo>
                  <a:pt x="4964290" y="774000"/>
                </a:lnTo>
                <a:lnTo>
                  <a:pt x="0" y="774000"/>
                </a:lnTo>
                <a:lnTo>
                  <a:pt x="0" y="0"/>
                </a:lnTo>
                <a:close/>
              </a:path>
            </a:pathLst>
          </a:custGeom>
          <a:gradFill rotWithShape="0">
            <a:gsLst>
              <a:gs pos="0">
                <a:srgbClr val="FF361F"/>
              </a:gs>
              <a:gs pos="100000">
                <a:srgbClr val="FF4258"/>
              </a:gs>
            </a:gsLst>
            <a:lin ang="5400000"/>
          </a:gradFill>
          <a:ln>
            <a:noFill/>
          </a:ln>
          <a:effectLst>
            <a:outerShdw blurRad="177800" dist="3816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737" name="CustomShape 2"/>
          <p:cNvSpPr/>
          <p:nvPr/>
        </p:nvSpPr>
        <p:spPr>
          <a:xfrm rot="10800000">
            <a:off x="4137840" y="3868800"/>
            <a:ext cx="4839120" cy="1068960"/>
          </a:xfrm>
          <a:custGeom>
            <a:avLst/>
            <a:gdLst/>
            <a:ahLst/>
            <a:cxnLst/>
            <a:rect l="l" t="t" r="r" b="b"/>
            <a:pathLst>
              <a:path w="5454741" h="774000">
                <a:moveTo>
                  <a:pt x="0" y="0"/>
                </a:moveTo>
                <a:lnTo>
                  <a:pt x="5454741" y="0"/>
                </a:lnTo>
                <a:lnTo>
                  <a:pt x="4964290" y="774000"/>
                </a:lnTo>
                <a:lnTo>
                  <a:pt x="0" y="774000"/>
                </a:lnTo>
                <a:lnTo>
                  <a:pt x="0" y="0"/>
                </a:lnTo>
                <a:close/>
              </a:path>
            </a:pathLst>
          </a:custGeom>
          <a:gradFill rotWithShape="0">
            <a:gsLst>
              <a:gs pos="0">
                <a:srgbClr val="92D050"/>
              </a:gs>
              <a:gs pos="100000">
                <a:srgbClr val="87E81E"/>
              </a:gs>
            </a:gsLst>
            <a:lin ang="5400000"/>
          </a:gradFill>
          <a:ln>
            <a:noFill/>
          </a:ln>
          <a:effectLst>
            <a:outerShdw blurRad="177800" dist="3816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738" name="CustomShape 3"/>
          <p:cNvSpPr/>
          <p:nvPr/>
        </p:nvSpPr>
        <p:spPr>
          <a:xfrm rot="10800000">
            <a:off x="3833280" y="2867520"/>
            <a:ext cx="5158800" cy="1148640"/>
          </a:xfrm>
          <a:custGeom>
            <a:avLst/>
            <a:gdLst/>
            <a:ahLst/>
            <a:cxnLst/>
            <a:rect l="l" t="t" r="r" b="b"/>
            <a:pathLst>
              <a:path w="5454741" h="774000">
                <a:moveTo>
                  <a:pt x="0" y="0"/>
                </a:moveTo>
                <a:lnTo>
                  <a:pt x="5454741" y="0"/>
                </a:lnTo>
                <a:lnTo>
                  <a:pt x="4964290" y="774000"/>
                </a:lnTo>
                <a:lnTo>
                  <a:pt x="0" y="774000"/>
                </a:lnTo>
                <a:lnTo>
                  <a:pt x="0" y="0"/>
                </a:lnTo>
                <a:close/>
              </a:path>
            </a:pathLst>
          </a:custGeom>
          <a:gradFill rotWithShape="0">
            <a:gsLst>
              <a:gs pos="0">
                <a:srgbClr val="9E44E2"/>
              </a:gs>
              <a:gs pos="100000">
                <a:srgbClr val="CD42FF"/>
              </a:gs>
            </a:gsLst>
            <a:lin ang="5400000"/>
          </a:gradFill>
          <a:ln>
            <a:noFill/>
          </a:ln>
          <a:effectLst>
            <a:outerShdw blurRad="177800" dist="3816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pic>
        <p:nvPicPr>
          <p:cNvPr id="739" name="3D Model 2" descr="Apple"/>
          <p:cNvPicPr/>
          <p:nvPr/>
        </p:nvPicPr>
        <p:blipFill>
          <a:blip r:embed="rId2"/>
          <a:stretch/>
        </p:blipFill>
        <p:spPr>
          <a:xfrm>
            <a:off x="3282840" y="1018080"/>
            <a:ext cx="2405880" cy="4236000"/>
          </a:xfrm>
          <a:prstGeom prst="rect">
            <a:avLst/>
          </a:prstGeom>
          <a:ln>
            <a:noFill/>
          </a:ln>
        </p:spPr>
      </p:pic>
      <p:sp>
        <p:nvSpPr>
          <p:cNvPr id="740" name="CustomShape 4"/>
          <p:cNvSpPr/>
          <p:nvPr/>
        </p:nvSpPr>
        <p:spPr>
          <a:xfrm flipV="1">
            <a:off x="-22680" y="6544800"/>
            <a:ext cx="9166680" cy="311520"/>
          </a:xfrm>
          <a:prstGeom prst="wedgeRectCallout">
            <a:avLst>
              <a:gd name="adj1" fmla="val -21298"/>
              <a:gd name="adj2" fmla="val 12499"/>
            </a:avLst>
          </a:prstGeom>
          <a:gradFill rotWithShape="0">
            <a:gsLst>
              <a:gs pos="0">
                <a:srgbClr val="A8B7DF"/>
              </a:gs>
              <a:gs pos="100000">
                <a:srgbClr val="9AABD9"/>
              </a:gs>
            </a:gsLst>
            <a:lin ang="16200000"/>
          </a:gradFill>
          <a:ln/>
        </p:spPr>
        <p:style>
          <a:lnRef idx="1">
            <a:schemeClr val="accent1"/>
          </a:lnRef>
          <a:fillRef idx="2">
            <a:schemeClr val="accent1"/>
          </a:fillRef>
          <a:effectRef idx="1">
            <a:schemeClr val="accent1"/>
          </a:effectRef>
          <a:fontRef idx="minor"/>
        </p:style>
      </p:sp>
      <p:sp>
        <p:nvSpPr>
          <p:cNvPr id="741" name="CustomShape 5"/>
          <p:cNvSpPr/>
          <p:nvPr/>
        </p:nvSpPr>
        <p:spPr>
          <a:xfrm>
            <a:off x="5433840" y="2258880"/>
            <a:ext cx="3543120" cy="1815882"/>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2800" b="0" strike="noStrike" spc="-1" dirty="0" err="1">
                <a:solidFill>
                  <a:schemeClr val="bg1"/>
                </a:solidFill>
                <a:latin typeface="NikoshBAN" pitchFamily="2" charset="0"/>
                <a:cs typeface="NikoshBAN" pitchFamily="2" charset="0"/>
              </a:rPr>
              <a:t>রাতের</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পথে</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পাড়ি</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যখন</a:t>
            </a:r>
            <a:endParaRPr lang="en-US" sz="2800" b="0" strike="noStrike" spc="-1" dirty="0">
              <a:solidFill>
                <a:schemeClr val="bg1"/>
              </a:solidFill>
              <a:latin typeface="NikoshBAN" pitchFamily="2" charset="0"/>
              <a:cs typeface="NikoshBAN" pitchFamily="2" charset="0"/>
            </a:endParaRPr>
          </a:p>
          <a:p>
            <a:pPr algn="ctr">
              <a:lnSpc>
                <a:spcPct val="100000"/>
              </a:lnSpc>
            </a:pPr>
            <a:r>
              <a:rPr lang="en-US" sz="2800" b="0" strike="noStrike" spc="-1" dirty="0" err="1" smtClean="0">
                <a:solidFill>
                  <a:schemeClr val="bg1"/>
                </a:solidFill>
                <a:latin typeface="NikoshBAN" pitchFamily="2" charset="0"/>
                <a:cs typeface="NikoshBAN" pitchFamily="2" charset="0"/>
              </a:rPr>
              <a:t>তারার</a:t>
            </a:r>
            <a:r>
              <a:rPr lang="en-US" sz="2800" b="0" strike="noStrike" spc="-1" dirty="0" smtClean="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অবাক</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দীপ</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জ্বেলে</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নেয়</a:t>
            </a:r>
            <a:endParaRPr lang="en-US" sz="2800" b="0" strike="noStrike" spc="-1" dirty="0">
              <a:solidFill>
                <a:schemeClr val="bg1"/>
              </a:solidFill>
              <a:latin typeface="NikoshBAN" pitchFamily="2" charset="0"/>
              <a:cs typeface="NikoshBAN" pitchFamily="2" charset="0"/>
            </a:endParaRPr>
          </a:p>
          <a:p>
            <a:pPr algn="ctr">
              <a:lnSpc>
                <a:spcPct val="100000"/>
              </a:lnSpc>
            </a:pPr>
            <a:r>
              <a:rPr lang="en-US" sz="2800" b="0" strike="noStrike" spc="-1" dirty="0" err="1">
                <a:solidFill>
                  <a:schemeClr val="bg1"/>
                </a:solidFill>
                <a:latin typeface="NikoshBAN" pitchFamily="2" charset="0"/>
                <a:cs typeface="NikoshBAN" pitchFamily="2" charset="0"/>
              </a:rPr>
              <a:t>রোজ</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সকালের</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আকাশ</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পথে</a:t>
            </a:r>
            <a:endParaRPr lang="en-US" sz="2800" b="0" strike="noStrike" spc="-1" dirty="0">
              <a:solidFill>
                <a:schemeClr val="bg1"/>
              </a:solidFill>
              <a:latin typeface="NikoshBAN" pitchFamily="2" charset="0"/>
              <a:cs typeface="NikoshBAN" pitchFamily="2" charset="0"/>
            </a:endParaRPr>
          </a:p>
          <a:p>
            <a:pPr algn="ctr">
              <a:lnSpc>
                <a:spcPct val="100000"/>
              </a:lnSpc>
            </a:pPr>
            <a:r>
              <a:rPr lang="en-US" sz="2800" b="0" strike="noStrike" spc="-1" dirty="0" err="1" smtClean="0">
                <a:solidFill>
                  <a:schemeClr val="bg1"/>
                </a:solidFill>
                <a:latin typeface="NikoshBAN" pitchFamily="2" charset="0"/>
                <a:cs typeface="NikoshBAN" pitchFamily="2" charset="0"/>
              </a:rPr>
              <a:t>আলোর</a:t>
            </a:r>
            <a:r>
              <a:rPr lang="en-US" sz="2800" b="0" strike="noStrike" spc="-1" dirty="0" smtClean="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পাখি</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দেয়</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ছেড়ে</a:t>
            </a:r>
            <a:r>
              <a:rPr lang="en-US" sz="2800" b="0" strike="noStrike" spc="-1" dirty="0">
                <a:solidFill>
                  <a:schemeClr val="bg1"/>
                </a:solidFill>
                <a:latin typeface="NikoshBAN" pitchFamily="2" charset="0"/>
                <a:cs typeface="NikoshBAN" pitchFamily="2" charset="0"/>
              </a:rPr>
              <a:t> </a:t>
            </a:r>
            <a:r>
              <a:rPr lang="en-US" sz="2800" b="0" strike="noStrike" spc="-1" dirty="0" err="1">
                <a:solidFill>
                  <a:schemeClr val="bg1"/>
                </a:solidFill>
                <a:latin typeface="NikoshBAN" pitchFamily="2" charset="0"/>
                <a:cs typeface="NikoshBAN" pitchFamily="2" charset="0"/>
              </a:rPr>
              <a:t>দেয়</a:t>
            </a:r>
            <a:endParaRPr lang="en-US" sz="2800" b="0" strike="noStrike" spc="-1" dirty="0">
              <a:solidFill>
                <a:schemeClr val="bg1"/>
              </a:solidFill>
              <a:latin typeface="NikoshBAN" pitchFamily="2" charset="0"/>
              <a:cs typeface="NikoshBAN" pitchFamily="2" charset="0"/>
            </a:endParaRPr>
          </a:p>
        </p:txBody>
      </p:sp>
      <p:pic>
        <p:nvPicPr>
          <p:cNvPr id="742" name="Picture 39"/>
          <p:cNvPicPr/>
          <p:nvPr/>
        </p:nvPicPr>
        <p:blipFill>
          <a:blip r:embed="rId3"/>
          <a:stretch/>
        </p:blipFill>
        <p:spPr>
          <a:xfrm>
            <a:off x="3009600" y="340840"/>
            <a:ext cx="2423880" cy="2376960"/>
          </a:xfrm>
          <a:prstGeom prst="ellipse">
            <a:avLst/>
          </a:prstGeom>
          <a:ln>
            <a:noFill/>
          </a:ln>
          <a:effectLst>
            <a:softEdge rad="112500"/>
          </a:effectLst>
        </p:spPr>
      </p:pic>
      <p:sp>
        <p:nvSpPr>
          <p:cNvPr id="743" name="CustomShape 6"/>
          <p:cNvSpPr/>
          <p:nvPr/>
        </p:nvSpPr>
        <p:spPr>
          <a:xfrm>
            <a:off x="1219200" y="584200"/>
            <a:ext cx="1860120" cy="2743200"/>
          </a:xfrm>
          <a:prstGeom prst="ellipse">
            <a:avLst/>
          </a:prstGeom>
          <a:blipFill rotWithShape="0">
            <a:blip r:embed="rId4"/>
            <a:stretch>
              <a:fillRect/>
            </a:stretch>
          </a:blipFill>
          <a:ln>
            <a:noFill/>
          </a:ln>
          <a:effectLst>
            <a:softEdge rad="112500"/>
          </a:effectLst>
        </p:spPr>
        <p:style>
          <a:lnRef idx="0">
            <a:scrgbClr r="0" g="0" b="0"/>
          </a:lnRef>
          <a:fillRef idx="0">
            <a:scrgbClr r="0" g="0" b="0"/>
          </a:fillRef>
          <a:effectRef idx="0">
            <a:scrgbClr r="0" g="0" b="0"/>
          </a:effectRef>
          <a:fontRef idx="minor"/>
        </p:style>
      </p:sp>
      <p:pic>
        <p:nvPicPr>
          <p:cNvPr id="744" name="Picture 42"/>
          <p:cNvPicPr/>
          <p:nvPr/>
        </p:nvPicPr>
        <p:blipFill>
          <a:blip r:embed="rId5"/>
          <a:stretch/>
        </p:blipFill>
        <p:spPr>
          <a:xfrm>
            <a:off x="1592860" y="3162482"/>
            <a:ext cx="1499160" cy="1775279"/>
          </a:xfrm>
          <a:prstGeom prst="rect">
            <a:avLst/>
          </a:prstGeom>
          <a:ln>
            <a:noFill/>
          </a:ln>
        </p:spPr>
      </p:pic>
    </p:spTree>
    <p:extLst>
      <p:ext uri="{BB962C8B-B14F-4D97-AF65-F5344CB8AC3E}">
        <p14:creationId xmlns:p14="http://schemas.microsoft.com/office/powerpoint/2010/main" val="2542571046"/>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1" presetClass="entr"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anim calcmode="lin" valueType="num">
                                      <p:cBhvr additive="repl">
                                        <p:cTn id="7" dur="1000" fill="hold"/>
                                        <p:tgtEl>
                                          <p:spTgt spid="736"/>
                                        </p:tgtEl>
                                        <p:attrNameLst>
                                          <p:attrName>ppt_w</p:attrName>
                                        </p:attrNameLst>
                                      </p:cBhvr>
                                      <p:tavLst>
                                        <p:tav tm="0">
                                          <p:val>
                                            <p:fltVal val="0"/>
                                          </p:val>
                                        </p:tav>
                                        <p:tav tm="100000">
                                          <p:val>
                                            <p:strVal val="#ppt_w"/>
                                          </p:val>
                                        </p:tav>
                                      </p:tavLst>
                                    </p:anim>
                                    <p:anim calcmode="lin" valueType="num">
                                      <p:cBhvr additive="repl">
                                        <p:cTn id="8" dur="1000" fill="hold"/>
                                        <p:tgtEl>
                                          <p:spTgt spid="736"/>
                                        </p:tgtEl>
                                        <p:attrNameLst>
                                          <p:attrName>ppt_h</p:attrName>
                                        </p:attrNameLst>
                                      </p:cBhvr>
                                      <p:tavLst>
                                        <p:tav tm="0">
                                          <p:val>
                                            <p:fltVal val="0"/>
                                          </p:val>
                                        </p:tav>
                                        <p:tav tm="100000">
                                          <p:val>
                                            <p:strVal val="#ppt_h"/>
                                          </p:val>
                                        </p:tav>
                                      </p:tavLst>
                                    </p:anim>
                                    <p:anim calcmode="lin" valueType="num">
                                      <p:cBhvr additive="repl">
                                        <p:cTn id="9" dur="1000" fill="hold"/>
                                        <p:tgtEl>
                                          <p:spTgt spid="736"/>
                                        </p:tgtEl>
                                        <p:attrNameLst>
                                          <p:attrName>r</p:attrName>
                                        </p:attrNameLst>
                                      </p:cBhvr>
                                      <p:tavLst>
                                        <p:tav tm="0">
                                          <p:val>
                                            <p:strVal val="90"/>
                                          </p:val>
                                        </p:tav>
                                        <p:tav tm="100000">
                                          <p:val>
                                            <p:strVal val="0"/>
                                          </p:val>
                                        </p:tav>
                                      </p:tavLst>
                                    </p:anim>
                                    <p:animEffect transition="in" filter="fade">
                                      <p:cBhvr additive="repl">
                                        <p:cTn id="10" dur="1000"/>
                                        <p:tgtEl>
                                          <p:spTgt spid="736"/>
                                        </p:tgtEl>
                                      </p:cBhvr>
                                    </p:animEffect>
                                  </p:childTnLst>
                                </p:cTn>
                              </p:par>
                              <p:par>
                                <p:cTn id="11" presetID="31" presetClass="entr" fill="hold" nodeType="withEffect">
                                  <p:stCondLst>
                                    <p:cond delay="0"/>
                                  </p:stCondLst>
                                  <p:childTnLst>
                                    <p:set>
                                      <p:cBhvr>
                                        <p:cTn id="12" dur="1" fill="hold">
                                          <p:stCondLst>
                                            <p:cond delay="0"/>
                                          </p:stCondLst>
                                        </p:cTn>
                                        <p:tgtEl>
                                          <p:spTgt spid="737"/>
                                        </p:tgtEl>
                                        <p:attrNameLst>
                                          <p:attrName>style.visibility</p:attrName>
                                        </p:attrNameLst>
                                      </p:cBhvr>
                                      <p:to>
                                        <p:strVal val="visible"/>
                                      </p:to>
                                    </p:set>
                                    <p:anim calcmode="lin" valueType="num">
                                      <p:cBhvr additive="repl">
                                        <p:cTn id="13" dur="1000" fill="hold"/>
                                        <p:tgtEl>
                                          <p:spTgt spid="737"/>
                                        </p:tgtEl>
                                        <p:attrNameLst>
                                          <p:attrName>ppt_w</p:attrName>
                                        </p:attrNameLst>
                                      </p:cBhvr>
                                      <p:tavLst>
                                        <p:tav tm="0">
                                          <p:val>
                                            <p:fltVal val="0"/>
                                          </p:val>
                                        </p:tav>
                                        <p:tav tm="100000">
                                          <p:val>
                                            <p:strVal val="#ppt_w"/>
                                          </p:val>
                                        </p:tav>
                                      </p:tavLst>
                                    </p:anim>
                                    <p:anim calcmode="lin" valueType="num">
                                      <p:cBhvr additive="repl">
                                        <p:cTn id="14" dur="1000" fill="hold"/>
                                        <p:tgtEl>
                                          <p:spTgt spid="737"/>
                                        </p:tgtEl>
                                        <p:attrNameLst>
                                          <p:attrName>ppt_h</p:attrName>
                                        </p:attrNameLst>
                                      </p:cBhvr>
                                      <p:tavLst>
                                        <p:tav tm="0">
                                          <p:val>
                                            <p:fltVal val="0"/>
                                          </p:val>
                                        </p:tav>
                                        <p:tav tm="100000">
                                          <p:val>
                                            <p:strVal val="#ppt_h"/>
                                          </p:val>
                                        </p:tav>
                                      </p:tavLst>
                                    </p:anim>
                                    <p:anim calcmode="lin" valueType="num">
                                      <p:cBhvr additive="repl">
                                        <p:cTn id="15" dur="1000" fill="hold"/>
                                        <p:tgtEl>
                                          <p:spTgt spid="737"/>
                                        </p:tgtEl>
                                        <p:attrNameLst>
                                          <p:attrName>r</p:attrName>
                                        </p:attrNameLst>
                                      </p:cBhvr>
                                      <p:tavLst>
                                        <p:tav tm="0">
                                          <p:val>
                                            <p:strVal val="90"/>
                                          </p:val>
                                        </p:tav>
                                        <p:tav tm="100000">
                                          <p:val>
                                            <p:strVal val="0"/>
                                          </p:val>
                                        </p:tav>
                                      </p:tavLst>
                                    </p:anim>
                                    <p:animEffect transition="in" filter="fade">
                                      <p:cBhvr additive="repl">
                                        <p:cTn id="16" dur="1000"/>
                                        <p:tgtEl>
                                          <p:spTgt spid="737"/>
                                        </p:tgtEl>
                                      </p:cBhvr>
                                    </p:animEffect>
                                  </p:childTnLst>
                                </p:cTn>
                              </p:par>
                              <p:par>
                                <p:cTn id="17" presetID="31" presetClass="entr" fill="hold" nodeType="withEffect">
                                  <p:stCondLst>
                                    <p:cond delay="0"/>
                                  </p:stCondLst>
                                  <p:childTnLst>
                                    <p:set>
                                      <p:cBhvr>
                                        <p:cTn id="18" dur="1" fill="hold">
                                          <p:stCondLst>
                                            <p:cond delay="0"/>
                                          </p:stCondLst>
                                        </p:cTn>
                                        <p:tgtEl>
                                          <p:spTgt spid="738"/>
                                        </p:tgtEl>
                                        <p:attrNameLst>
                                          <p:attrName>style.visibility</p:attrName>
                                        </p:attrNameLst>
                                      </p:cBhvr>
                                      <p:to>
                                        <p:strVal val="visible"/>
                                      </p:to>
                                    </p:set>
                                    <p:anim calcmode="lin" valueType="num">
                                      <p:cBhvr additive="repl">
                                        <p:cTn id="19" dur="1000" fill="hold"/>
                                        <p:tgtEl>
                                          <p:spTgt spid="738"/>
                                        </p:tgtEl>
                                        <p:attrNameLst>
                                          <p:attrName>ppt_w</p:attrName>
                                        </p:attrNameLst>
                                      </p:cBhvr>
                                      <p:tavLst>
                                        <p:tav tm="0">
                                          <p:val>
                                            <p:fltVal val="0"/>
                                          </p:val>
                                        </p:tav>
                                        <p:tav tm="100000">
                                          <p:val>
                                            <p:strVal val="#ppt_w"/>
                                          </p:val>
                                        </p:tav>
                                      </p:tavLst>
                                    </p:anim>
                                    <p:anim calcmode="lin" valueType="num">
                                      <p:cBhvr additive="repl">
                                        <p:cTn id="20" dur="1000" fill="hold"/>
                                        <p:tgtEl>
                                          <p:spTgt spid="738"/>
                                        </p:tgtEl>
                                        <p:attrNameLst>
                                          <p:attrName>ppt_h</p:attrName>
                                        </p:attrNameLst>
                                      </p:cBhvr>
                                      <p:tavLst>
                                        <p:tav tm="0">
                                          <p:val>
                                            <p:fltVal val="0"/>
                                          </p:val>
                                        </p:tav>
                                        <p:tav tm="100000">
                                          <p:val>
                                            <p:strVal val="#ppt_h"/>
                                          </p:val>
                                        </p:tav>
                                      </p:tavLst>
                                    </p:anim>
                                    <p:anim calcmode="lin" valueType="num">
                                      <p:cBhvr additive="repl">
                                        <p:cTn id="21" dur="1000" fill="hold"/>
                                        <p:tgtEl>
                                          <p:spTgt spid="738"/>
                                        </p:tgtEl>
                                        <p:attrNameLst>
                                          <p:attrName>r</p:attrName>
                                        </p:attrNameLst>
                                      </p:cBhvr>
                                      <p:tavLst>
                                        <p:tav tm="0">
                                          <p:val>
                                            <p:strVal val="90"/>
                                          </p:val>
                                        </p:tav>
                                        <p:tav tm="100000">
                                          <p:val>
                                            <p:strVal val="0"/>
                                          </p:val>
                                        </p:tav>
                                      </p:tavLst>
                                    </p:anim>
                                    <p:animEffect transition="in" filter="fade">
                                      <p:cBhvr additive="repl">
                                        <p:cTn id="22" dur="1000"/>
                                        <p:tgtEl>
                                          <p:spTgt spid="738"/>
                                        </p:tgtEl>
                                      </p:cBhvr>
                                    </p:animEffect>
                                  </p:childTnLst>
                                </p:cTn>
                              </p:par>
                              <p:par>
                                <p:cTn id="23" presetID="31" presetClass="entr" fill="hold" nodeType="withEffect">
                                  <p:stCondLst>
                                    <p:cond delay="0"/>
                                  </p:stCondLst>
                                  <p:childTnLst>
                                    <p:set>
                                      <p:cBhvr>
                                        <p:cTn id="24" dur="1" fill="hold">
                                          <p:stCondLst>
                                            <p:cond delay="0"/>
                                          </p:stCondLst>
                                        </p:cTn>
                                        <p:tgtEl>
                                          <p:spTgt spid="739"/>
                                        </p:tgtEl>
                                        <p:attrNameLst>
                                          <p:attrName>style.visibility</p:attrName>
                                        </p:attrNameLst>
                                      </p:cBhvr>
                                      <p:to>
                                        <p:strVal val="visible"/>
                                      </p:to>
                                    </p:set>
                                    <p:anim calcmode="lin" valueType="num">
                                      <p:cBhvr additive="repl">
                                        <p:cTn id="25" dur="1000" fill="hold"/>
                                        <p:tgtEl>
                                          <p:spTgt spid="739"/>
                                        </p:tgtEl>
                                        <p:attrNameLst>
                                          <p:attrName>ppt_w</p:attrName>
                                        </p:attrNameLst>
                                      </p:cBhvr>
                                      <p:tavLst>
                                        <p:tav tm="0">
                                          <p:val>
                                            <p:fltVal val="0"/>
                                          </p:val>
                                        </p:tav>
                                        <p:tav tm="100000">
                                          <p:val>
                                            <p:strVal val="#ppt_w"/>
                                          </p:val>
                                        </p:tav>
                                      </p:tavLst>
                                    </p:anim>
                                    <p:anim calcmode="lin" valueType="num">
                                      <p:cBhvr additive="repl">
                                        <p:cTn id="26" dur="1000" fill="hold"/>
                                        <p:tgtEl>
                                          <p:spTgt spid="739"/>
                                        </p:tgtEl>
                                        <p:attrNameLst>
                                          <p:attrName>ppt_h</p:attrName>
                                        </p:attrNameLst>
                                      </p:cBhvr>
                                      <p:tavLst>
                                        <p:tav tm="0">
                                          <p:val>
                                            <p:fltVal val="0"/>
                                          </p:val>
                                        </p:tav>
                                        <p:tav tm="100000">
                                          <p:val>
                                            <p:strVal val="#ppt_h"/>
                                          </p:val>
                                        </p:tav>
                                      </p:tavLst>
                                    </p:anim>
                                    <p:anim calcmode="lin" valueType="num">
                                      <p:cBhvr additive="repl">
                                        <p:cTn id="27" dur="1000" fill="hold"/>
                                        <p:tgtEl>
                                          <p:spTgt spid="739"/>
                                        </p:tgtEl>
                                        <p:attrNameLst>
                                          <p:attrName>r</p:attrName>
                                        </p:attrNameLst>
                                      </p:cBhvr>
                                      <p:tavLst>
                                        <p:tav tm="0">
                                          <p:val>
                                            <p:strVal val="90"/>
                                          </p:val>
                                        </p:tav>
                                        <p:tav tm="100000">
                                          <p:val>
                                            <p:strVal val="0"/>
                                          </p:val>
                                        </p:tav>
                                      </p:tavLst>
                                    </p:anim>
                                    <p:animEffect transition="in" filter="fade">
                                      <p:cBhvr additive="repl">
                                        <p:cTn id="28" dur="1000"/>
                                        <p:tgtEl>
                                          <p:spTgt spid="739"/>
                                        </p:tgtEl>
                                      </p:cBhvr>
                                    </p:animEffect>
                                  </p:childTnLst>
                                </p:cTn>
                              </p:par>
                              <p:par>
                                <p:cTn id="29" presetID="31" presetClass="entr" fill="hold" nodeType="withEffect">
                                  <p:stCondLst>
                                    <p:cond delay="0"/>
                                  </p:stCondLst>
                                  <p:childTnLst>
                                    <p:set>
                                      <p:cBhvr>
                                        <p:cTn id="30" dur="1" fill="hold">
                                          <p:stCondLst>
                                            <p:cond delay="0"/>
                                          </p:stCondLst>
                                        </p:cTn>
                                        <p:tgtEl>
                                          <p:spTgt spid="741"/>
                                        </p:tgtEl>
                                        <p:attrNameLst>
                                          <p:attrName>style.visibility</p:attrName>
                                        </p:attrNameLst>
                                      </p:cBhvr>
                                      <p:to>
                                        <p:strVal val="visible"/>
                                      </p:to>
                                    </p:set>
                                    <p:anim calcmode="lin" valueType="num">
                                      <p:cBhvr additive="repl">
                                        <p:cTn id="31" dur="1000" fill="hold"/>
                                        <p:tgtEl>
                                          <p:spTgt spid="741"/>
                                        </p:tgtEl>
                                        <p:attrNameLst>
                                          <p:attrName>ppt_w</p:attrName>
                                        </p:attrNameLst>
                                      </p:cBhvr>
                                      <p:tavLst>
                                        <p:tav tm="0">
                                          <p:val>
                                            <p:fltVal val="0"/>
                                          </p:val>
                                        </p:tav>
                                        <p:tav tm="100000">
                                          <p:val>
                                            <p:strVal val="#ppt_w"/>
                                          </p:val>
                                        </p:tav>
                                      </p:tavLst>
                                    </p:anim>
                                    <p:anim calcmode="lin" valueType="num">
                                      <p:cBhvr additive="repl">
                                        <p:cTn id="32" dur="1000" fill="hold"/>
                                        <p:tgtEl>
                                          <p:spTgt spid="741"/>
                                        </p:tgtEl>
                                        <p:attrNameLst>
                                          <p:attrName>ppt_h</p:attrName>
                                        </p:attrNameLst>
                                      </p:cBhvr>
                                      <p:tavLst>
                                        <p:tav tm="0">
                                          <p:val>
                                            <p:fltVal val="0"/>
                                          </p:val>
                                        </p:tav>
                                        <p:tav tm="100000">
                                          <p:val>
                                            <p:strVal val="#ppt_h"/>
                                          </p:val>
                                        </p:tav>
                                      </p:tavLst>
                                    </p:anim>
                                    <p:anim calcmode="lin" valueType="num">
                                      <p:cBhvr additive="repl">
                                        <p:cTn id="33" dur="1000" fill="hold"/>
                                        <p:tgtEl>
                                          <p:spTgt spid="741"/>
                                        </p:tgtEl>
                                        <p:attrNameLst>
                                          <p:attrName>r</p:attrName>
                                        </p:attrNameLst>
                                      </p:cBhvr>
                                      <p:tavLst>
                                        <p:tav tm="0">
                                          <p:val>
                                            <p:strVal val="90"/>
                                          </p:val>
                                        </p:tav>
                                        <p:tav tm="100000">
                                          <p:val>
                                            <p:strVal val="0"/>
                                          </p:val>
                                        </p:tav>
                                      </p:tavLst>
                                    </p:anim>
                                    <p:animEffect transition="in" filter="fade">
                                      <p:cBhvr additive="repl">
                                        <p:cTn id="34" dur="1000"/>
                                        <p:tgtEl>
                                          <p:spTgt spid="741"/>
                                        </p:tgtEl>
                                      </p:cBhvr>
                                    </p:animEffect>
                                  </p:childTnLst>
                                </p:cTn>
                              </p:par>
                              <p:par>
                                <p:cTn id="35" presetID="31" presetClass="entr" fill="hold" nodeType="withEffect">
                                  <p:stCondLst>
                                    <p:cond delay="0"/>
                                  </p:stCondLst>
                                  <p:childTnLst>
                                    <p:set>
                                      <p:cBhvr>
                                        <p:cTn id="36" dur="1" fill="hold">
                                          <p:stCondLst>
                                            <p:cond delay="0"/>
                                          </p:stCondLst>
                                        </p:cTn>
                                        <p:tgtEl>
                                          <p:spTgt spid="742"/>
                                        </p:tgtEl>
                                        <p:attrNameLst>
                                          <p:attrName>style.visibility</p:attrName>
                                        </p:attrNameLst>
                                      </p:cBhvr>
                                      <p:to>
                                        <p:strVal val="visible"/>
                                      </p:to>
                                    </p:set>
                                    <p:anim calcmode="lin" valueType="num">
                                      <p:cBhvr additive="repl">
                                        <p:cTn id="37" dur="1000" fill="hold"/>
                                        <p:tgtEl>
                                          <p:spTgt spid="742"/>
                                        </p:tgtEl>
                                        <p:attrNameLst>
                                          <p:attrName>ppt_w</p:attrName>
                                        </p:attrNameLst>
                                      </p:cBhvr>
                                      <p:tavLst>
                                        <p:tav tm="0">
                                          <p:val>
                                            <p:fltVal val="0"/>
                                          </p:val>
                                        </p:tav>
                                        <p:tav tm="100000">
                                          <p:val>
                                            <p:strVal val="#ppt_w"/>
                                          </p:val>
                                        </p:tav>
                                      </p:tavLst>
                                    </p:anim>
                                    <p:anim calcmode="lin" valueType="num">
                                      <p:cBhvr additive="repl">
                                        <p:cTn id="38" dur="1000" fill="hold"/>
                                        <p:tgtEl>
                                          <p:spTgt spid="742"/>
                                        </p:tgtEl>
                                        <p:attrNameLst>
                                          <p:attrName>ppt_h</p:attrName>
                                        </p:attrNameLst>
                                      </p:cBhvr>
                                      <p:tavLst>
                                        <p:tav tm="0">
                                          <p:val>
                                            <p:fltVal val="0"/>
                                          </p:val>
                                        </p:tav>
                                        <p:tav tm="100000">
                                          <p:val>
                                            <p:strVal val="#ppt_h"/>
                                          </p:val>
                                        </p:tav>
                                      </p:tavLst>
                                    </p:anim>
                                    <p:anim calcmode="lin" valueType="num">
                                      <p:cBhvr additive="repl">
                                        <p:cTn id="39" dur="1000" fill="hold"/>
                                        <p:tgtEl>
                                          <p:spTgt spid="742"/>
                                        </p:tgtEl>
                                        <p:attrNameLst>
                                          <p:attrName>r</p:attrName>
                                        </p:attrNameLst>
                                      </p:cBhvr>
                                      <p:tavLst>
                                        <p:tav tm="0">
                                          <p:val>
                                            <p:strVal val="90"/>
                                          </p:val>
                                        </p:tav>
                                        <p:tav tm="100000">
                                          <p:val>
                                            <p:strVal val="0"/>
                                          </p:val>
                                        </p:tav>
                                      </p:tavLst>
                                    </p:anim>
                                    <p:animEffect transition="in" filter="fade">
                                      <p:cBhvr additive="repl">
                                        <p:cTn id="40" dur="1000"/>
                                        <p:tgtEl>
                                          <p:spTgt spid="742"/>
                                        </p:tgtEl>
                                      </p:cBhvr>
                                    </p:animEffect>
                                  </p:childTnLst>
                                </p:cTn>
                              </p:par>
                              <p:par>
                                <p:cTn id="41" presetID="31" presetClass="entr" fill="hold" nodeType="withEffect">
                                  <p:stCondLst>
                                    <p:cond delay="0"/>
                                  </p:stCondLst>
                                  <p:childTnLst>
                                    <p:set>
                                      <p:cBhvr>
                                        <p:cTn id="42" dur="1" fill="hold">
                                          <p:stCondLst>
                                            <p:cond delay="0"/>
                                          </p:stCondLst>
                                        </p:cTn>
                                        <p:tgtEl>
                                          <p:spTgt spid="743"/>
                                        </p:tgtEl>
                                        <p:attrNameLst>
                                          <p:attrName>style.visibility</p:attrName>
                                        </p:attrNameLst>
                                      </p:cBhvr>
                                      <p:to>
                                        <p:strVal val="visible"/>
                                      </p:to>
                                    </p:set>
                                    <p:anim calcmode="lin" valueType="num">
                                      <p:cBhvr additive="repl">
                                        <p:cTn id="43" dur="1000" fill="hold"/>
                                        <p:tgtEl>
                                          <p:spTgt spid="743"/>
                                        </p:tgtEl>
                                        <p:attrNameLst>
                                          <p:attrName>ppt_w</p:attrName>
                                        </p:attrNameLst>
                                      </p:cBhvr>
                                      <p:tavLst>
                                        <p:tav tm="0">
                                          <p:val>
                                            <p:fltVal val="0"/>
                                          </p:val>
                                        </p:tav>
                                        <p:tav tm="100000">
                                          <p:val>
                                            <p:strVal val="#ppt_w"/>
                                          </p:val>
                                        </p:tav>
                                      </p:tavLst>
                                    </p:anim>
                                    <p:anim calcmode="lin" valueType="num">
                                      <p:cBhvr additive="repl">
                                        <p:cTn id="44" dur="1000" fill="hold"/>
                                        <p:tgtEl>
                                          <p:spTgt spid="743"/>
                                        </p:tgtEl>
                                        <p:attrNameLst>
                                          <p:attrName>ppt_h</p:attrName>
                                        </p:attrNameLst>
                                      </p:cBhvr>
                                      <p:tavLst>
                                        <p:tav tm="0">
                                          <p:val>
                                            <p:fltVal val="0"/>
                                          </p:val>
                                        </p:tav>
                                        <p:tav tm="100000">
                                          <p:val>
                                            <p:strVal val="#ppt_h"/>
                                          </p:val>
                                        </p:tav>
                                      </p:tavLst>
                                    </p:anim>
                                    <p:anim calcmode="lin" valueType="num">
                                      <p:cBhvr additive="repl">
                                        <p:cTn id="45" dur="1000" fill="hold"/>
                                        <p:tgtEl>
                                          <p:spTgt spid="743"/>
                                        </p:tgtEl>
                                        <p:attrNameLst>
                                          <p:attrName>r</p:attrName>
                                        </p:attrNameLst>
                                      </p:cBhvr>
                                      <p:tavLst>
                                        <p:tav tm="0">
                                          <p:val>
                                            <p:strVal val="90"/>
                                          </p:val>
                                        </p:tav>
                                        <p:tav tm="100000">
                                          <p:val>
                                            <p:strVal val="0"/>
                                          </p:val>
                                        </p:tav>
                                      </p:tavLst>
                                    </p:anim>
                                    <p:animEffect transition="in" filter="fade">
                                      <p:cBhvr additive="repl">
                                        <p:cTn id="46" dur="1000"/>
                                        <p:tgtEl>
                                          <p:spTgt spid="743"/>
                                        </p:tgtEl>
                                      </p:cBhvr>
                                    </p:animEffect>
                                  </p:childTnLst>
                                </p:cTn>
                              </p:par>
                              <p:par>
                                <p:cTn id="47" presetID="31" presetClass="entr" fill="hold" nodeType="withEffect">
                                  <p:stCondLst>
                                    <p:cond delay="0"/>
                                  </p:stCondLst>
                                  <p:childTnLst>
                                    <p:set>
                                      <p:cBhvr>
                                        <p:cTn id="48" dur="1" fill="hold">
                                          <p:stCondLst>
                                            <p:cond delay="0"/>
                                          </p:stCondLst>
                                        </p:cTn>
                                        <p:tgtEl>
                                          <p:spTgt spid="744"/>
                                        </p:tgtEl>
                                        <p:attrNameLst>
                                          <p:attrName>style.visibility</p:attrName>
                                        </p:attrNameLst>
                                      </p:cBhvr>
                                      <p:to>
                                        <p:strVal val="visible"/>
                                      </p:to>
                                    </p:set>
                                    <p:anim calcmode="lin" valueType="num">
                                      <p:cBhvr additive="repl">
                                        <p:cTn id="49" dur="1000" fill="hold"/>
                                        <p:tgtEl>
                                          <p:spTgt spid="744"/>
                                        </p:tgtEl>
                                        <p:attrNameLst>
                                          <p:attrName>ppt_w</p:attrName>
                                        </p:attrNameLst>
                                      </p:cBhvr>
                                      <p:tavLst>
                                        <p:tav tm="0">
                                          <p:val>
                                            <p:fltVal val="0"/>
                                          </p:val>
                                        </p:tav>
                                        <p:tav tm="100000">
                                          <p:val>
                                            <p:strVal val="#ppt_w"/>
                                          </p:val>
                                        </p:tav>
                                      </p:tavLst>
                                    </p:anim>
                                    <p:anim calcmode="lin" valueType="num">
                                      <p:cBhvr additive="repl">
                                        <p:cTn id="50" dur="1000" fill="hold"/>
                                        <p:tgtEl>
                                          <p:spTgt spid="744"/>
                                        </p:tgtEl>
                                        <p:attrNameLst>
                                          <p:attrName>ppt_h</p:attrName>
                                        </p:attrNameLst>
                                      </p:cBhvr>
                                      <p:tavLst>
                                        <p:tav tm="0">
                                          <p:val>
                                            <p:fltVal val="0"/>
                                          </p:val>
                                        </p:tav>
                                        <p:tav tm="100000">
                                          <p:val>
                                            <p:strVal val="#ppt_h"/>
                                          </p:val>
                                        </p:tav>
                                      </p:tavLst>
                                    </p:anim>
                                    <p:anim calcmode="lin" valueType="num">
                                      <p:cBhvr additive="repl">
                                        <p:cTn id="51" dur="1000" fill="hold"/>
                                        <p:tgtEl>
                                          <p:spTgt spid="744"/>
                                        </p:tgtEl>
                                        <p:attrNameLst>
                                          <p:attrName>r</p:attrName>
                                        </p:attrNameLst>
                                      </p:cBhvr>
                                      <p:tavLst>
                                        <p:tav tm="0">
                                          <p:val>
                                            <p:strVal val="90"/>
                                          </p:val>
                                        </p:tav>
                                        <p:tav tm="100000">
                                          <p:val>
                                            <p:strVal val="0"/>
                                          </p:val>
                                        </p:tav>
                                      </p:tavLst>
                                    </p:anim>
                                    <p:animEffect transition="in" filter="fade">
                                      <p:cBhvr additive="repl">
                                        <p:cTn id="52" dur="1000"/>
                                        <p:tgtEl>
                                          <p:spTgt spid="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Picture 2"/>
          <p:cNvPicPr/>
          <p:nvPr/>
        </p:nvPicPr>
        <p:blipFill>
          <a:blip r:embed="rId3"/>
          <a:stretch/>
        </p:blipFill>
        <p:spPr>
          <a:xfrm>
            <a:off x="0" y="0"/>
            <a:ext cx="9143640" cy="6857760"/>
          </a:xfrm>
          <a:prstGeom prst="rect">
            <a:avLst/>
          </a:prstGeom>
          <a:ln>
            <a:noFill/>
          </a:ln>
        </p:spPr>
      </p:pic>
      <p:pic>
        <p:nvPicPr>
          <p:cNvPr id="746" name="3D Model 2"/>
          <p:cNvPicPr/>
          <p:nvPr/>
        </p:nvPicPr>
        <p:blipFill>
          <a:blip r:embed="rId4"/>
          <a:stretch/>
        </p:blipFill>
        <p:spPr>
          <a:xfrm>
            <a:off x="3285720" y="1549440"/>
            <a:ext cx="2664720" cy="5025120"/>
          </a:xfrm>
          <a:prstGeom prst="rect">
            <a:avLst/>
          </a:prstGeom>
          <a:ln>
            <a:noFill/>
          </a:ln>
        </p:spPr>
      </p:pic>
      <p:pic>
        <p:nvPicPr>
          <p:cNvPr id="747" name="3D Model 3"/>
          <p:cNvPicPr/>
          <p:nvPr/>
        </p:nvPicPr>
        <p:blipFill>
          <a:blip r:embed="rId5"/>
          <a:stretch/>
        </p:blipFill>
        <p:spPr>
          <a:xfrm>
            <a:off x="304800" y="-160600"/>
            <a:ext cx="6310080" cy="5824800"/>
          </a:xfrm>
          <a:prstGeom prst="rect">
            <a:avLst/>
          </a:prstGeom>
          <a:ln>
            <a:noFill/>
          </a:ln>
        </p:spPr>
      </p:pic>
      <p:sp>
        <p:nvSpPr>
          <p:cNvPr id="748" name="CustomShape 1"/>
          <p:cNvSpPr/>
          <p:nvPr/>
        </p:nvSpPr>
        <p:spPr>
          <a:xfrm>
            <a:off x="5203659" y="1969440"/>
            <a:ext cx="3756156" cy="1569660"/>
          </a:xfrm>
          <a:prstGeom prst="rect">
            <a:avLst/>
          </a:prstGeom>
          <a:noFill/>
          <a:ln>
            <a:noFill/>
          </a:ln>
          <a:scene3d>
            <a:camera prst="orthographicFront"/>
            <a:lightRig rig="flat" dir="tl">
              <a:rot lat="0" lon="0" rev="6600000"/>
            </a:lightRig>
          </a:scene3d>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সাত</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সাগরের</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বুক</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থেকে</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দেয়</a:t>
            </a:r>
            <a:endPar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a:lnSpc>
                <a:spcPct val="100000"/>
              </a:lnSpc>
            </a:pPr>
            <a:r>
              <a:rPr lang="en-US" sz="2400" strike="noStrik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ঢেউ</a:t>
            </a:r>
            <a:r>
              <a:rPr lang="en-US" sz="2400" strike="noStrik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তুলে</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নেয়</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ভালোবাসা</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a:lnSpc>
                <a:spcPct val="100000"/>
              </a:lnSpc>
            </a:pPr>
            <a:r>
              <a:rPr lang="en-US" sz="2400" strike="noStrik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জগ</a:t>
            </a:r>
            <a:r>
              <a:rPr lang="en-US" sz="2400" strike="noStrik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ৎ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জুড়ে</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যায়</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ছড়িয়ে</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a:p>
            <a:pPr algn="ctr">
              <a:lnSpc>
                <a:spcPct val="100000"/>
              </a:lnSpc>
            </a:pPr>
            <a:r>
              <a:rPr lang="en-US" sz="2400" strike="noStrik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যায়</a:t>
            </a:r>
            <a:r>
              <a:rPr lang="en-US" sz="2400" strike="noStrik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ছড়িয়ে</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আলো</a:t>
            </a:r>
            <a:r>
              <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 </a:t>
            </a:r>
            <a:r>
              <a:rPr lang="en-US" sz="2400" strike="noStrike"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a typeface="Avenir Next"/>
              </a:rPr>
              <a:t>আশার</a:t>
            </a:r>
            <a:endParaRPr lang="en-US" sz="2400" strike="noStrik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749" name="CustomShape 2"/>
          <p:cNvSpPr/>
          <p:nvPr/>
        </p:nvSpPr>
        <p:spPr>
          <a:xfrm>
            <a:off x="0" y="6492960"/>
            <a:ext cx="9143640" cy="368640"/>
          </a:xfrm>
          <a:prstGeom prst="flowChartProcess">
            <a:avLst/>
          </a:prstGeom>
          <a:gradFill rotWithShape="0">
            <a:gsLst>
              <a:gs pos="0">
                <a:srgbClr val="FF3847"/>
              </a:gs>
              <a:gs pos="100000">
                <a:srgbClr val="FF7D25"/>
              </a:gs>
            </a:gsLst>
            <a:lin ang="2088000"/>
          </a:gradFill>
          <a:ln w="1260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61494085"/>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48"/>
                                        </p:tgtEl>
                                        <p:attrNameLst>
                                          <p:attrName>style.visibility</p:attrName>
                                        </p:attrNameLst>
                                      </p:cBhvr>
                                      <p:to>
                                        <p:strVal val="visible"/>
                                      </p:to>
                                    </p:set>
                                    <p:animEffect transition="in" filter="wheel(8)">
                                      <p:cBhvr additive="repl">
                                        <p:cTn id="7" dur="20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CustomShape 1"/>
          <p:cNvSpPr/>
          <p:nvPr/>
        </p:nvSpPr>
        <p:spPr>
          <a:xfrm>
            <a:off x="0" y="6369120"/>
            <a:ext cx="9143640" cy="368640"/>
          </a:xfrm>
          <a:prstGeom prst="flowChartProcess">
            <a:avLst/>
          </a:prstGeom>
          <a:gradFill rotWithShape="0">
            <a:gsLst>
              <a:gs pos="0">
                <a:srgbClr val="FF3847"/>
              </a:gs>
              <a:gs pos="100000">
                <a:srgbClr val="FF7D25"/>
              </a:gs>
            </a:gsLst>
            <a:lin ang="2088000"/>
          </a:gradFill>
          <a:ln w="12600">
            <a:noFill/>
          </a:ln>
        </p:spPr>
        <p:style>
          <a:lnRef idx="0">
            <a:scrgbClr r="0" g="0" b="0"/>
          </a:lnRef>
          <a:fillRef idx="0">
            <a:scrgbClr r="0" g="0" b="0"/>
          </a:fillRef>
          <a:effectRef idx="0">
            <a:scrgbClr r="0" g="0" b="0"/>
          </a:effectRef>
          <a:fontRef idx="minor"/>
        </p:style>
      </p:sp>
      <p:sp>
        <p:nvSpPr>
          <p:cNvPr id="751" name="CustomShape 2"/>
          <p:cNvSpPr/>
          <p:nvPr/>
        </p:nvSpPr>
        <p:spPr>
          <a:xfrm>
            <a:off x="2764440" y="170400"/>
            <a:ext cx="3391560" cy="584775"/>
          </a:xfrm>
          <a:prstGeom prst="rect">
            <a:avLst/>
          </a:prstGeom>
          <a:ln>
            <a:round/>
          </a:ln>
        </p:spPr>
        <p:style>
          <a:lnRef idx="2">
            <a:schemeClr val="accent6"/>
          </a:lnRef>
          <a:fillRef idx="1">
            <a:schemeClr val="lt1"/>
          </a:fillRef>
          <a:effectRef idx="0">
            <a:schemeClr val="accent6"/>
          </a:effectRef>
          <a:fontRef idx="minor"/>
        </p:style>
        <p:txBody>
          <a:bodyPr lIns="45720" rIns="45720">
            <a:spAutoFit/>
          </a:bodyPr>
          <a:lstStyle/>
          <a:p>
            <a:pPr algn="ctr">
              <a:lnSpc>
                <a:spcPct val="100000"/>
              </a:lnSpc>
            </a:pPr>
            <a:r>
              <a:rPr lang="en-US" sz="3200" b="0" strike="noStrike" spc="-1" dirty="0" err="1">
                <a:solidFill>
                  <a:srgbClr val="000000"/>
                </a:solidFill>
                <a:latin typeface="NikoshBAN" pitchFamily="2" charset="0"/>
                <a:ea typeface="Avenir Next"/>
                <a:cs typeface="NikoshBAN" pitchFamily="2" charset="0"/>
              </a:rPr>
              <a:t>দলীয়</a:t>
            </a:r>
            <a:r>
              <a:rPr lang="en-US" sz="3200" b="0" strike="noStrike" spc="-1" dirty="0">
                <a:solidFill>
                  <a:srgbClr val="000000"/>
                </a:solidFill>
                <a:latin typeface="NikoshBAN" pitchFamily="2" charset="0"/>
                <a:ea typeface="Avenir Next"/>
                <a:cs typeface="NikoshBAN" pitchFamily="2" charset="0"/>
              </a:rPr>
              <a:t> </a:t>
            </a:r>
            <a:r>
              <a:rPr lang="en-US" sz="3200" b="0" strike="noStrike" spc="-1" dirty="0" err="1">
                <a:solidFill>
                  <a:srgbClr val="000000"/>
                </a:solidFill>
                <a:latin typeface="NikoshBAN" pitchFamily="2" charset="0"/>
                <a:ea typeface="Avenir Next"/>
                <a:cs typeface="NikoshBAN" pitchFamily="2" charset="0"/>
              </a:rPr>
              <a:t>কাজ</a:t>
            </a:r>
            <a:r>
              <a:rPr lang="en-US" sz="3200" b="0" strike="noStrike" spc="-1" dirty="0">
                <a:solidFill>
                  <a:srgbClr val="000000"/>
                </a:solidFill>
                <a:latin typeface="NikoshBAN" pitchFamily="2" charset="0"/>
                <a:ea typeface="Avenir Next"/>
                <a:cs typeface="NikoshBAN" pitchFamily="2" charset="0"/>
              </a:rPr>
              <a:t> </a:t>
            </a:r>
            <a:endParaRPr lang="en-US" sz="3200" b="0" strike="noStrike" spc="-1" dirty="0">
              <a:latin typeface="NikoshBAN" pitchFamily="2" charset="0"/>
              <a:cs typeface="NikoshBAN" pitchFamily="2" charset="0"/>
            </a:endParaRPr>
          </a:p>
        </p:txBody>
      </p:sp>
      <p:graphicFrame>
        <p:nvGraphicFramePr>
          <p:cNvPr id="752" name="Table 3"/>
          <p:cNvGraphicFramePr/>
          <p:nvPr>
            <p:extLst>
              <p:ext uri="{D42A27DB-BD31-4B8C-83A1-F6EECF244321}">
                <p14:modId xmlns:p14="http://schemas.microsoft.com/office/powerpoint/2010/main" val="1932316143"/>
              </p:ext>
            </p:extLst>
          </p:nvPr>
        </p:nvGraphicFramePr>
        <p:xfrm>
          <a:off x="352800" y="1729440"/>
          <a:ext cx="8438400" cy="4399680"/>
        </p:xfrm>
        <a:graphic>
          <a:graphicData uri="http://schemas.openxmlformats.org/drawingml/2006/table">
            <a:tbl>
              <a:tblPr/>
              <a:tblGrid>
                <a:gridCol w="4242240"/>
                <a:gridCol w="4196160"/>
              </a:tblGrid>
              <a:tr h="488160">
                <a:tc>
                  <a:txBody>
                    <a:bodyPr/>
                    <a:lstStyle/>
                    <a:p>
                      <a:pPr algn="ctr">
                        <a:lnSpc>
                          <a:spcPct val="100000"/>
                        </a:lnSpc>
                      </a:pPr>
                      <a:r>
                        <a:rPr lang="en-US" sz="2400" b="1" strike="noStrike" spc="-1" dirty="0" err="1">
                          <a:solidFill>
                            <a:srgbClr val="0000CC"/>
                          </a:solidFill>
                          <a:latin typeface="NikoshBAN" pitchFamily="2" charset="0"/>
                          <a:ea typeface="Avenir Next"/>
                          <a:cs typeface="NikoshBAN" pitchFamily="2" charset="0"/>
                        </a:rPr>
                        <a:t>প্রকৃতির</a:t>
                      </a:r>
                      <a:r>
                        <a:rPr lang="en-US" sz="2400" b="1" strike="noStrike" spc="-1" dirty="0">
                          <a:solidFill>
                            <a:srgbClr val="0000CC"/>
                          </a:solidFill>
                          <a:latin typeface="NikoshBAN" pitchFamily="2" charset="0"/>
                          <a:ea typeface="Avenir Next"/>
                          <a:cs typeface="NikoshBAN" pitchFamily="2" charset="0"/>
                        </a:rPr>
                        <a:t> </a:t>
                      </a:r>
                      <a:r>
                        <a:rPr lang="en-US" sz="2400" b="1" strike="noStrike" spc="-1" dirty="0" err="1">
                          <a:solidFill>
                            <a:srgbClr val="0000CC"/>
                          </a:solidFill>
                          <a:latin typeface="NikoshBAN" pitchFamily="2" charset="0"/>
                          <a:ea typeface="Avenir Next"/>
                          <a:cs typeface="NikoshBAN" pitchFamily="2" charset="0"/>
                        </a:rPr>
                        <a:t>উপাদান</a:t>
                      </a:r>
                      <a:r>
                        <a:rPr lang="en-US" sz="2400" b="1" strike="noStrike" spc="-1" dirty="0">
                          <a:solidFill>
                            <a:srgbClr val="0000CC"/>
                          </a:solidFill>
                          <a:latin typeface="NikoshBAN" pitchFamily="2" charset="0"/>
                          <a:ea typeface="Avenir Next"/>
                          <a:cs typeface="NikoshBAN" pitchFamily="2" charset="0"/>
                        </a:rPr>
                        <a:t> </a:t>
                      </a:r>
                      <a:endParaRPr lang="en-US" sz="2400" b="0" strike="noStrike" spc="-1" dirty="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38160">
                      <a:solidFill>
                        <a:srgbClr val="FFFFFF"/>
                      </a:solidFill>
                    </a:lnB>
                    <a:solidFill>
                      <a:srgbClr val="FF0000"/>
                    </a:solidFill>
                  </a:tcPr>
                </a:tc>
                <a:tc>
                  <a:txBody>
                    <a:bodyPr/>
                    <a:lstStyle/>
                    <a:p>
                      <a:pPr algn="ctr">
                        <a:lnSpc>
                          <a:spcPct val="100000"/>
                        </a:lnSpc>
                      </a:pPr>
                      <a:r>
                        <a:rPr lang="en-US" sz="2400" b="1" strike="noStrike" spc="-1">
                          <a:solidFill>
                            <a:srgbClr val="000000"/>
                          </a:solidFill>
                          <a:latin typeface="NikoshBAN" pitchFamily="2" charset="0"/>
                          <a:ea typeface="Avenir Next"/>
                          <a:cs typeface="NikoshBAN" pitchFamily="2" charset="0"/>
                        </a:rPr>
                        <a:t>গুণের উল্লেখ (কোন গুণ করতে হবে) </a:t>
                      </a:r>
                      <a:endParaRPr lang="en-US" sz="2400" b="0" strike="noStrike" spc="-1">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38160">
                      <a:solidFill>
                        <a:srgbClr val="FFFFFF"/>
                      </a:solidFill>
                    </a:lnB>
                    <a:solidFill>
                      <a:srgbClr val="E8785A"/>
                    </a:solidFill>
                  </a:tcPr>
                </a:tc>
              </a:tr>
              <a:tr h="751200">
                <a:tc>
                  <a:txBody>
                    <a:bodyPr/>
                    <a:lstStyle/>
                    <a:p>
                      <a:pPr algn="ctr">
                        <a:lnSpc>
                          <a:spcPct val="100000"/>
                        </a:lnSpc>
                      </a:pPr>
                      <a:r>
                        <a:rPr lang="en-US" sz="2700" b="0" strike="noStrike" spc="-1" dirty="0" err="1">
                          <a:solidFill>
                            <a:srgbClr val="000000"/>
                          </a:solidFill>
                          <a:latin typeface="NikoshBAN" pitchFamily="2" charset="0"/>
                          <a:ea typeface="Avenir Next"/>
                          <a:cs typeface="NikoshBAN" pitchFamily="2" charset="0"/>
                        </a:rPr>
                        <a:t>ফুল</a:t>
                      </a:r>
                      <a:r>
                        <a:rPr lang="en-US" sz="2700" b="0" strike="noStrike" spc="-1" dirty="0">
                          <a:solidFill>
                            <a:srgbClr val="000000"/>
                          </a:solidFill>
                          <a:latin typeface="NikoshBAN" pitchFamily="2" charset="0"/>
                          <a:ea typeface="Avenir Next"/>
                          <a:cs typeface="NikoshBAN" pitchFamily="2" charset="0"/>
                        </a:rPr>
                        <a:t> </a:t>
                      </a:r>
                      <a:endParaRPr lang="en-US" sz="2700" b="0" strike="noStrike" spc="-1" dirty="0">
                        <a:latin typeface="NikoshBAN" pitchFamily="2" charset="0"/>
                        <a:cs typeface="NikoshBAN" pitchFamily="2" charset="0"/>
                      </a:endParaRPr>
                    </a:p>
                  </a:txBody>
                  <a:tcPr marT="60960" marB="60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5DD5FF"/>
                    </a:solidFill>
                  </a:tcPr>
                </a:tc>
                <a:tc>
                  <a:txBody>
                    <a:bodyPr/>
                    <a:lstStyle/>
                    <a:p>
                      <a:endParaRPr lang="en-US" sz="2400" dirty="0">
                        <a:latin typeface="NikoshBAN" pitchFamily="2" charset="0"/>
                        <a:cs typeface="NikoshBAN" pitchFamily="2" charset="0"/>
                      </a:endParaRPr>
                    </a:p>
                  </a:txBody>
                  <a:tcPr marT="60960" marB="609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785A"/>
                    </a:solidFill>
                  </a:tcPr>
                </a:tc>
              </a:tr>
              <a:tr h="662880">
                <a:tc>
                  <a:txBody>
                    <a:bodyPr/>
                    <a:lstStyle/>
                    <a:p>
                      <a:pPr algn="ctr">
                        <a:lnSpc>
                          <a:spcPct val="100000"/>
                        </a:lnSpc>
                      </a:pPr>
                      <a:r>
                        <a:rPr lang="en-US" sz="2700" b="0" strike="noStrike" spc="-1" dirty="0" err="1">
                          <a:solidFill>
                            <a:srgbClr val="000000"/>
                          </a:solidFill>
                          <a:latin typeface="NikoshBAN" pitchFamily="2" charset="0"/>
                          <a:ea typeface="Avenir Next"/>
                          <a:cs typeface="NikoshBAN" pitchFamily="2" charset="0"/>
                        </a:rPr>
                        <a:t>পাখি</a:t>
                      </a:r>
                      <a:r>
                        <a:rPr lang="en-US" sz="2700" b="0" strike="noStrike" spc="-1" dirty="0">
                          <a:solidFill>
                            <a:srgbClr val="000000"/>
                          </a:solidFill>
                          <a:latin typeface="NikoshBAN" pitchFamily="2" charset="0"/>
                          <a:ea typeface="Avenir Next"/>
                          <a:cs typeface="NikoshBAN" pitchFamily="2" charset="0"/>
                        </a:rPr>
                        <a:t> </a:t>
                      </a:r>
                      <a:endParaRPr lang="en-US" sz="2700" b="0" strike="noStrike" spc="-1" dirty="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808080"/>
                    </a:solidFill>
                  </a:tcPr>
                </a:tc>
                <a:tc>
                  <a:txBody>
                    <a:bodyPr/>
                    <a:lstStyle/>
                    <a:p>
                      <a:endParaRPr lang="en-US" sz="2400" dirty="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E8785A"/>
                    </a:solidFill>
                  </a:tcPr>
                </a:tc>
              </a:tr>
              <a:tr h="662880">
                <a:tc>
                  <a:txBody>
                    <a:bodyPr/>
                    <a:lstStyle/>
                    <a:p>
                      <a:pPr algn="ctr">
                        <a:lnSpc>
                          <a:spcPct val="100000"/>
                        </a:lnSpc>
                      </a:pPr>
                      <a:r>
                        <a:rPr lang="en-US" sz="2700" b="0" strike="noStrike" spc="-1">
                          <a:solidFill>
                            <a:srgbClr val="000000"/>
                          </a:solidFill>
                          <a:latin typeface="NikoshBAN" pitchFamily="2" charset="0"/>
                          <a:ea typeface="Avenir Next"/>
                          <a:cs typeface="NikoshBAN" pitchFamily="2" charset="0"/>
                        </a:rPr>
                        <a:t>আকাশ </a:t>
                      </a:r>
                      <a:endParaRPr lang="en-US" sz="2700" b="0" strike="noStrike" spc="-1">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E8785A"/>
                    </a:solidFill>
                  </a:tcPr>
                </a:tc>
                <a:tc>
                  <a:txBody>
                    <a:bodyPr/>
                    <a:lstStyle/>
                    <a:p>
                      <a:endParaRPr lang="en-US" sz="2400" dirty="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E8785A"/>
                    </a:solidFill>
                  </a:tcPr>
                </a:tc>
              </a:tr>
              <a:tr h="666720">
                <a:tc>
                  <a:txBody>
                    <a:bodyPr/>
                    <a:lstStyle/>
                    <a:p>
                      <a:pPr algn="ctr">
                        <a:lnSpc>
                          <a:spcPct val="100000"/>
                        </a:lnSpc>
                      </a:pPr>
                      <a:r>
                        <a:rPr lang="en-US" sz="2700" b="0" strike="noStrike" spc="-1">
                          <a:solidFill>
                            <a:srgbClr val="000000"/>
                          </a:solidFill>
                          <a:latin typeface="NikoshBAN" pitchFamily="2" charset="0"/>
                          <a:ea typeface="Avenir Next"/>
                          <a:cs typeface="NikoshBAN" pitchFamily="2" charset="0"/>
                        </a:rPr>
                        <a:t>সূর্য </a:t>
                      </a:r>
                      <a:endParaRPr lang="en-US" sz="2700" b="0" strike="noStrike" spc="-1">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FF0D97"/>
                    </a:solidFill>
                  </a:tcPr>
                </a:tc>
                <a:tc>
                  <a:txBody>
                    <a:bodyPr/>
                    <a:lstStyle/>
                    <a:p>
                      <a:endParaRPr lang="en-US" sz="240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E8785A"/>
                    </a:solidFill>
                  </a:tcPr>
                </a:tc>
              </a:tr>
              <a:tr h="583680">
                <a:tc>
                  <a:txBody>
                    <a:bodyPr/>
                    <a:lstStyle/>
                    <a:p>
                      <a:pPr algn="ctr">
                        <a:lnSpc>
                          <a:spcPct val="100000"/>
                        </a:lnSpc>
                      </a:pPr>
                      <a:r>
                        <a:rPr lang="en-US" sz="2700" b="0" strike="noStrike" spc="-1">
                          <a:solidFill>
                            <a:srgbClr val="000000"/>
                          </a:solidFill>
                          <a:latin typeface="NikoshBAN" pitchFamily="2" charset="0"/>
                          <a:ea typeface="Avenir Next"/>
                          <a:cs typeface="NikoshBAN" pitchFamily="2" charset="0"/>
                        </a:rPr>
                        <a:t>তারা </a:t>
                      </a:r>
                      <a:endParaRPr lang="en-US" sz="2700" b="0" strike="noStrike" spc="-1">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FF2549"/>
                    </a:solidFill>
                  </a:tcPr>
                </a:tc>
                <a:tc>
                  <a:txBody>
                    <a:bodyPr/>
                    <a:lstStyle/>
                    <a:p>
                      <a:endParaRPr lang="en-US" sz="240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E8785A"/>
                    </a:solidFill>
                  </a:tcPr>
                </a:tc>
              </a:tr>
              <a:tr h="584160">
                <a:tc>
                  <a:txBody>
                    <a:bodyPr/>
                    <a:lstStyle/>
                    <a:p>
                      <a:pPr algn="ctr">
                        <a:lnSpc>
                          <a:spcPct val="100000"/>
                        </a:lnSpc>
                      </a:pPr>
                      <a:r>
                        <a:rPr lang="en-US" sz="2700" b="0" strike="noStrike" spc="-1" dirty="0">
                          <a:solidFill>
                            <a:srgbClr val="000000"/>
                          </a:solidFill>
                          <a:latin typeface="NikoshBAN" pitchFamily="2" charset="0"/>
                          <a:ea typeface="Avenir Next"/>
                          <a:cs typeface="NikoshBAN" pitchFamily="2" charset="0"/>
                        </a:rPr>
                        <a:t> </a:t>
                      </a:r>
                      <a:r>
                        <a:rPr lang="en-US" sz="2700" b="0" strike="noStrike" spc="-1" dirty="0" err="1">
                          <a:solidFill>
                            <a:srgbClr val="000000"/>
                          </a:solidFill>
                          <a:latin typeface="NikoshBAN" pitchFamily="2" charset="0"/>
                          <a:ea typeface="Avenir Next"/>
                          <a:cs typeface="NikoshBAN" pitchFamily="2" charset="0"/>
                        </a:rPr>
                        <a:t>সাগর</a:t>
                      </a:r>
                      <a:r>
                        <a:rPr lang="en-US" sz="2700" b="0" strike="noStrike" spc="-1" dirty="0">
                          <a:solidFill>
                            <a:srgbClr val="000000"/>
                          </a:solidFill>
                          <a:latin typeface="NikoshBAN" pitchFamily="2" charset="0"/>
                          <a:ea typeface="Avenir Next"/>
                          <a:cs typeface="NikoshBAN" pitchFamily="2" charset="0"/>
                        </a:rPr>
                        <a:t> </a:t>
                      </a:r>
                      <a:endParaRPr lang="en-US" sz="2700" b="0" strike="noStrike" spc="-1" dirty="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FF8225"/>
                    </a:solidFill>
                  </a:tcPr>
                </a:tc>
                <a:tc>
                  <a:txBody>
                    <a:bodyPr/>
                    <a:lstStyle/>
                    <a:p>
                      <a:endParaRPr lang="en-US" sz="2400" dirty="0">
                        <a:latin typeface="NikoshBAN" pitchFamily="2" charset="0"/>
                        <a:cs typeface="NikoshBAN" pitchFamily="2" charset="0"/>
                      </a:endParaRPr>
                    </a:p>
                  </a:txBody>
                  <a:tcPr marT="60960" marB="60960">
                    <a:lnL w="12240">
                      <a:solidFill>
                        <a:srgbClr val="FFFFFF"/>
                      </a:solidFill>
                    </a:lnL>
                    <a:lnR w="12240">
                      <a:solidFill>
                        <a:srgbClr val="FFFFFF"/>
                      </a:solidFill>
                    </a:lnR>
                    <a:lnT w="12240">
                      <a:solidFill>
                        <a:srgbClr val="FFFFFF"/>
                      </a:solidFill>
                    </a:lnT>
                    <a:lnB w="12240">
                      <a:solidFill>
                        <a:srgbClr val="FFFFFF"/>
                      </a:solidFill>
                    </a:lnB>
                    <a:solidFill>
                      <a:srgbClr val="E8785A"/>
                    </a:solidFill>
                  </a:tcPr>
                </a:tc>
              </a:tr>
            </a:tbl>
          </a:graphicData>
        </a:graphic>
      </p:graphicFrame>
      <p:sp>
        <p:nvSpPr>
          <p:cNvPr id="753" name="CustomShape 4"/>
          <p:cNvSpPr/>
          <p:nvPr/>
        </p:nvSpPr>
        <p:spPr>
          <a:xfrm>
            <a:off x="1127160" y="1068480"/>
            <a:ext cx="5954040" cy="369332"/>
          </a:xfrm>
          <a:prstGeom prst="rect">
            <a:avLst/>
          </a:prstGeom>
          <a:gradFill rotWithShape="0">
            <a:gsLst>
              <a:gs pos="0">
                <a:srgbClr val="FFD6CA"/>
              </a:gs>
              <a:gs pos="100000">
                <a:srgbClr val="FFEFEB"/>
              </a:gs>
            </a:gsLst>
            <a:lin ang="16200000"/>
          </a:gradFill>
          <a:ln>
            <a:solidFill>
              <a:srgbClr val="EC792A"/>
            </a:solidFill>
            <a:round/>
          </a:ln>
        </p:spPr>
        <p:style>
          <a:lnRef idx="1">
            <a:schemeClr val="accent2"/>
          </a:lnRef>
          <a:fillRef idx="2">
            <a:schemeClr val="accent2"/>
          </a:fillRef>
          <a:effectRef idx="1">
            <a:schemeClr val="accent2"/>
          </a:effectRef>
          <a:fontRef idx="minor"/>
        </p:style>
        <p:txBody>
          <a:bodyPr lIns="45720" rIns="45720">
            <a:spAutoFit/>
          </a:bodyPr>
          <a:lstStyle/>
          <a:p>
            <a:pPr algn="ctr">
              <a:lnSpc>
                <a:spcPct val="100000"/>
              </a:lnSpc>
            </a:pPr>
            <a:r>
              <a:rPr lang="en-US" sz="1800" b="0" strike="noStrike" spc="-1" dirty="0" err="1">
                <a:solidFill>
                  <a:srgbClr val="000000"/>
                </a:solidFill>
                <a:latin typeface="NikoshBAN" pitchFamily="2" charset="0"/>
                <a:ea typeface="Avenir Next"/>
                <a:cs typeface="NikoshBAN" pitchFamily="2" charset="0"/>
              </a:rPr>
              <a:t>প্রত্যেক</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দলকে</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নিচের</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ছক</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অনুযায়ী</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যে</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কোন</a:t>
            </a:r>
            <a:r>
              <a:rPr lang="en-US" sz="1800" b="0" strike="noStrike" spc="-1" dirty="0">
                <a:solidFill>
                  <a:srgbClr val="000000"/>
                </a:solidFill>
                <a:latin typeface="NikoshBAN" pitchFamily="2" charset="0"/>
                <a:ea typeface="Avenir Next"/>
                <a:cs typeface="NikoshBAN" pitchFamily="2" charset="0"/>
              </a:rPr>
              <a:t> ৩ </a:t>
            </a:r>
            <a:r>
              <a:rPr lang="en-US" sz="1800" b="0" strike="noStrike" spc="-1" dirty="0" err="1">
                <a:solidFill>
                  <a:srgbClr val="000000"/>
                </a:solidFill>
                <a:latin typeface="NikoshBAN" pitchFamily="2" charset="0"/>
                <a:ea typeface="Avenir Next"/>
                <a:cs typeface="NikoshBAN" pitchFamily="2" charset="0"/>
              </a:rPr>
              <a:t>টি</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কাজ</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করতে</a:t>
            </a:r>
            <a:r>
              <a:rPr lang="en-US" sz="1800" b="0" strike="noStrike" spc="-1" dirty="0">
                <a:solidFill>
                  <a:srgbClr val="000000"/>
                </a:solidFill>
                <a:latin typeface="NikoshBAN" pitchFamily="2" charset="0"/>
                <a:ea typeface="Avenir Next"/>
                <a:cs typeface="NikoshBAN" pitchFamily="2" charset="0"/>
              </a:rPr>
              <a:t>  </a:t>
            </a:r>
            <a:r>
              <a:rPr lang="en-US" sz="1800" b="0" strike="noStrike" spc="-1" dirty="0" err="1">
                <a:solidFill>
                  <a:srgbClr val="000000"/>
                </a:solidFill>
                <a:latin typeface="NikoshBAN" pitchFamily="2" charset="0"/>
                <a:ea typeface="Avenir Next"/>
                <a:cs typeface="NikoshBAN" pitchFamily="2" charset="0"/>
              </a:rPr>
              <a:t>হবে</a:t>
            </a:r>
            <a:r>
              <a:rPr lang="en-US" sz="1200" b="0" strike="noStrike" spc="-1" dirty="0">
                <a:solidFill>
                  <a:srgbClr val="000000"/>
                </a:solidFill>
                <a:latin typeface="NikoshBAN" pitchFamily="2" charset="0"/>
                <a:ea typeface="Avenir Next"/>
                <a:cs typeface="NikoshBAN" pitchFamily="2" charset="0"/>
              </a:rPr>
              <a:t>। </a:t>
            </a:r>
            <a:endParaRPr lang="en-US" sz="1200" b="0" strike="noStrike" spc="-1" dirty="0">
              <a:latin typeface="NikoshBAN" pitchFamily="2" charset="0"/>
              <a:cs typeface="NikoshBAN" pitchFamily="2" charset="0"/>
            </a:endParaRPr>
          </a:p>
        </p:txBody>
      </p:sp>
      <p:sp>
        <p:nvSpPr>
          <p:cNvPr id="754" name="CustomShape 5"/>
          <p:cNvSpPr/>
          <p:nvPr/>
        </p:nvSpPr>
        <p:spPr>
          <a:xfrm>
            <a:off x="7081200" y="170400"/>
            <a:ext cx="1775160" cy="1390560"/>
          </a:xfrm>
          <a:prstGeom prst="ellipse">
            <a:avLst/>
          </a:prstGeom>
          <a:blipFill rotWithShape="0">
            <a:blip r:embed="rId2"/>
            <a:stretch>
              <a:fillRect/>
            </a:stretch>
          </a:blipFill>
          <a:ln>
            <a:noFill/>
          </a:ln>
          <a:effectLst>
            <a:softEdge rad="112500"/>
          </a:effectLst>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61432706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77" y="152400"/>
            <a:ext cx="8780123" cy="6553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67" name="Group 1"/>
          <p:cNvGrpSpPr/>
          <p:nvPr/>
        </p:nvGrpSpPr>
        <p:grpSpPr>
          <a:xfrm>
            <a:off x="4725960" y="2217740"/>
            <a:ext cx="1065240" cy="3901920"/>
            <a:chOff x="4236120" y="1451520"/>
            <a:chExt cx="1065240" cy="2926440"/>
          </a:xfrm>
        </p:grpSpPr>
        <p:sp>
          <p:nvSpPr>
            <p:cNvPr id="569" name="Line 3"/>
            <p:cNvSpPr/>
            <p:nvPr/>
          </p:nvSpPr>
          <p:spPr>
            <a:xfrm>
              <a:off x="4802400" y="1869120"/>
              <a:ext cx="0" cy="2508840"/>
            </a:xfrm>
            <a:prstGeom prst="line">
              <a:avLst/>
            </a:prstGeom>
            <a:ln>
              <a:round/>
            </a:ln>
          </p:spPr>
          <p:style>
            <a:lnRef idx="3">
              <a:schemeClr val="lt1"/>
            </a:lnRef>
            <a:fillRef idx="1">
              <a:schemeClr val="accent2"/>
            </a:fillRef>
            <a:effectRef idx="1">
              <a:schemeClr val="accent2"/>
            </a:effectRef>
            <a:fontRef idx="minor"/>
          </p:style>
        </p:sp>
        <p:sp>
          <p:nvSpPr>
            <p:cNvPr id="570" name="CustomShape 4"/>
            <p:cNvSpPr/>
            <p:nvPr/>
          </p:nvSpPr>
          <p:spPr>
            <a:xfrm>
              <a:off x="4236120" y="1451520"/>
              <a:ext cx="863280" cy="651960"/>
            </a:xfrm>
            <a:prstGeom prst="cloud">
              <a:avLst/>
            </a:prstGeom>
            <a:ln>
              <a:round/>
            </a:ln>
            <a:effectLst>
              <a:outerShdw blurRad="63500" dist="50760" dir="5400000" sx="98000" sy="98000" rotWithShape="0">
                <a:srgbClr val="000000">
                  <a:alpha val="20000"/>
                </a:srgbClr>
              </a:outerShdw>
            </a:effectLst>
          </p:spPr>
          <p:style>
            <a:lnRef idx="3">
              <a:schemeClr val="lt1"/>
            </a:lnRef>
            <a:fillRef idx="1">
              <a:schemeClr val="accent2"/>
            </a:fillRef>
            <a:effectRef idx="1">
              <a:schemeClr val="accent2"/>
            </a:effectRef>
            <a:fontRef idx="minor"/>
          </p:style>
        </p:sp>
        <p:sp>
          <p:nvSpPr>
            <p:cNvPr id="571" name="Line 5"/>
            <p:cNvSpPr/>
            <p:nvPr/>
          </p:nvSpPr>
          <p:spPr>
            <a:xfrm flipH="1">
              <a:off x="4785120" y="2219040"/>
              <a:ext cx="313560" cy="1594800"/>
            </a:xfrm>
            <a:prstGeom prst="line">
              <a:avLst/>
            </a:prstGeom>
            <a:ln>
              <a:round/>
            </a:ln>
          </p:spPr>
          <p:style>
            <a:lnRef idx="3">
              <a:schemeClr val="lt1"/>
            </a:lnRef>
            <a:fillRef idx="1">
              <a:schemeClr val="accent2"/>
            </a:fillRef>
            <a:effectRef idx="1">
              <a:schemeClr val="accent2"/>
            </a:effectRef>
            <a:fontRef idx="minor"/>
          </p:style>
        </p:sp>
        <p:sp>
          <p:nvSpPr>
            <p:cNvPr id="572" name="CustomShape 6"/>
            <p:cNvSpPr/>
            <p:nvPr/>
          </p:nvSpPr>
          <p:spPr>
            <a:xfrm>
              <a:off x="4492800" y="2219400"/>
              <a:ext cx="291960" cy="1459800"/>
            </a:xfrm>
            <a:custGeom>
              <a:avLst/>
              <a:gdLst/>
              <a:ahLst/>
              <a:cxnLst/>
              <a:rect l="l" t="t" r="r" b="b"/>
              <a:pathLst>
                <a:path w="21600" h="21600">
                  <a:moveTo>
                    <a:pt x="0" y="0"/>
                  </a:moveTo>
                  <a:lnTo>
                    <a:pt x="21600" y="21600"/>
                  </a:lnTo>
                </a:path>
              </a:pathLst>
            </a:custGeom>
            <a:ln>
              <a:round/>
              <a:tailEnd type="triangle" w="med" len="med"/>
            </a:ln>
            <a:effectLst>
              <a:outerShdw blurRad="63500" dist="50760" dir="5400000" sx="98000" sy="98000" rotWithShape="0">
                <a:srgbClr val="000000">
                  <a:alpha val="20000"/>
                </a:srgbClr>
              </a:outerShdw>
            </a:effectLst>
          </p:spPr>
          <p:style>
            <a:lnRef idx="3">
              <a:schemeClr val="lt1"/>
            </a:lnRef>
            <a:fillRef idx="1">
              <a:schemeClr val="accent2"/>
            </a:fillRef>
            <a:effectRef idx="1">
              <a:schemeClr val="accent2"/>
            </a:effectRef>
            <a:fontRef idx="minor"/>
          </p:style>
        </p:sp>
        <p:sp>
          <p:nvSpPr>
            <p:cNvPr id="573" name="CustomShape 7"/>
            <p:cNvSpPr/>
            <p:nvPr/>
          </p:nvSpPr>
          <p:spPr>
            <a:xfrm>
              <a:off x="4942080" y="1981080"/>
              <a:ext cx="359280" cy="364680"/>
            </a:xfrm>
            <a:prstGeom prst="sun">
              <a:avLst>
                <a:gd name="adj" fmla="val 25000"/>
              </a:avLst>
            </a:prstGeom>
            <a:ln>
              <a:round/>
            </a:ln>
            <a:effectLst>
              <a:outerShdw blurRad="63500" dist="50760" dir="5400000" sx="98000" sy="98000" rotWithShape="0">
                <a:srgbClr val="000000">
                  <a:alpha val="20000"/>
                </a:srgbClr>
              </a:outerShdw>
            </a:effectLst>
          </p:spPr>
          <p:style>
            <a:lnRef idx="3">
              <a:schemeClr val="lt1"/>
            </a:lnRef>
            <a:fillRef idx="1">
              <a:schemeClr val="accent2"/>
            </a:fillRef>
            <a:effectRef idx="1">
              <a:schemeClr val="accent2"/>
            </a:effectRef>
            <a:fontRef idx="minor"/>
          </p:style>
        </p:sp>
        <p:sp>
          <p:nvSpPr>
            <p:cNvPr id="574" name="CustomShape 8"/>
            <p:cNvSpPr/>
            <p:nvPr/>
          </p:nvSpPr>
          <p:spPr>
            <a:xfrm>
              <a:off x="4267800" y="2084040"/>
              <a:ext cx="455760" cy="443880"/>
            </a:xfrm>
            <a:prstGeom prst="sun">
              <a:avLst>
                <a:gd name="adj" fmla="val 25000"/>
              </a:avLst>
            </a:prstGeom>
            <a:ln>
              <a:round/>
            </a:ln>
            <a:effectLst>
              <a:outerShdw blurRad="63500" dist="50760" dir="5400000" sx="98000" sy="98000" rotWithShape="0">
                <a:srgbClr val="000000">
                  <a:alpha val="20000"/>
                </a:srgbClr>
              </a:outerShdw>
            </a:effectLst>
          </p:spPr>
          <p:style>
            <a:lnRef idx="3">
              <a:schemeClr val="lt1"/>
            </a:lnRef>
            <a:fillRef idx="1">
              <a:schemeClr val="accent2"/>
            </a:fillRef>
            <a:effectRef idx="1">
              <a:schemeClr val="accent2"/>
            </a:effectRef>
            <a:fontRef idx="minor"/>
          </p:style>
        </p:sp>
      </p:grpSp>
      <p:sp>
        <p:nvSpPr>
          <p:cNvPr id="577" name="CustomShape 10"/>
          <p:cNvSpPr/>
          <p:nvPr/>
        </p:nvSpPr>
        <p:spPr>
          <a:xfrm>
            <a:off x="762000" y="838200"/>
            <a:ext cx="2743200" cy="2928406"/>
          </a:xfrm>
          <a:prstGeom prst="snip2DiagRect">
            <a:avLst>
              <a:gd name="adj1" fmla="val 0"/>
              <a:gd name="adj2" fmla="val 16667"/>
            </a:avLst>
          </a:prstGeom>
          <a:blipFill rotWithShape="0">
            <a:blip r:embed="rId3"/>
            <a:stretch>
              <a:fillRect/>
            </a:stretch>
          </a:blipFill>
          <a:ln w="88920" cap="sq">
            <a:solidFill>
              <a:srgbClr val="FFFFFF"/>
            </a:solidFill>
            <a:miter/>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0">
            <a:scrgbClr r="0" g="0" b="0"/>
          </a:lnRef>
          <a:fillRef idx="0">
            <a:scrgbClr r="0" g="0" b="0"/>
          </a:fillRef>
          <a:effectRef idx="0">
            <a:scrgbClr r="0" g="0" b="0"/>
          </a:effectRef>
          <a:fontRef idx="minor"/>
        </p:style>
      </p:sp>
      <p:pic>
        <p:nvPicPr>
          <p:cNvPr id="578" name="Picture 2"/>
          <p:cNvPicPr/>
          <p:nvPr/>
        </p:nvPicPr>
        <p:blipFill>
          <a:blip r:embed="rId4"/>
          <a:stretch/>
        </p:blipFill>
        <p:spPr>
          <a:xfrm>
            <a:off x="6013317" y="1356680"/>
            <a:ext cx="2769603" cy="3443920"/>
          </a:xfrm>
          <a:prstGeom prst="rect">
            <a:avLst/>
          </a:prstGeom>
          <a:ln>
            <a:noFill/>
          </a:ln>
        </p:spPr>
      </p:pic>
      <p:sp>
        <p:nvSpPr>
          <p:cNvPr id="579" name="CustomShape 11"/>
          <p:cNvSpPr/>
          <p:nvPr/>
        </p:nvSpPr>
        <p:spPr>
          <a:xfrm>
            <a:off x="6815880" y="2534440"/>
            <a:ext cx="1819080" cy="400110"/>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a:spAutoFit/>
          </a:bodyPr>
          <a:lstStyle/>
          <a:p>
            <a:pPr algn="ctr">
              <a:lnSpc>
                <a:spcPct val="100000"/>
              </a:lnSpc>
            </a:pPr>
            <a:r>
              <a:rPr lang="en-US" sz="2000" b="0" strike="noStrike" spc="-1" dirty="0" err="1">
                <a:solidFill>
                  <a:srgbClr val="FF0000"/>
                </a:solidFill>
                <a:latin typeface="NikoshBAN" pitchFamily="2" charset="0"/>
                <a:cs typeface="NikoshBAN" pitchFamily="2" charset="0"/>
              </a:rPr>
              <a:t>সময়</a:t>
            </a:r>
            <a:r>
              <a:rPr lang="en-US" sz="2000" b="0" strike="noStrike" spc="-1" dirty="0">
                <a:solidFill>
                  <a:srgbClr val="FF0000"/>
                </a:solidFill>
                <a:latin typeface="NikoshBAN" pitchFamily="2" charset="0"/>
                <a:cs typeface="NikoshBAN" pitchFamily="2" charset="0"/>
              </a:rPr>
              <a:t> : ৫০ </a:t>
            </a:r>
            <a:r>
              <a:rPr lang="en-US" sz="2000" b="0" strike="noStrike" spc="-1" dirty="0" err="1">
                <a:solidFill>
                  <a:srgbClr val="FF0000"/>
                </a:solidFill>
                <a:latin typeface="NikoshBAN" pitchFamily="2" charset="0"/>
                <a:cs typeface="NikoshBAN" pitchFamily="2" charset="0"/>
              </a:rPr>
              <a:t>মিনিট</a:t>
            </a:r>
            <a:r>
              <a:rPr lang="en-US" sz="2000" b="0" strike="noStrike" spc="-1" dirty="0">
                <a:solidFill>
                  <a:srgbClr val="FF0000"/>
                </a:solidFill>
                <a:latin typeface="NikoshBAN" pitchFamily="2" charset="0"/>
                <a:cs typeface="NikoshBAN" pitchFamily="2" charset="0"/>
              </a:rPr>
              <a:t> </a:t>
            </a:r>
            <a:endParaRPr lang="en-US" sz="2000" b="0" strike="noStrike" spc="-1" dirty="0">
              <a:latin typeface="NikoshBAN" pitchFamily="2" charset="0"/>
              <a:cs typeface="NikoshBAN" pitchFamily="2" charset="0"/>
            </a:endParaRPr>
          </a:p>
        </p:txBody>
      </p:sp>
      <p:sp>
        <p:nvSpPr>
          <p:cNvPr id="15" name="CustomShape 9"/>
          <p:cNvSpPr/>
          <p:nvPr/>
        </p:nvSpPr>
        <p:spPr>
          <a:xfrm>
            <a:off x="533520" y="4056435"/>
            <a:ext cx="4343280" cy="2039565"/>
          </a:xfrm>
          <a:prstGeom prst="rect">
            <a:avLst/>
          </a:prstGeom>
          <a:ln/>
        </p:spPr>
        <p:style>
          <a:lnRef idx="0">
            <a:schemeClr val="accent4"/>
          </a:lnRef>
          <a:fillRef idx="3">
            <a:schemeClr val="accent4"/>
          </a:fillRef>
          <a:effectRef idx="3">
            <a:schemeClr val="accent4"/>
          </a:effectRef>
          <a:fontRef idx="minor">
            <a:schemeClr val="lt1"/>
          </a:fontRef>
        </p:style>
        <p:txBody>
          <a:bodyPr wrap="square" lIns="68760" tIns="34560" rIns="68760" bIns="34560">
            <a:spAutoFit/>
          </a:bodyPr>
          <a:lstStyle/>
          <a:p>
            <a:pPr algn="ctr">
              <a:lnSpc>
                <a:spcPct val="100000"/>
              </a:lnSpc>
            </a:pPr>
            <a:r>
              <a:rPr lang="en-US" sz="3200" b="1" strike="noStrike" spc="-1" dirty="0" err="1">
                <a:solidFill>
                  <a:schemeClr val="bg1"/>
                </a:solidFill>
                <a:latin typeface="NikoshBAN" pitchFamily="2" charset="0"/>
                <a:cs typeface="NikoshBAN" pitchFamily="2" charset="0"/>
              </a:rPr>
              <a:t>মুহাম্মদ</a:t>
            </a:r>
            <a:r>
              <a:rPr lang="en-US" sz="3200" b="1" strike="noStrike" spc="-1" dirty="0">
                <a:solidFill>
                  <a:schemeClr val="bg1"/>
                </a:solidFill>
                <a:latin typeface="NikoshBAN" pitchFamily="2" charset="0"/>
                <a:cs typeface="NikoshBAN" pitchFamily="2" charset="0"/>
              </a:rPr>
              <a:t> </a:t>
            </a:r>
            <a:r>
              <a:rPr lang="en-US" sz="3200" b="1" strike="noStrike" spc="-1" dirty="0" err="1">
                <a:solidFill>
                  <a:schemeClr val="bg1"/>
                </a:solidFill>
                <a:latin typeface="NikoshBAN" pitchFamily="2" charset="0"/>
                <a:cs typeface="NikoshBAN" pitchFamily="2" charset="0"/>
              </a:rPr>
              <a:t>ওসমান</a:t>
            </a:r>
            <a:endParaRPr lang="en-US" sz="2400" b="1" strike="noStrike" spc="-1" dirty="0">
              <a:solidFill>
                <a:schemeClr val="bg1"/>
              </a:solidFill>
              <a:latin typeface="NikoshBAN" pitchFamily="2" charset="0"/>
              <a:cs typeface="NikoshBAN" pitchFamily="2" charset="0"/>
            </a:endParaRPr>
          </a:p>
          <a:p>
            <a:pPr algn="ctr">
              <a:lnSpc>
                <a:spcPct val="100000"/>
              </a:lnSpc>
            </a:pPr>
            <a:r>
              <a:rPr lang="en-US" sz="2400" b="1" strike="noStrike" spc="-1" dirty="0" err="1">
                <a:solidFill>
                  <a:schemeClr val="bg1"/>
                </a:solidFill>
                <a:latin typeface="NikoshBAN" pitchFamily="2" charset="0"/>
                <a:cs typeface="NikoshBAN" pitchFamily="2" charset="0"/>
              </a:rPr>
              <a:t>সিনিয়র</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শিক্ষক</a:t>
            </a:r>
            <a:endParaRPr lang="en-US" sz="2400" b="1" strike="noStrike" spc="-1" dirty="0">
              <a:solidFill>
                <a:schemeClr val="bg1"/>
              </a:solidFill>
              <a:latin typeface="NikoshBAN" pitchFamily="2" charset="0"/>
              <a:cs typeface="NikoshBAN" pitchFamily="2" charset="0"/>
            </a:endParaRPr>
          </a:p>
          <a:p>
            <a:pPr algn="ctr">
              <a:lnSpc>
                <a:spcPct val="100000"/>
              </a:lnSpc>
            </a:pPr>
            <a:r>
              <a:rPr lang="en-US" sz="2400" b="1" strike="noStrike" spc="-1" dirty="0" err="1">
                <a:solidFill>
                  <a:schemeClr val="bg1"/>
                </a:solidFill>
                <a:latin typeface="NikoshBAN" pitchFamily="2" charset="0"/>
                <a:cs typeface="NikoshBAN" pitchFamily="2" charset="0"/>
              </a:rPr>
              <a:t>বাঁশখালী</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সরকারি</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বালিকা</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উচ্চ</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বিদ্যালয়</a:t>
            </a:r>
            <a:r>
              <a:rPr lang="en-US" sz="2400" b="1" strike="noStrike" spc="-1" dirty="0">
                <a:solidFill>
                  <a:schemeClr val="bg1"/>
                </a:solidFill>
                <a:latin typeface="NikoshBAN" pitchFamily="2" charset="0"/>
                <a:cs typeface="NikoshBAN" pitchFamily="2" charset="0"/>
              </a:rPr>
              <a:t> </a:t>
            </a:r>
          </a:p>
          <a:p>
            <a:pPr algn="ctr">
              <a:lnSpc>
                <a:spcPct val="100000"/>
              </a:lnSpc>
            </a:pPr>
            <a:r>
              <a:rPr lang="en-US" sz="2400" b="1" strike="noStrike" spc="-1" dirty="0" err="1">
                <a:solidFill>
                  <a:schemeClr val="bg1"/>
                </a:solidFill>
                <a:latin typeface="NikoshBAN" pitchFamily="2" charset="0"/>
                <a:cs typeface="NikoshBAN" pitchFamily="2" charset="0"/>
              </a:rPr>
              <a:t>বাঁশখালী</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পৌরসভা</a:t>
            </a:r>
            <a:r>
              <a:rPr lang="en-US" sz="2400" b="1" strike="noStrike" spc="-1" dirty="0">
                <a:solidFill>
                  <a:schemeClr val="bg1"/>
                </a:solidFill>
                <a:latin typeface="NikoshBAN" pitchFamily="2" charset="0"/>
                <a:cs typeface="NikoshBAN" pitchFamily="2" charset="0"/>
              </a:rPr>
              <a:t>, </a:t>
            </a:r>
            <a:r>
              <a:rPr lang="en-US" sz="2400" b="1" strike="noStrike" spc="-1" dirty="0" err="1">
                <a:solidFill>
                  <a:schemeClr val="bg1"/>
                </a:solidFill>
                <a:latin typeface="NikoshBAN" pitchFamily="2" charset="0"/>
                <a:cs typeface="NikoshBAN" pitchFamily="2" charset="0"/>
              </a:rPr>
              <a:t>চট্রগ্রাম</a:t>
            </a:r>
            <a:r>
              <a:rPr lang="en-US" sz="2400" b="1" strike="noStrike" spc="-1" dirty="0">
                <a:solidFill>
                  <a:schemeClr val="bg1"/>
                </a:solidFill>
                <a:latin typeface="NikoshBAN" pitchFamily="2" charset="0"/>
                <a:cs typeface="NikoshBAN" pitchFamily="2" charset="0"/>
              </a:rPr>
              <a:t> । </a:t>
            </a:r>
          </a:p>
          <a:p>
            <a:pPr algn="ctr">
              <a:lnSpc>
                <a:spcPct val="100000"/>
              </a:lnSpc>
            </a:pPr>
            <a:r>
              <a:rPr lang="en-US" sz="2400" b="1" strike="noStrike" spc="-1" dirty="0">
                <a:solidFill>
                  <a:schemeClr val="bg1"/>
                </a:solidFill>
                <a:latin typeface="NikoshBAN" pitchFamily="2" charset="0"/>
                <a:cs typeface="NikoshBAN" pitchFamily="2" charset="0"/>
              </a:rPr>
              <a:t>mdosmanbghs@gmail.com.</a:t>
            </a:r>
          </a:p>
        </p:txBody>
      </p:sp>
      <p:sp>
        <p:nvSpPr>
          <p:cNvPr id="2" name="Rectangle 1"/>
          <p:cNvSpPr/>
          <p:nvPr/>
        </p:nvSpPr>
        <p:spPr>
          <a:xfrm>
            <a:off x="4180148" y="417622"/>
            <a:ext cx="16501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spc="49" dirty="0" err="1">
                <a:solidFill>
                  <a:srgbClr val="FF0000"/>
                </a:solidFill>
                <a:latin typeface="NikoshBAN" pitchFamily="2" charset="0"/>
                <a:cs typeface="NikoshBAN" pitchFamily="2" charset="0"/>
              </a:rPr>
              <a:t>পরিচিতি</a:t>
            </a:r>
            <a:endParaRPr lang="en-US" sz="3600" dirty="0">
              <a:latin typeface="NikoshBAN" pitchFamily="2" charset="0"/>
              <a:cs typeface="NikoshBAN" pitchFamily="2" charset="0"/>
            </a:endParaRPr>
          </a:p>
        </p:txBody>
      </p:sp>
      <p:pic>
        <p:nvPicPr>
          <p:cNvPr id="18" name="Picture 18"/>
          <p:cNvPicPr/>
          <p:nvPr/>
        </p:nvPicPr>
        <p:blipFill>
          <a:blip r:embed="rId5"/>
          <a:stretch/>
        </p:blipFill>
        <p:spPr>
          <a:xfrm>
            <a:off x="5473430" y="5254602"/>
            <a:ext cx="1079775" cy="1079919"/>
          </a:xfrm>
          <a:prstGeom prst="rect">
            <a:avLst/>
          </a:prstGeom>
          <a:ln>
            <a:round/>
          </a:ln>
          <a:effectLst>
            <a:outerShdw blurRad="63500" dist="50760" dir="5400000" sx="98000" sy="98000" rotWithShape="0">
              <a:srgbClr val="000000">
                <a:alpha val="20000"/>
              </a:srgbClr>
            </a:outerShdw>
          </a:effectLst>
        </p:spPr>
      </p:pic>
    </p:spTree>
    <p:extLst>
      <p:ext uri="{BB962C8B-B14F-4D97-AF65-F5344CB8AC3E}">
        <p14:creationId xmlns:p14="http://schemas.microsoft.com/office/powerpoint/2010/main" val="3518576153"/>
      </p:ext>
    </p:extLst>
  </p:cSld>
  <p:clrMapOvr>
    <a:masterClrMapping/>
  </p:clrMapOvr>
  <mc:AlternateContent xmlns:mc="http://schemas.openxmlformats.org/markup-compatibility/2006" xmlns:p14="http://schemas.microsoft.com/office/powerpoint/2010/main">
    <mc:Choice Requires="p14">
      <p:transition spd="slow" p14:dur="34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1000"/>
                                        <p:tgtEl>
                                          <p:spTgt spid="577"/>
                                        </p:tgtEl>
                                      </p:cBhvr>
                                    </p:animEffect>
                                    <p:anim calcmode="lin" valueType="num">
                                      <p:cBhvr>
                                        <p:cTn id="13" dur="1000" fill="hold"/>
                                        <p:tgtEl>
                                          <p:spTgt spid="577"/>
                                        </p:tgtEl>
                                        <p:attrNameLst>
                                          <p:attrName>ppt_x</p:attrName>
                                        </p:attrNameLst>
                                      </p:cBhvr>
                                      <p:tavLst>
                                        <p:tav tm="0">
                                          <p:val>
                                            <p:strVal val="#ppt_x"/>
                                          </p:val>
                                        </p:tav>
                                        <p:tav tm="100000">
                                          <p:val>
                                            <p:strVal val="#ppt_x"/>
                                          </p:val>
                                        </p:tav>
                                      </p:tavLst>
                                    </p:anim>
                                    <p:anim calcmode="lin" valueType="num">
                                      <p:cBhvr>
                                        <p:cTn id="14" dur="1000" fill="hold"/>
                                        <p:tgtEl>
                                          <p:spTgt spid="5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67"/>
                                        </p:tgtEl>
                                        <p:attrNameLst>
                                          <p:attrName>style.visibility</p:attrName>
                                        </p:attrNameLst>
                                      </p:cBhvr>
                                      <p:to>
                                        <p:strVal val="visible"/>
                                      </p:to>
                                    </p:set>
                                    <p:animEffect transition="in" filter="wheel(1)">
                                      <p:cBhvr>
                                        <p:cTn id="24" dur="2000"/>
                                        <p:tgtEl>
                                          <p:spTgt spid="567"/>
                                        </p:tgtEl>
                                      </p:cBhvr>
                                    </p:animEffect>
                                  </p:childTnLst>
                                </p:cTn>
                              </p:par>
                              <p:par>
                                <p:cTn id="25" presetID="21"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78"/>
                                        </p:tgtEl>
                                        <p:attrNameLst>
                                          <p:attrName>style.visibility</p:attrName>
                                        </p:attrNameLst>
                                      </p:cBhvr>
                                      <p:to>
                                        <p:strVal val="visible"/>
                                      </p:to>
                                    </p:set>
                                    <p:animEffect transition="in" filter="fade">
                                      <p:cBhvr>
                                        <p:cTn id="32" dur="1000"/>
                                        <p:tgtEl>
                                          <p:spTgt spid="578"/>
                                        </p:tgtEl>
                                      </p:cBhvr>
                                    </p:animEffect>
                                    <p:anim calcmode="lin" valueType="num">
                                      <p:cBhvr>
                                        <p:cTn id="33" dur="1000" fill="hold"/>
                                        <p:tgtEl>
                                          <p:spTgt spid="578"/>
                                        </p:tgtEl>
                                        <p:attrNameLst>
                                          <p:attrName>ppt_x</p:attrName>
                                        </p:attrNameLst>
                                      </p:cBhvr>
                                      <p:tavLst>
                                        <p:tav tm="0">
                                          <p:val>
                                            <p:strVal val="#ppt_x"/>
                                          </p:val>
                                        </p:tav>
                                        <p:tav tm="100000">
                                          <p:val>
                                            <p:strVal val="#ppt_x"/>
                                          </p:val>
                                        </p:tav>
                                      </p:tavLst>
                                    </p:anim>
                                    <p:anim calcmode="lin" valueType="num">
                                      <p:cBhvr>
                                        <p:cTn id="34" dur="1000" fill="hold"/>
                                        <p:tgtEl>
                                          <p:spTgt spid="57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79"/>
                                        </p:tgtEl>
                                        <p:attrNameLst>
                                          <p:attrName>style.visibility</p:attrName>
                                        </p:attrNameLst>
                                      </p:cBhvr>
                                      <p:to>
                                        <p:strVal val="visible"/>
                                      </p:to>
                                    </p:set>
                                    <p:animEffect transition="in" filter="fade">
                                      <p:cBhvr>
                                        <p:cTn id="37" dur="1000"/>
                                        <p:tgtEl>
                                          <p:spTgt spid="579"/>
                                        </p:tgtEl>
                                      </p:cBhvr>
                                    </p:animEffect>
                                    <p:anim calcmode="lin" valueType="num">
                                      <p:cBhvr>
                                        <p:cTn id="38" dur="1000" fill="hold"/>
                                        <p:tgtEl>
                                          <p:spTgt spid="579"/>
                                        </p:tgtEl>
                                        <p:attrNameLst>
                                          <p:attrName>ppt_x</p:attrName>
                                        </p:attrNameLst>
                                      </p:cBhvr>
                                      <p:tavLst>
                                        <p:tav tm="0">
                                          <p:val>
                                            <p:strVal val="#ppt_x"/>
                                          </p:val>
                                        </p:tav>
                                        <p:tav tm="100000">
                                          <p:val>
                                            <p:strVal val="#ppt_x"/>
                                          </p:val>
                                        </p:tav>
                                      </p:tavLst>
                                    </p:anim>
                                    <p:anim calcmode="lin" valueType="num">
                                      <p:cBhvr>
                                        <p:cTn id="39" dur="1000" fill="hold"/>
                                        <p:tgtEl>
                                          <p:spTgt spid="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animBg="1"/>
      <p:bldP spid="1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CustomShape 1"/>
          <p:cNvSpPr/>
          <p:nvPr/>
        </p:nvSpPr>
        <p:spPr>
          <a:xfrm>
            <a:off x="4920840" y="2081281"/>
            <a:ext cx="2718360" cy="285239"/>
          </a:xfrm>
          <a:prstGeom prst="rect">
            <a:avLst/>
          </a:prstGeom>
          <a:ln>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400" b="0" strike="noStrike" spc="-1">
                <a:solidFill>
                  <a:srgbClr val="292934"/>
                </a:solidFill>
                <a:latin typeface="NikoshBAN" pitchFamily="2" charset="0"/>
                <a:cs typeface="NikoshBAN" pitchFamily="2" charset="0"/>
              </a:rPr>
              <a:t>    </a:t>
            </a:r>
            <a:r>
              <a:rPr lang="en-US" sz="1400" b="0" strike="noStrike" spc="-1">
                <a:solidFill>
                  <a:srgbClr val="FF0D97"/>
                </a:solidFill>
                <a:latin typeface="NikoshBAN" pitchFamily="2" charset="0"/>
                <a:cs typeface="NikoshBAN" pitchFamily="2" charset="0"/>
              </a:rPr>
              <a:t>( খ) মিলনের সুরে বিভেদ মুছে যায় বলে</a:t>
            </a:r>
            <a:endParaRPr lang="en-US" sz="1400" b="0" strike="noStrike" spc="-1">
              <a:latin typeface="NikoshBAN" pitchFamily="2" charset="0"/>
              <a:cs typeface="NikoshBAN" pitchFamily="2" charset="0"/>
            </a:endParaRPr>
          </a:p>
        </p:txBody>
      </p:sp>
      <p:sp>
        <p:nvSpPr>
          <p:cNvPr id="756" name="CustomShape 2"/>
          <p:cNvSpPr/>
          <p:nvPr/>
        </p:nvSpPr>
        <p:spPr>
          <a:xfrm>
            <a:off x="1841400" y="1604640"/>
            <a:ext cx="5821560" cy="254461"/>
          </a:xfrm>
          <a:prstGeom prst="rect">
            <a:avLst/>
          </a:prstGeom>
          <a:ln>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200" b="0" strike="noStrike" spc="-1" dirty="0">
                <a:solidFill>
                  <a:srgbClr val="FF0000"/>
                </a:solidFill>
                <a:latin typeface="NikoshBAN" pitchFamily="2" charset="0"/>
                <a:cs typeface="NikoshBAN" pitchFamily="2" charset="0"/>
              </a:rPr>
              <a:t>1. </a:t>
            </a:r>
            <a:r>
              <a:rPr lang="en-US" sz="1200" b="0" strike="noStrike" spc="-1" dirty="0" err="1">
                <a:solidFill>
                  <a:srgbClr val="FF0000"/>
                </a:solidFill>
                <a:latin typeface="NikoshBAN" pitchFamily="2" charset="0"/>
                <a:cs typeface="NikoshBAN" pitchFamily="2" charset="0"/>
              </a:rPr>
              <a:t>মনুষ্যত্বের</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দিক</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দিয়ে</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পৃথিবীর</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সব</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মানুষ</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এক</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হওয়ার</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কারণ</a:t>
            </a:r>
            <a:r>
              <a:rPr lang="en-US" sz="1200" b="0" strike="noStrike" spc="-1" dirty="0">
                <a:solidFill>
                  <a:srgbClr val="FF0000"/>
                </a:solidFill>
                <a:latin typeface="NikoshBAN" pitchFamily="2" charset="0"/>
                <a:cs typeface="NikoshBAN" pitchFamily="2" charset="0"/>
              </a:rPr>
              <a:t> </a:t>
            </a:r>
            <a:r>
              <a:rPr lang="en-US" sz="1200" b="0" strike="noStrike" spc="-1" dirty="0" err="1">
                <a:solidFill>
                  <a:srgbClr val="FF0000"/>
                </a:solidFill>
                <a:latin typeface="NikoshBAN" pitchFamily="2" charset="0"/>
                <a:cs typeface="NikoshBAN" pitchFamily="2" charset="0"/>
              </a:rPr>
              <a:t>কী</a:t>
            </a:r>
            <a:r>
              <a:rPr lang="en-US" sz="1200" b="0" strike="noStrike" spc="-1" dirty="0">
                <a:solidFill>
                  <a:srgbClr val="FF0000"/>
                </a:solidFill>
                <a:latin typeface="NikoshBAN" pitchFamily="2" charset="0"/>
                <a:cs typeface="NikoshBAN" pitchFamily="2" charset="0"/>
              </a:rPr>
              <a:t>? </a:t>
            </a:r>
            <a:endParaRPr lang="en-US" sz="1200" b="0" strike="noStrike" spc="-1" dirty="0">
              <a:latin typeface="NikoshBAN" pitchFamily="2" charset="0"/>
              <a:cs typeface="NikoshBAN" pitchFamily="2" charset="0"/>
            </a:endParaRPr>
          </a:p>
        </p:txBody>
      </p:sp>
      <p:sp>
        <p:nvSpPr>
          <p:cNvPr id="757" name="CustomShape 3"/>
          <p:cNvSpPr/>
          <p:nvPr/>
        </p:nvSpPr>
        <p:spPr>
          <a:xfrm>
            <a:off x="1839960" y="2082241"/>
            <a:ext cx="2768760" cy="485293"/>
          </a:xfrm>
          <a:prstGeom prst="rect">
            <a:avLst/>
          </a:prstGeom>
          <a:ln>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800" b="0" strike="noStrike" spc="-1">
                <a:solidFill>
                  <a:srgbClr val="FF0D97"/>
                </a:solidFill>
                <a:latin typeface="NikoshBAN" pitchFamily="2" charset="0"/>
                <a:cs typeface="NikoshBAN" pitchFamily="2" charset="0"/>
              </a:rPr>
              <a:t>(ক) </a:t>
            </a:r>
            <a:r>
              <a:rPr lang="en-US" sz="2700" b="0" strike="noStrike" spc="-1">
                <a:solidFill>
                  <a:srgbClr val="FF0D97"/>
                </a:solidFill>
                <a:latin typeface="NikoshBAN" pitchFamily="2" charset="0"/>
                <a:cs typeface="NikoshBAN" pitchFamily="2" charset="0"/>
              </a:rPr>
              <a:t> </a:t>
            </a:r>
            <a:r>
              <a:rPr lang="en-US" sz="1400" b="0" strike="noStrike" spc="-1">
                <a:solidFill>
                  <a:srgbClr val="FF0D97"/>
                </a:solidFill>
                <a:latin typeface="NikoshBAN" pitchFamily="2" charset="0"/>
                <a:cs typeface="NikoshBAN" pitchFamily="2" charset="0"/>
              </a:rPr>
              <a:t>মনুষ্যত্বহীন মানুষ পশুর সমান বলে</a:t>
            </a:r>
            <a:endParaRPr lang="en-US" sz="1400" b="0" strike="noStrike" spc="-1">
              <a:latin typeface="NikoshBAN" pitchFamily="2" charset="0"/>
              <a:cs typeface="NikoshBAN" pitchFamily="2" charset="0"/>
            </a:endParaRPr>
          </a:p>
        </p:txBody>
      </p:sp>
      <p:sp>
        <p:nvSpPr>
          <p:cNvPr id="758" name="CustomShape 4"/>
          <p:cNvSpPr/>
          <p:nvPr/>
        </p:nvSpPr>
        <p:spPr>
          <a:xfrm>
            <a:off x="1841400" y="2935200"/>
            <a:ext cx="2766960" cy="346794"/>
          </a:xfrm>
          <a:prstGeom prst="rect">
            <a:avLst/>
          </a:prstGeom>
          <a:ln>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800" b="0" strike="noStrike" spc="-1">
                <a:solidFill>
                  <a:srgbClr val="FF0D97"/>
                </a:solidFill>
                <a:latin typeface="NikoshBAN" pitchFamily="2" charset="0"/>
                <a:cs typeface="NikoshBAN" pitchFamily="2" charset="0"/>
              </a:rPr>
              <a:t>(গ)   </a:t>
            </a:r>
            <a:r>
              <a:rPr lang="en-US" sz="1200" b="0" strike="noStrike" spc="-1">
                <a:solidFill>
                  <a:srgbClr val="FF0D97"/>
                </a:solidFill>
                <a:latin typeface="NikoshBAN" pitchFamily="2" charset="0"/>
                <a:cs typeface="NikoshBAN" pitchFamily="2" charset="0"/>
              </a:rPr>
              <a:t>পৃথিবীতে মানুষের মধ্যে ভেদাভেদ নেই বলে</a:t>
            </a:r>
            <a:endParaRPr lang="en-US" sz="1200" b="0" strike="noStrike" spc="-1">
              <a:latin typeface="NikoshBAN" pitchFamily="2" charset="0"/>
              <a:cs typeface="NikoshBAN" pitchFamily="2" charset="0"/>
            </a:endParaRPr>
          </a:p>
        </p:txBody>
      </p:sp>
      <p:sp>
        <p:nvSpPr>
          <p:cNvPr id="759" name="CustomShape 5"/>
          <p:cNvSpPr/>
          <p:nvPr/>
        </p:nvSpPr>
        <p:spPr>
          <a:xfrm>
            <a:off x="4920840" y="2935201"/>
            <a:ext cx="2635560" cy="285239"/>
          </a:xfrm>
          <a:prstGeom prst="rect">
            <a:avLst/>
          </a:prstGeom>
          <a:ln>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400" b="0" strike="noStrike" spc="-1">
                <a:solidFill>
                  <a:srgbClr val="292934"/>
                </a:solidFill>
                <a:latin typeface="NikoshBAN" pitchFamily="2" charset="0"/>
                <a:cs typeface="NikoshBAN" pitchFamily="2" charset="0"/>
              </a:rPr>
              <a:t>     </a:t>
            </a:r>
            <a:r>
              <a:rPr lang="en-US" sz="1400" b="0" strike="noStrike" spc="-1">
                <a:solidFill>
                  <a:srgbClr val="FF0D97"/>
                </a:solidFill>
                <a:latin typeface="NikoshBAN" pitchFamily="2" charset="0"/>
                <a:cs typeface="NikoshBAN" pitchFamily="2" charset="0"/>
              </a:rPr>
              <a:t>(ঘ) মানবতা মানুষের বড় পরিচয় বলে</a:t>
            </a:r>
            <a:endParaRPr lang="en-US" sz="1400" b="0" strike="noStrike" spc="-1">
              <a:latin typeface="NikoshBAN" pitchFamily="2" charset="0"/>
              <a:cs typeface="NikoshBAN" pitchFamily="2" charset="0"/>
            </a:endParaRPr>
          </a:p>
        </p:txBody>
      </p:sp>
      <p:sp>
        <p:nvSpPr>
          <p:cNvPr id="760" name="CustomShape 6"/>
          <p:cNvSpPr/>
          <p:nvPr/>
        </p:nvSpPr>
        <p:spPr>
          <a:xfrm>
            <a:off x="2469600" y="207360"/>
            <a:ext cx="2450880" cy="676320"/>
          </a:xfrm>
          <a:prstGeom prst="plus">
            <a:avLst>
              <a:gd name="adj" fmla="val 0"/>
            </a:avLst>
          </a:prstGeom>
          <a:ln>
            <a:noFill/>
          </a:ln>
        </p:spPr>
        <p:style>
          <a:lnRef idx="2">
            <a:schemeClr val="dk1"/>
          </a:lnRef>
          <a:fillRef idx="1">
            <a:schemeClr val="lt1"/>
          </a:fillRef>
          <a:effectRef idx="0">
            <a:schemeClr val="dk1"/>
          </a:effectRef>
          <a:fontRef idx="minor"/>
        </p:style>
        <p:txBody>
          <a:bodyPr lIns="68760" tIns="34560" rIns="68760" bIns="34560" anchor="ctr">
            <a:noAutofit/>
          </a:bodyPr>
          <a:lstStyle/>
          <a:p>
            <a:pPr algn="ctr">
              <a:lnSpc>
                <a:spcPct val="100000"/>
              </a:lnSpc>
            </a:pPr>
            <a:r>
              <a:rPr lang="en-US" sz="4100" b="1" strike="noStrike" spc="-114" dirty="0" err="1">
                <a:solidFill>
                  <a:srgbClr val="292934"/>
                </a:solidFill>
                <a:latin typeface="NikoshBAN" pitchFamily="2" charset="0"/>
                <a:cs typeface="NikoshBAN" pitchFamily="2" charset="0"/>
              </a:rPr>
              <a:t>মূল্যায়ন</a:t>
            </a:r>
            <a:endParaRPr lang="en-US" sz="4100" b="0" strike="noStrike" spc="-1" dirty="0">
              <a:latin typeface="NikoshBAN" pitchFamily="2" charset="0"/>
              <a:cs typeface="NikoshBAN" pitchFamily="2" charset="0"/>
            </a:endParaRPr>
          </a:p>
        </p:txBody>
      </p:sp>
      <p:sp>
        <p:nvSpPr>
          <p:cNvPr id="761" name="Line 7"/>
          <p:cNvSpPr/>
          <p:nvPr/>
        </p:nvSpPr>
        <p:spPr>
          <a:xfrm>
            <a:off x="192960" y="859680"/>
            <a:ext cx="9016920" cy="0"/>
          </a:xfrm>
          <a:prstGeom prst="line">
            <a:avLst/>
          </a:prstGeom>
          <a:ln w="127080" cap="rnd">
            <a:solidFill>
              <a:schemeClr val="accent1">
                <a:shade val="95000"/>
                <a:satMod val="105000"/>
                <a:alpha val="85000"/>
              </a:schemeClr>
            </a:solidFill>
            <a:round/>
          </a:ln>
        </p:spPr>
        <p:style>
          <a:lnRef idx="1">
            <a:schemeClr val="accent1"/>
          </a:lnRef>
          <a:fillRef idx="0">
            <a:schemeClr val="accent1"/>
          </a:fillRef>
          <a:effectRef idx="0">
            <a:schemeClr val="accent1"/>
          </a:effectRef>
          <a:fontRef idx="minor"/>
        </p:style>
      </p:sp>
      <p:sp>
        <p:nvSpPr>
          <p:cNvPr id="762" name="CustomShape 8"/>
          <p:cNvSpPr/>
          <p:nvPr/>
        </p:nvSpPr>
        <p:spPr>
          <a:xfrm>
            <a:off x="5880600" y="46561"/>
            <a:ext cx="2676960" cy="623793"/>
          </a:xfrm>
          <a:prstGeom prst="rect">
            <a:avLst/>
          </a:prstGeom>
          <a:noFill/>
          <a:ln>
            <a:solidFill>
              <a:srgbClr val="FF0000"/>
            </a:solidFill>
            <a:round/>
          </a:ln>
        </p:spPr>
        <p:style>
          <a:lnRef idx="1">
            <a:schemeClr val="accent1"/>
          </a:lnRef>
          <a:fillRef idx="2">
            <a:schemeClr val="accent1"/>
          </a:fillRef>
          <a:effectRef idx="1">
            <a:schemeClr val="accent1"/>
          </a:effectRef>
          <a:fontRef idx="minor"/>
        </p:style>
        <p:txBody>
          <a:bodyPr lIns="68760" tIns="34560" rIns="68760" bIns="34560">
            <a:spAutoFit/>
          </a:bodyPr>
          <a:lstStyle/>
          <a:p>
            <a:pPr algn="ctr">
              <a:lnSpc>
                <a:spcPct val="100000"/>
              </a:lnSpc>
            </a:pPr>
            <a:r>
              <a:rPr lang="en-US" sz="3600" b="1" strike="noStrike" spc="-1" dirty="0">
                <a:solidFill>
                  <a:srgbClr val="FF0000"/>
                </a:solidFill>
                <a:latin typeface="NikoshBAN" pitchFamily="2" charset="0"/>
                <a:cs typeface="NikoshBAN" pitchFamily="2" charset="0"/>
              </a:rPr>
              <a:t>×</a:t>
            </a:r>
            <a:r>
              <a:rPr lang="en-US" sz="3300" b="0" strike="noStrike" spc="-1" dirty="0" err="1">
                <a:solidFill>
                  <a:srgbClr val="292934"/>
                </a:solidFill>
                <a:latin typeface="NikoshBAN" pitchFamily="2" charset="0"/>
                <a:cs typeface="NikoshBAN" pitchFamily="2" charset="0"/>
              </a:rPr>
              <a:t>আবার</a:t>
            </a:r>
            <a:r>
              <a:rPr lang="en-US" sz="3300" b="0" strike="noStrike" spc="-1" dirty="0">
                <a:solidFill>
                  <a:srgbClr val="292934"/>
                </a:solidFill>
                <a:latin typeface="NikoshBAN" pitchFamily="2" charset="0"/>
                <a:cs typeface="NikoshBAN" pitchFamily="2" charset="0"/>
              </a:rPr>
              <a:t> </a:t>
            </a:r>
            <a:r>
              <a:rPr lang="en-US" sz="3300" b="0" strike="noStrike" spc="-1" dirty="0" err="1">
                <a:solidFill>
                  <a:srgbClr val="292934"/>
                </a:solidFill>
                <a:latin typeface="NikoshBAN" pitchFamily="2" charset="0"/>
                <a:cs typeface="NikoshBAN" pitchFamily="2" charset="0"/>
              </a:rPr>
              <a:t>চেষ্টা</a:t>
            </a:r>
            <a:r>
              <a:rPr lang="en-US" sz="3300" b="0" strike="noStrike" spc="-1" dirty="0">
                <a:solidFill>
                  <a:srgbClr val="292934"/>
                </a:solidFill>
                <a:latin typeface="NikoshBAN" pitchFamily="2" charset="0"/>
                <a:cs typeface="NikoshBAN" pitchFamily="2" charset="0"/>
              </a:rPr>
              <a:t> </a:t>
            </a:r>
            <a:r>
              <a:rPr lang="en-US" sz="3300" b="0" strike="noStrike" spc="-1" dirty="0" err="1">
                <a:solidFill>
                  <a:srgbClr val="292934"/>
                </a:solidFill>
                <a:latin typeface="NikoshBAN" pitchFamily="2" charset="0"/>
                <a:cs typeface="NikoshBAN" pitchFamily="2" charset="0"/>
              </a:rPr>
              <a:t>কর</a:t>
            </a:r>
            <a:endParaRPr lang="en-US" sz="3300" b="0" strike="noStrike" spc="-1" dirty="0">
              <a:latin typeface="NikoshBAN" pitchFamily="2" charset="0"/>
              <a:cs typeface="NikoshBAN" pitchFamily="2" charset="0"/>
            </a:endParaRPr>
          </a:p>
        </p:txBody>
      </p:sp>
      <p:sp>
        <p:nvSpPr>
          <p:cNvPr id="763" name="CustomShape 9"/>
          <p:cNvSpPr/>
          <p:nvPr/>
        </p:nvSpPr>
        <p:spPr>
          <a:xfrm>
            <a:off x="1841400" y="4908000"/>
            <a:ext cx="2766960" cy="285239"/>
          </a:xfrm>
          <a:prstGeom prst="rect">
            <a:avLst/>
          </a:prstGeom>
          <a:ln>
            <a:round/>
          </a:ln>
        </p:spPr>
        <p:style>
          <a:lnRef idx="2">
            <a:schemeClr val="accent4"/>
          </a:lnRef>
          <a:fillRef idx="1">
            <a:schemeClr val="lt1"/>
          </a:fillRef>
          <a:effectRef idx="0">
            <a:schemeClr val="accent4"/>
          </a:effectRef>
          <a:fontRef idx="minor"/>
        </p:style>
        <p:txBody>
          <a:bodyPr lIns="68760" tIns="34560" rIns="68760" bIns="34560">
            <a:spAutoFit/>
          </a:bodyPr>
          <a:lstStyle/>
          <a:p>
            <a:pPr>
              <a:lnSpc>
                <a:spcPct val="100000"/>
              </a:lnSpc>
            </a:pPr>
            <a:r>
              <a:rPr lang="en-US" sz="1400" b="0" strike="noStrike" spc="-1">
                <a:solidFill>
                  <a:srgbClr val="292934"/>
                </a:solidFill>
                <a:latin typeface="NikoshBAN" pitchFamily="2" charset="0"/>
                <a:cs typeface="NikoshBAN" pitchFamily="2" charset="0"/>
              </a:rPr>
              <a:t> </a:t>
            </a:r>
            <a:r>
              <a:rPr lang="en-US" sz="1400" b="0" strike="noStrike" spc="-1">
                <a:solidFill>
                  <a:srgbClr val="600000"/>
                </a:solidFill>
                <a:latin typeface="NikoshBAN" pitchFamily="2" charset="0"/>
                <a:cs typeface="NikoshBAN" pitchFamily="2" charset="0"/>
              </a:rPr>
              <a:t>(ক ) শিশু-কিশোরদের</a:t>
            </a:r>
            <a:endParaRPr lang="en-US" sz="1400" b="0" strike="noStrike" spc="-1">
              <a:latin typeface="NikoshBAN" pitchFamily="2" charset="0"/>
              <a:cs typeface="NikoshBAN" pitchFamily="2" charset="0"/>
            </a:endParaRPr>
          </a:p>
        </p:txBody>
      </p:sp>
      <p:sp>
        <p:nvSpPr>
          <p:cNvPr id="764" name="CustomShape 10"/>
          <p:cNvSpPr/>
          <p:nvPr/>
        </p:nvSpPr>
        <p:spPr>
          <a:xfrm>
            <a:off x="1841400" y="4115040"/>
            <a:ext cx="5714640" cy="254461"/>
          </a:xfrm>
          <a:prstGeom prst="rect">
            <a:avLst/>
          </a:prstGeom>
          <a:ln>
            <a:round/>
          </a:ln>
        </p:spPr>
        <p:style>
          <a:lnRef idx="2">
            <a:schemeClr val="accent4"/>
          </a:lnRef>
          <a:fillRef idx="1">
            <a:schemeClr val="lt1"/>
          </a:fillRef>
          <a:effectRef idx="0">
            <a:schemeClr val="accent4"/>
          </a:effectRef>
          <a:fontRef idx="minor"/>
        </p:style>
        <p:txBody>
          <a:bodyPr lIns="68760" tIns="34560" rIns="68760" bIns="34560">
            <a:spAutoFit/>
          </a:bodyPr>
          <a:lstStyle/>
          <a:p>
            <a:pPr>
              <a:lnSpc>
                <a:spcPct val="100000"/>
              </a:lnSpc>
            </a:pPr>
            <a:r>
              <a:rPr lang="en-US" sz="1200" b="0" strike="noStrike" spc="-1">
                <a:solidFill>
                  <a:srgbClr val="0000CC"/>
                </a:solidFill>
                <a:latin typeface="NikoshBAN" pitchFamily="2" charset="0"/>
                <a:cs typeface="NikoshBAN" pitchFamily="2" charset="0"/>
              </a:rPr>
              <a:t>২।  ‘মেলা’ কবিতায় কবি যে আরেকটা জগতের কথা বলেছেন সেই জগতটা  কাদের? </a:t>
            </a:r>
            <a:endParaRPr lang="en-US" sz="1200" b="0" strike="noStrike" spc="-1">
              <a:latin typeface="NikoshBAN" pitchFamily="2" charset="0"/>
              <a:cs typeface="NikoshBAN" pitchFamily="2" charset="0"/>
            </a:endParaRPr>
          </a:p>
        </p:txBody>
      </p:sp>
      <p:sp>
        <p:nvSpPr>
          <p:cNvPr id="765" name="CustomShape 11"/>
          <p:cNvSpPr/>
          <p:nvPr/>
        </p:nvSpPr>
        <p:spPr>
          <a:xfrm>
            <a:off x="1841400" y="5754240"/>
            <a:ext cx="2766960" cy="346794"/>
          </a:xfrm>
          <a:prstGeom prst="rect">
            <a:avLst/>
          </a:prstGeom>
          <a:ln>
            <a:round/>
          </a:ln>
        </p:spPr>
        <p:style>
          <a:lnRef idx="2">
            <a:schemeClr val="accent4"/>
          </a:lnRef>
          <a:fillRef idx="1">
            <a:schemeClr val="lt1"/>
          </a:fillRef>
          <a:effectRef idx="0">
            <a:schemeClr val="accent4"/>
          </a:effectRef>
          <a:fontRef idx="minor"/>
        </p:style>
        <p:txBody>
          <a:bodyPr lIns="68760" tIns="34560" rIns="68760" bIns="34560">
            <a:spAutoFit/>
          </a:bodyPr>
          <a:lstStyle/>
          <a:p>
            <a:pPr>
              <a:lnSpc>
                <a:spcPct val="100000"/>
              </a:lnSpc>
            </a:pPr>
            <a:r>
              <a:rPr lang="en-US" sz="1800" b="0" strike="noStrike" spc="-1">
                <a:solidFill>
                  <a:srgbClr val="292934"/>
                </a:solidFill>
                <a:latin typeface="NikoshBAN" pitchFamily="2" charset="0"/>
                <a:cs typeface="NikoshBAN" pitchFamily="2" charset="0"/>
              </a:rPr>
              <a:t>  </a:t>
            </a:r>
            <a:r>
              <a:rPr lang="en-US" sz="1800" b="0" strike="noStrike" spc="-1">
                <a:solidFill>
                  <a:srgbClr val="600000"/>
                </a:solidFill>
                <a:latin typeface="NikoshBAN" pitchFamily="2" charset="0"/>
                <a:cs typeface="NikoshBAN" pitchFamily="2" charset="0"/>
              </a:rPr>
              <a:t>( গ) তরুণদের </a:t>
            </a:r>
            <a:endParaRPr lang="en-US" sz="1800" b="0" strike="noStrike" spc="-1">
              <a:latin typeface="NikoshBAN" pitchFamily="2" charset="0"/>
              <a:cs typeface="NikoshBAN" pitchFamily="2" charset="0"/>
            </a:endParaRPr>
          </a:p>
        </p:txBody>
      </p:sp>
      <p:sp>
        <p:nvSpPr>
          <p:cNvPr id="766" name="CustomShape 12"/>
          <p:cNvSpPr/>
          <p:nvPr/>
        </p:nvSpPr>
        <p:spPr>
          <a:xfrm>
            <a:off x="4920840" y="5754240"/>
            <a:ext cx="2635560" cy="346794"/>
          </a:xfrm>
          <a:prstGeom prst="rect">
            <a:avLst/>
          </a:prstGeom>
          <a:ln>
            <a:round/>
          </a:ln>
        </p:spPr>
        <p:style>
          <a:lnRef idx="2">
            <a:schemeClr val="accent4"/>
          </a:lnRef>
          <a:fillRef idx="1">
            <a:schemeClr val="lt1"/>
          </a:fillRef>
          <a:effectRef idx="0">
            <a:schemeClr val="accent4"/>
          </a:effectRef>
          <a:fontRef idx="minor"/>
        </p:style>
        <p:txBody>
          <a:bodyPr lIns="68760" tIns="34560" rIns="68760" bIns="34560">
            <a:spAutoFit/>
          </a:bodyPr>
          <a:lstStyle/>
          <a:p>
            <a:pPr>
              <a:lnSpc>
                <a:spcPct val="100000"/>
              </a:lnSpc>
            </a:pPr>
            <a:r>
              <a:rPr lang="en-US" sz="1800" b="0" strike="noStrike" spc="-1">
                <a:solidFill>
                  <a:srgbClr val="292934"/>
                </a:solidFill>
                <a:latin typeface="NikoshBAN" pitchFamily="2" charset="0"/>
                <a:cs typeface="NikoshBAN" pitchFamily="2" charset="0"/>
              </a:rPr>
              <a:t>(</a:t>
            </a:r>
            <a:r>
              <a:rPr lang="en-US" sz="1800" b="0" strike="noStrike" spc="-1">
                <a:solidFill>
                  <a:srgbClr val="600000"/>
                </a:solidFill>
                <a:latin typeface="NikoshBAN" pitchFamily="2" charset="0"/>
                <a:cs typeface="NikoshBAN" pitchFamily="2" charset="0"/>
              </a:rPr>
              <a:t>ঘ) প্রবীণদের</a:t>
            </a:r>
            <a:endParaRPr lang="en-US" sz="1800" b="0" strike="noStrike" spc="-1">
              <a:latin typeface="NikoshBAN" pitchFamily="2" charset="0"/>
              <a:cs typeface="NikoshBAN" pitchFamily="2" charset="0"/>
            </a:endParaRPr>
          </a:p>
        </p:txBody>
      </p:sp>
      <p:sp>
        <p:nvSpPr>
          <p:cNvPr id="767" name="CustomShape 13"/>
          <p:cNvSpPr/>
          <p:nvPr/>
        </p:nvSpPr>
        <p:spPr>
          <a:xfrm>
            <a:off x="4920840" y="4916160"/>
            <a:ext cx="2635560" cy="346794"/>
          </a:xfrm>
          <a:prstGeom prst="rect">
            <a:avLst/>
          </a:prstGeom>
          <a:ln>
            <a:round/>
          </a:ln>
        </p:spPr>
        <p:style>
          <a:lnRef idx="2">
            <a:schemeClr val="accent4"/>
          </a:lnRef>
          <a:fillRef idx="1">
            <a:schemeClr val="lt1"/>
          </a:fillRef>
          <a:effectRef idx="0">
            <a:schemeClr val="accent4"/>
          </a:effectRef>
          <a:fontRef idx="minor"/>
        </p:style>
        <p:txBody>
          <a:bodyPr lIns="68760" tIns="34560" rIns="68760" bIns="34560">
            <a:spAutoFit/>
          </a:bodyPr>
          <a:lstStyle/>
          <a:p>
            <a:pPr>
              <a:lnSpc>
                <a:spcPct val="100000"/>
              </a:lnSpc>
            </a:pPr>
            <a:r>
              <a:rPr lang="en-US" sz="1800" b="0" strike="noStrike" spc="-1">
                <a:solidFill>
                  <a:srgbClr val="600000"/>
                </a:solidFill>
                <a:latin typeface="NikoshBAN" pitchFamily="2" charset="0"/>
                <a:cs typeface="NikoshBAN" pitchFamily="2" charset="0"/>
              </a:rPr>
              <a:t>(খ) নবীনদের  </a:t>
            </a:r>
            <a:endParaRPr lang="en-US" sz="1800" b="0" strike="noStrike" spc="-1">
              <a:latin typeface="NikoshBAN" pitchFamily="2" charset="0"/>
              <a:cs typeface="NikoshBAN" pitchFamily="2" charset="0"/>
            </a:endParaRPr>
          </a:p>
        </p:txBody>
      </p:sp>
      <p:sp>
        <p:nvSpPr>
          <p:cNvPr id="768" name="CustomShape 14"/>
          <p:cNvSpPr/>
          <p:nvPr/>
        </p:nvSpPr>
        <p:spPr>
          <a:xfrm>
            <a:off x="5737680" y="410401"/>
            <a:ext cx="2669400" cy="485293"/>
          </a:xfrm>
          <a:prstGeom prst="rect">
            <a:avLst/>
          </a:prstGeom>
          <a:noFill/>
          <a:ln>
            <a:solidFill>
              <a:srgbClr val="00B050"/>
            </a:solidFill>
            <a:round/>
          </a:ln>
        </p:spPr>
        <p:style>
          <a:lnRef idx="1">
            <a:schemeClr val="accent1"/>
          </a:lnRef>
          <a:fillRef idx="2">
            <a:schemeClr val="accent1"/>
          </a:fillRef>
          <a:effectRef idx="1">
            <a:schemeClr val="accent1"/>
          </a:effectRef>
          <a:fontRef idx="minor"/>
        </p:style>
        <p:txBody>
          <a:bodyPr lIns="68760" tIns="34560" rIns="68760" bIns="34560">
            <a:spAutoFit/>
          </a:bodyPr>
          <a:lstStyle/>
          <a:p>
            <a:pPr algn="ctr">
              <a:lnSpc>
                <a:spcPct val="100000"/>
              </a:lnSpc>
            </a:pPr>
            <a:r>
              <a:rPr lang="en-US" sz="2700" b="1" strike="noStrike" spc="-1" dirty="0">
                <a:solidFill>
                  <a:srgbClr val="00FF00"/>
                </a:solidFill>
                <a:latin typeface="NikoshBAN" pitchFamily="2" charset="0"/>
                <a:cs typeface="NikoshBAN" pitchFamily="2" charset="0"/>
              </a:rPr>
              <a:t>√</a:t>
            </a:r>
            <a:r>
              <a:rPr lang="en-US" sz="2700" b="1" strike="noStrike" spc="-1" dirty="0">
                <a:solidFill>
                  <a:srgbClr val="FF0000"/>
                </a:solidFill>
                <a:latin typeface="NikoshBAN" pitchFamily="2" charset="0"/>
                <a:cs typeface="NikoshBAN" pitchFamily="2" charset="0"/>
              </a:rPr>
              <a:t> </a:t>
            </a:r>
            <a:r>
              <a:rPr lang="en-US" sz="2700" b="0" strike="noStrike" spc="-1" dirty="0" err="1">
                <a:solidFill>
                  <a:srgbClr val="292934"/>
                </a:solidFill>
                <a:latin typeface="NikoshBAN" pitchFamily="2" charset="0"/>
                <a:cs typeface="NikoshBAN" pitchFamily="2" charset="0"/>
              </a:rPr>
              <a:t>উত্তর</a:t>
            </a:r>
            <a:r>
              <a:rPr lang="en-US" sz="2700" b="0" strike="noStrike" spc="-1" dirty="0">
                <a:solidFill>
                  <a:srgbClr val="292934"/>
                </a:solidFill>
                <a:latin typeface="NikoshBAN" pitchFamily="2" charset="0"/>
                <a:cs typeface="NikoshBAN" pitchFamily="2" charset="0"/>
              </a:rPr>
              <a:t> </a:t>
            </a:r>
            <a:r>
              <a:rPr lang="en-US" sz="2700" b="0" strike="noStrike" spc="-1" dirty="0" err="1">
                <a:solidFill>
                  <a:srgbClr val="292934"/>
                </a:solidFill>
                <a:latin typeface="NikoshBAN" pitchFamily="2" charset="0"/>
                <a:cs typeface="NikoshBAN" pitchFamily="2" charset="0"/>
              </a:rPr>
              <a:t>সঠিক</a:t>
            </a:r>
            <a:r>
              <a:rPr lang="en-US" sz="2700" b="0" strike="noStrike" spc="-1" dirty="0">
                <a:solidFill>
                  <a:srgbClr val="292934"/>
                </a:solidFill>
                <a:latin typeface="NikoshBAN" pitchFamily="2" charset="0"/>
                <a:cs typeface="NikoshBAN" pitchFamily="2" charset="0"/>
              </a:rPr>
              <a:t> </a:t>
            </a:r>
            <a:r>
              <a:rPr lang="en-US" sz="2700" b="0" strike="noStrike" spc="-1" dirty="0" err="1">
                <a:solidFill>
                  <a:srgbClr val="292934"/>
                </a:solidFill>
                <a:latin typeface="NikoshBAN" pitchFamily="2" charset="0"/>
                <a:cs typeface="NikoshBAN" pitchFamily="2" charset="0"/>
              </a:rPr>
              <a:t>হয়েছে</a:t>
            </a:r>
            <a:endParaRPr lang="en-US" sz="2700" b="0" strike="noStrike" spc="-1" dirty="0">
              <a:latin typeface="NikoshBAN" pitchFamily="2" charset="0"/>
              <a:cs typeface="NikoshBAN" pitchFamily="2" charset="0"/>
            </a:endParaRPr>
          </a:p>
        </p:txBody>
      </p:sp>
    </p:spTree>
    <p:extLst>
      <p:ext uri="{BB962C8B-B14F-4D97-AF65-F5344CB8AC3E}">
        <p14:creationId xmlns:p14="http://schemas.microsoft.com/office/powerpoint/2010/main" val="380696045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xmlns:p15="http://schemas.microsoft.com/office/powerpoint/2012/main">
      <p:transition spd="med">
        <p:fade/>
      </p:transition>
    </mc:Fallback>
  </mc:AlternateContent>
  <p:timing>
    <p:tnLst>
      <p:par>
        <p:cTn id="1" dur="indefinite" restart="never" nodeType="tmRoot">
          <p:childTnLst>
            <p:seq>
              <p:cTn id="2" restart="whenNotActive" fill="hold" nodeType="interactiveSeq">
                <p:stCondLst>
                  <p:cond evt="onClick" delay="0">
                    <p:tgtEl>
                      <p:spTgt spid="757"/>
                    </p:tgtEl>
                  </p:cond>
                </p:stCondLst>
                <p:childTnLst>
                  <p:par>
                    <p:cTn id="3" fill="hold">
                      <p:stCondLst>
                        <p:cond evt="onClick" delay="0">
                          <p:tgtEl>
                            <p:spTgt spid="757"/>
                          </p:tgtEl>
                        </p:cond>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anim calcmode="lin" valueType="num">
                                      <p:cBhvr additive="repl">
                                        <p:cTn id="7" dur="1000" fill="hold"/>
                                        <p:tgtEl>
                                          <p:spTgt spid="762"/>
                                        </p:tgtEl>
                                        <p:attrNameLst>
                                          <p:attrName>ppt_w</p:attrName>
                                        </p:attrNameLst>
                                      </p:cBhvr>
                                      <p:tavLst>
                                        <p:tav tm="0">
                                          <p:val>
                                            <p:fltVal val="0"/>
                                          </p:val>
                                        </p:tav>
                                        <p:tav tm="100000">
                                          <p:val>
                                            <p:strVal val="#ppt_w"/>
                                          </p:val>
                                        </p:tav>
                                      </p:tavLst>
                                    </p:anim>
                                    <p:anim calcmode="lin" valueType="num">
                                      <p:cBhvr additive="repl">
                                        <p:cTn id="8" dur="1000" fill="hold"/>
                                        <p:tgtEl>
                                          <p:spTgt spid="762"/>
                                        </p:tgtEl>
                                        <p:attrNameLst>
                                          <p:attrName>ppt_h</p:attrName>
                                        </p:attrNameLst>
                                      </p:cBhvr>
                                      <p:tavLst>
                                        <p:tav tm="0">
                                          <p:val>
                                            <p:fltVal val="0"/>
                                          </p:val>
                                        </p:tav>
                                        <p:tav tm="100000">
                                          <p:val>
                                            <p:strVal val="#ppt_h"/>
                                          </p:val>
                                        </p:tav>
                                      </p:tavLst>
                                    </p:anim>
                                    <p:animEffect transition="in" filter="fade">
                                      <p:cBhvr additive="repl">
                                        <p:cTn id="9" dur="1000"/>
                                        <p:tgtEl>
                                          <p:spTgt spid="762"/>
                                        </p:tgtEl>
                                      </p:cBhvr>
                                    </p:animEffect>
                                  </p:childTnLst>
                                </p:cTn>
                              </p:par>
                            </p:childTnLst>
                          </p:cTn>
                        </p:par>
                        <p:par>
                          <p:cTn id="10" fill="hold">
                            <p:stCondLst>
                              <p:cond delay="1000"/>
                            </p:stCondLst>
                            <p:childTnLst>
                              <p:par>
                                <p:cTn id="11" presetID="23" presetClass="exit" presetSubtype="32" fill="hold" nodeType="afterEffect">
                                  <p:stCondLst>
                                    <p:cond delay="0"/>
                                  </p:stCondLst>
                                  <p:childTnLst>
                                    <p:anim calcmode="lin" valueType="num">
                                      <p:cBhvr additive="repl">
                                        <p:cTn id="12" dur="500"/>
                                        <p:tgtEl>
                                          <p:spTgt spid="762"/>
                                        </p:tgtEl>
                                        <p:attrNameLst>
                                          <p:attrName>ppt_w</p:attrName>
                                        </p:attrNameLst>
                                      </p:cBhvr>
                                      <p:tavLst>
                                        <p:tav tm="0">
                                          <p:val>
                                            <p:strVal val="#ppt_w"/>
                                          </p:val>
                                        </p:tav>
                                        <p:tav tm="100000">
                                          <p:val>
                                            <p:fltVal val="0"/>
                                          </p:val>
                                        </p:tav>
                                      </p:tavLst>
                                    </p:anim>
                                    <p:anim calcmode="lin" valueType="num">
                                      <p:cBhvr additive="repl">
                                        <p:cTn id="13" dur="500"/>
                                        <p:tgtEl>
                                          <p:spTgt spid="762"/>
                                        </p:tgtEl>
                                        <p:attrNameLst>
                                          <p:attrName>ppt_h</p:attrName>
                                        </p:attrNameLst>
                                      </p:cBhvr>
                                      <p:tavLst>
                                        <p:tav tm="0">
                                          <p:val>
                                            <p:strVal val="#ppt_h"/>
                                          </p:val>
                                        </p:tav>
                                        <p:tav tm="100000">
                                          <p:val>
                                            <p:fltVal val="0"/>
                                          </p:val>
                                        </p:tav>
                                      </p:tavLst>
                                    </p:anim>
                                    <p:set>
                                      <p:cBhvr>
                                        <p:cTn id="14" dur="1" fill="hold">
                                          <p:stCondLst>
                                            <p:cond delay="499"/>
                                          </p:stCondLst>
                                        </p:cTn>
                                        <p:tgtEl>
                                          <p:spTgt spid="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15" restart="whenNotActive" fill="hold" nodeType="interactiveSeq">
                <p:stCondLst>
                  <p:cond evt="onClick" delay="0">
                    <p:tgtEl>
                      <p:spTgt spid="755"/>
                    </p:tgtEl>
                  </p:cond>
                </p:stCondLst>
                <p:childTnLst>
                  <p:par>
                    <p:cTn id="16" fill="hold">
                      <p:stCondLst>
                        <p:cond evt="onClick" delay="0">
                          <p:tgtEl>
                            <p:spTgt spid="755"/>
                          </p:tgtEl>
                        </p:cond>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762"/>
                                        </p:tgtEl>
                                        <p:attrNameLst>
                                          <p:attrName>style.visibility</p:attrName>
                                        </p:attrNameLst>
                                      </p:cBhvr>
                                      <p:to>
                                        <p:strVal val="visible"/>
                                      </p:to>
                                    </p:set>
                                    <p:anim calcmode="lin" valueType="num">
                                      <p:cBhvr additive="repl">
                                        <p:cTn id="20" dur="1000" fill="hold"/>
                                        <p:tgtEl>
                                          <p:spTgt spid="762"/>
                                        </p:tgtEl>
                                        <p:attrNameLst>
                                          <p:attrName>ppt_w</p:attrName>
                                        </p:attrNameLst>
                                      </p:cBhvr>
                                      <p:tavLst>
                                        <p:tav tm="0">
                                          <p:val>
                                            <p:fltVal val="0"/>
                                          </p:val>
                                        </p:tav>
                                        <p:tav tm="100000">
                                          <p:val>
                                            <p:strVal val="#ppt_w"/>
                                          </p:val>
                                        </p:tav>
                                      </p:tavLst>
                                    </p:anim>
                                    <p:anim calcmode="lin" valueType="num">
                                      <p:cBhvr additive="repl">
                                        <p:cTn id="21" dur="1000" fill="hold"/>
                                        <p:tgtEl>
                                          <p:spTgt spid="762"/>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xit" presetSubtype="32" fill="hold" nodeType="afterEffect">
                                  <p:stCondLst>
                                    <p:cond delay="0"/>
                                  </p:stCondLst>
                                  <p:childTnLst>
                                    <p:anim calcmode="lin" valueType="num">
                                      <p:cBhvr additive="repl">
                                        <p:cTn id="24" dur="750"/>
                                        <p:tgtEl>
                                          <p:spTgt spid="762"/>
                                        </p:tgtEl>
                                        <p:attrNameLst>
                                          <p:attrName>ppt_w</p:attrName>
                                        </p:attrNameLst>
                                      </p:cBhvr>
                                      <p:tavLst>
                                        <p:tav tm="0">
                                          <p:val>
                                            <p:strVal val="#ppt_w"/>
                                          </p:val>
                                        </p:tav>
                                        <p:tav tm="100000">
                                          <p:val>
                                            <p:fltVal val="0"/>
                                          </p:val>
                                        </p:tav>
                                      </p:tavLst>
                                    </p:anim>
                                    <p:anim calcmode="lin" valueType="num">
                                      <p:cBhvr additive="repl">
                                        <p:cTn id="25" dur="750"/>
                                        <p:tgtEl>
                                          <p:spTgt spid="762"/>
                                        </p:tgtEl>
                                        <p:attrNameLst>
                                          <p:attrName>ppt_h</p:attrName>
                                        </p:attrNameLst>
                                      </p:cBhvr>
                                      <p:tavLst>
                                        <p:tav tm="0">
                                          <p:val>
                                            <p:strVal val="#ppt_h"/>
                                          </p:val>
                                        </p:tav>
                                        <p:tav tm="100000">
                                          <p:val>
                                            <p:fltVal val="0"/>
                                          </p:val>
                                        </p:tav>
                                      </p:tavLst>
                                    </p:anim>
                                    <p:set>
                                      <p:cBhvr>
                                        <p:cTn id="26" dur="1" fill="hold">
                                          <p:stCondLst>
                                            <p:cond delay="749"/>
                                          </p:stCondLst>
                                        </p:cTn>
                                        <p:tgtEl>
                                          <p:spTgt spid="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27" restart="whenNotActive" fill="hold" nodeType="interactiveSeq">
                <p:stCondLst>
                  <p:cond evt="onClick" delay="0">
                    <p:tgtEl>
                      <p:spTgt spid="759"/>
                    </p:tgtEl>
                  </p:cond>
                </p:stCondLst>
                <p:childTnLst>
                  <p:par>
                    <p:cTn id="28" fill="hold">
                      <p:stCondLst>
                        <p:cond evt="onClick" delay="0">
                          <p:tgtEl>
                            <p:spTgt spid="759"/>
                          </p:tgtEl>
                        </p:cond>
                      </p:stCondLst>
                      <p:childTnLst>
                        <p:par>
                          <p:cTn id="29" fill="hold">
                            <p:stCondLst>
                              <p:cond delay="0"/>
                            </p:stCondLst>
                            <p:childTnLst>
                              <p:par>
                                <p:cTn id="30" presetID="23" presetClass="entr" presetSubtype="16" fill="hold" nodeType="afterEffect">
                                  <p:stCondLst>
                                    <p:cond delay="0"/>
                                  </p:stCondLst>
                                  <p:childTnLst>
                                    <p:set>
                                      <p:cBhvr>
                                        <p:cTn id="31" dur="1" fill="hold">
                                          <p:stCondLst>
                                            <p:cond delay="0"/>
                                          </p:stCondLst>
                                        </p:cTn>
                                        <p:tgtEl>
                                          <p:spTgt spid="762"/>
                                        </p:tgtEl>
                                        <p:attrNameLst>
                                          <p:attrName>style.visibility</p:attrName>
                                        </p:attrNameLst>
                                      </p:cBhvr>
                                      <p:to>
                                        <p:strVal val="visible"/>
                                      </p:to>
                                    </p:set>
                                    <p:anim calcmode="lin" valueType="num">
                                      <p:cBhvr additive="repl">
                                        <p:cTn id="32" dur="1000" fill="hold"/>
                                        <p:tgtEl>
                                          <p:spTgt spid="762"/>
                                        </p:tgtEl>
                                        <p:attrNameLst>
                                          <p:attrName>ppt_w</p:attrName>
                                        </p:attrNameLst>
                                      </p:cBhvr>
                                      <p:tavLst>
                                        <p:tav tm="0">
                                          <p:val>
                                            <p:fltVal val="0"/>
                                          </p:val>
                                        </p:tav>
                                        <p:tav tm="100000">
                                          <p:val>
                                            <p:strVal val="#ppt_w"/>
                                          </p:val>
                                        </p:tav>
                                      </p:tavLst>
                                    </p:anim>
                                    <p:anim calcmode="lin" valueType="num">
                                      <p:cBhvr additive="repl">
                                        <p:cTn id="33" dur="1000" fill="hold"/>
                                        <p:tgtEl>
                                          <p:spTgt spid="762"/>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3" presetClass="exit" presetSubtype="32" fill="hold" nodeType="afterEffect">
                                  <p:stCondLst>
                                    <p:cond delay="0"/>
                                  </p:stCondLst>
                                  <p:childTnLst>
                                    <p:anim calcmode="lin" valueType="num">
                                      <p:cBhvr additive="repl">
                                        <p:cTn id="36" dur="750"/>
                                        <p:tgtEl>
                                          <p:spTgt spid="762"/>
                                        </p:tgtEl>
                                        <p:attrNameLst>
                                          <p:attrName>ppt_w</p:attrName>
                                        </p:attrNameLst>
                                      </p:cBhvr>
                                      <p:tavLst>
                                        <p:tav tm="0">
                                          <p:val>
                                            <p:strVal val="#ppt_w"/>
                                          </p:val>
                                        </p:tav>
                                        <p:tav tm="100000">
                                          <p:val>
                                            <p:fltVal val="0"/>
                                          </p:val>
                                        </p:tav>
                                      </p:tavLst>
                                    </p:anim>
                                    <p:anim calcmode="lin" valueType="num">
                                      <p:cBhvr additive="repl">
                                        <p:cTn id="37" dur="750"/>
                                        <p:tgtEl>
                                          <p:spTgt spid="762"/>
                                        </p:tgtEl>
                                        <p:attrNameLst>
                                          <p:attrName>ppt_h</p:attrName>
                                        </p:attrNameLst>
                                      </p:cBhvr>
                                      <p:tavLst>
                                        <p:tav tm="0">
                                          <p:val>
                                            <p:strVal val="#ppt_h"/>
                                          </p:val>
                                        </p:tav>
                                        <p:tav tm="100000">
                                          <p:val>
                                            <p:fltVal val="0"/>
                                          </p:val>
                                        </p:tav>
                                      </p:tavLst>
                                    </p:anim>
                                    <p:set>
                                      <p:cBhvr>
                                        <p:cTn id="38" dur="1" fill="hold">
                                          <p:stCondLst>
                                            <p:cond delay="749"/>
                                          </p:stCondLst>
                                        </p:cTn>
                                        <p:tgtEl>
                                          <p:spTgt spid="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39" restart="whenNotActive" fill="hold" nodeType="interactiveSeq">
                <p:stCondLst>
                  <p:cond evt="onClick" delay="0">
                    <p:tgtEl>
                      <p:spTgt spid="767"/>
                    </p:tgtEl>
                  </p:cond>
                </p:stCondLst>
                <p:childTnLst>
                  <p:par>
                    <p:cTn id="40" fill="hold">
                      <p:stCondLst>
                        <p:cond evt="onClick" delay="0">
                          <p:tgtEl>
                            <p:spTgt spid="767"/>
                          </p:tgtEl>
                        </p:cond>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762"/>
                                        </p:tgtEl>
                                        <p:attrNameLst>
                                          <p:attrName>style.visibility</p:attrName>
                                        </p:attrNameLst>
                                      </p:cBhvr>
                                      <p:to>
                                        <p:strVal val="visible"/>
                                      </p:to>
                                    </p:set>
                                    <p:anim calcmode="lin" valueType="num">
                                      <p:cBhvr additive="repl">
                                        <p:cTn id="44" dur="1000" fill="hold"/>
                                        <p:tgtEl>
                                          <p:spTgt spid="762"/>
                                        </p:tgtEl>
                                        <p:attrNameLst>
                                          <p:attrName>ppt_w</p:attrName>
                                        </p:attrNameLst>
                                      </p:cBhvr>
                                      <p:tavLst>
                                        <p:tav tm="0">
                                          <p:val>
                                            <p:fltVal val="0"/>
                                          </p:val>
                                        </p:tav>
                                        <p:tav tm="100000">
                                          <p:val>
                                            <p:strVal val="#ppt_w"/>
                                          </p:val>
                                        </p:tav>
                                      </p:tavLst>
                                    </p:anim>
                                    <p:anim calcmode="lin" valueType="num">
                                      <p:cBhvr additive="repl">
                                        <p:cTn id="45" dur="1000" fill="hold"/>
                                        <p:tgtEl>
                                          <p:spTgt spid="762"/>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3" presetClass="exit" presetSubtype="32" fill="hold" nodeType="afterEffect">
                                  <p:stCondLst>
                                    <p:cond delay="0"/>
                                  </p:stCondLst>
                                  <p:childTnLst>
                                    <p:anim calcmode="lin" valueType="num">
                                      <p:cBhvr additive="repl">
                                        <p:cTn id="48" dur="500"/>
                                        <p:tgtEl>
                                          <p:spTgt spid="762"/>
                                        </p:tgtEl>
                                        <p:attrNameLst>
                                          <p:attrName>ppt_w</p:attrName>
                                        </p:attrNameLst>
                                      </p:cBhvr>
                                      <p:tavLst>
                                        <p:tav tm="0">
                                          <p:val>
                                            <p:strVal val="#ppt_w"/>
                                          </p:val>
                                        </p:tav>
                                        <p:tav tm="100000">
                                          <p:val>
                                            <p:fltVal val="0"/>
                                          </p:val>
                                        </p:tav>
                                      </p:tavLst>
                                    </p:anim>
                                    <p:anim calcmode="lin" valueType="num">
                                      <p:cBhvr additive="repl">
                                        <p:cTn id="49" dur="500"/>
                                        <p:tgtEl>
                                          <p:spTgt spid="762"/>
                                        </p:tgtEl>
                                        <p:attrNameLst>
                                          <p:attrName>ppt_h</p:attrName>
                                        </p:attrNameLst>
                                      </p:cBhvr>
                                      <p:tavLst>
                                        <p:tav tm="0">
                                          <p:val>
                                            <p:strVal val="#ppt_h"/>
                                          </p:val>
                                        </p:tav>
                                        <p:tav tm="100000">
                                          <p:val>
                                            <p:fltVal val="0"/>
                                          </p:val>
                                        </p:tav>
                                      </p:tavLst>
                                    </p:anim>
                                    <p:set>
                                      <p:cBhvr>
                                        <p:cTn id="50" dur="1" fill="hold">
                                          <p:stCondLst>
                                            <p:cond delay="499"/>
                                          </p:stCondLst>
                                        </p:cTn>
                                        <p:tgtEl>
                                          <p:spTgt spid="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51" restart="whenNotActive" fill="hold" nodeType="interactiveSeq">
                <p:stCondLst>
                  <p:cond evt="onClick" delay="0">
                    <p:tgtEl>
                      <p:spTgt spid="765"/>
                    </p:tgtEl>
                  </p:cond>
                </p:stCondLst>
                <p:childTnLst>
                  <p:par>
                    <p:cTn id="52" fill="hold">
                      <p:stCondLst>
                        <p:cond evt="onClick" delay="0">
                          <p:tgtEl>
                            <p:spTgt spid="765"/>
                          </p:tgtEl>
                        </p:cond>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762"/>
                                        </p:tgtEl>
                                        <p:attrNameLst>
                                          <p:attrName>style.visibility</p:attrName>
                                        </p:attrNameLst>
                                      </p:cBhvr>
                                      <p:to>
                                        <p:strVal val="visible"/>
                                      </p:to>
                                    </p:set>
                                    <p:anim calcmode="lin" valueType="num">
                                      <p:cBhvr additive="repl">
                                        <p:cTn id="56" dur="1000" fill="hold"/>
                                        <p:tgtEl>
                                          <p:spTgt spid="762"/>
                                        </p:tgtEl>
                                        <p:attrNameLst>
                                          <p:attrName>ppt_w</p:attrName>
                                        </p:attrNameLst>
                                      </p:cBhvr>
                                      <p:tavLst>
                                        <p:tav tm="0">
                                          <p:val>
                                            <p:fltVal val="0"/>
                                          </p:val>
                                        </p:tav>
                                        <p:tav tm="100000">
                                          <p:val>
                                            <p:strVal val="#ppt_w"/>
                                          </p:val>
                                        </p:tav>
                                      </p:tavLst>
                                    </p:anim>
                                    <p:anim calcmode="lin" valueType="num">
                                      <p:cBhvr additive="repl">
                                        <p:cTn id="57" dur="1000" fill="hold"/>
                                        <p:tgtEl>
                                          <p:spTgt spid="762"/>
                                        </p:tgtEl>
                                        <p:attrNameLst>
                                          <p:attrName>ppt_h</p:attrName>
                                        </p:attrNameLst>
                                      </p:cBhvr>
                                      <p:tavLst>
                                        <p:tav tm="0">
                                          <p:val>
                                            <p:fltVal val="0"/>
                                          </p:val>
                                        </p:tav>
                                        <p:tav tm="100000">
                                          <p:val>
                                            <p:strVal val="#ppt_h"/>
                                          </p:val>
                                        </p:tav>
                                      </p:tavLst>
                                    </p:anim>
                                  </p:childTnLst>
                                </p:cTn>
                              </p:par>
                            </p:childTnLst>
                          </p:cTn>
                        </p:par>
                        <p:par>
                          <p:cTn id="58" fill="hold">
                            <p:stCondLst>
                              <p:cond delay="1000"/>
                            </p:stCondLst>
                            <p:childTnLst>
                              <p:par>
                                <p:cTn id="59" presetID="23" presetClass="exit" presetSubtype="32" fill="hold" nodeType="afterEffect">
                                  <p:stCondLst>
                                    <p:cond delay="0"/>
                                  </p:stCondLst>
                                  <p:childTnLst>
                                    <p:anim calcmode="lin" valueType="num">
                                      <p:cBhvr additive="repl">
                                        <p:cTn id="60" dur="500"/>
                                        <p:tgtEl>
                                          <p:spTgt spid="762"/>
                                        </p:tgtEl>
                                        <p:attrNameLst>
                                          <p:attrName>ppt_w</p:attrName>
                                        </p:attrNameLst>
                                      </p:cBhvr>
                                      <p:tavLst>
                                        <p:tav tm="0">
                                          <p:val>
                                            <p:strVal val="#ppt_w"/>
                                          </p:val>
                                        </p:tav>
                                        <p:tav tm="100000">
                                          <p:val>
                                            <p:fltVal val="0"/>
                                          </p:val>
                                        </p:tav>
                                      </p:tavLst>
                                    </p:anim>
                                    <p:anim calcmode="lin" valueType="num">
                                      <p:cBhvr additive="repl">
                                        <p:cTn id="61" dur="500"/>
                                        <p:tgtEl>
                                          <p:spTgt spid="762"/>
                                        </p:tgtEl>
                                        <p:attrNameLst>
                                          <p:attrName>ppt_h</p:attrName>
                                        </p:attrNameLst>
                                      </p:cBhvr>
                                      <p:tavLst>
                                        <p:tav tm="0">
                                          <p:val>
                                            <p:strVal val="#ppt_h"/>
                                          </p:val>
                                        </p:tav>
                                        <p:tav tm="100000">
                                          <p:val>
                                            <p:fltVal val="0"/>
                                          </p:val>
                                        </p:tav>
                                      </p:tavLst>
                                    </p:anim>
                                    <p:set>
                                      <p:cBhvr>
                                        <p:cTn id="62" dur="1" fill="hold">
                                          <p:stCondLst>
                                            <p:cond delay="499"/>
                                          </p:stCondLst>
                                        </p:cTn>
                                        <p:tgtEl>
                                          <p:spTgt spid="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63" restart="whenNotActive" fill="hold" nodeType="interactiveSeq">
                <p:stCondLst>
                  <p:cond evt="onClick" delay="0">
                    <p:tgtEl>
                      <p:spTgt spid="766"/>
                    </p:tgtEl>
                  </p:cond>
                </p:stCondLst>
                <p:childTnLst>
                  <p:par>
                    <p:cTn id="64" fill="hold">
                      <p:stCondLst>
                        <p:cond evt="onClick" delay="0">
                          <p:tgtEl>
                            <p:spTgt spid="766"/>
                          </p:tgtEl>
                        </p:cond>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762"/>
                                        </p:tgtEl>
                                        <p:attrNameLst>
                                          <p:attrName>style.visibility</p:attrName>
                                        </p:attrNameLst>
                                      </p:cBhvr>
                                      <p:to>
                                        <p:strVal val="visible"/>
                                      </p:to>
                                    </p:set>
                                    <p:anim calcmode="lin" valueType="num">
                                      <p:cBhvr additive="repl">
                                        <p:cTn id="68" dur="1000" fill="hold"/>
                                        <p:tgtEl>
                                          <p:spTgt spid="762"/>
                                        </p:tgtEl>
                                        <p:attrNameLst>
                                          <p:attrName>ppt_w</p:attrName>
                                        </p:attrNameLst>
                                      </p:cBhvr>
                                      <p:tavLst>
                                        <p:tav tm="0">
                                          <p:val>
                                            <p:fltVal val="0"/>
                                          </p:val>
                                        </p:tav>
                                        <p:tav tm="100000">
                                          <p:val>
                                            <p:strVal val="#ppt_w"/>
                                          </p:val>
                                        </p:tav>
                                      </p:tavLst>
                                    </p:anim>
                                    <p:anim calcmode="lin" valueType="num">
                                      <p:cBhvr additive="repl">
                                        <p:cTn id="69" dur="1000" fill="hold"/>
                                        <p:tgtEl>
                                          <p:spTgt spid="762"/>
                                        </p:tgtEl>
                                        <p:attrNameLst>
                                          <p:attrName>ppt_h</p:attrName>
                                        </p:attrNameLst>
                                      </p:cBhvr>
                                      <p:tavLst>
                                        <p:tav tm="0">
                                          <p:val>
                                            <p:fltVal val="0"/>
                                          </p:val>
                                        </p:tav>
                                        <p:tav tm="100000">
                                          <p:val>
                                            <p:strVal val="#ppt_h"/>
                                          </p:val>
                                        </p:tav>
                                      </p:tavLst>
                                    </p:anim>
                                  </p:childTnLst>
                                </p:cTn>
                              </p:par>
                            </p:childTnLst>
                          </p:cTn>
                        </p:par>
                        <p:par>
                          <p:cTn id="70" fill="hold">
                            <p:stCondLst>
                              <p:cond delay="1000"/>
                            </p:stCondLst>
                            <p:childTnLst>
                              <p:par>
                                <p:cTn id="71" presetID="23" presetClass="exit" presetSubtype="32" fill="hold" nodeType="afterEffect">
                                  <p:stCondLst>
                                    <p:cond delay="0"/>
                                  </p:stCondLst>
                                  <p:childTnLst>
                                    <p:anim calcmode="lin" valueType="num">
                                      <p:cBhvr additive="repl">
                                        <p:cTn id="72" dur="500"/>
                                        <p:tgtEl>
                                          <p:spTgt spid="762"/>
                                        </p:tgtEl>
                                        <p:attrNameLst>
                                          <p:attrName>ppt_w</p:attrName>
                                        </p:attrNameLst>
                                      </p:cBhvr>
                                      <p:tavLst>
                                        <p:tav tm="0">
                                          <p:val>
                                            <p:strVal val="#ppt_w"/>
                                          </p:val>
                                        </p:tav>
                                        <p:tav tm="100000">
                                          <p:val>
                                            <p:fltVal val="0"/>
                                          </p:val>
                                        </p:tav>
                                      </p:tavLst>
                                    </p:anim>
                                    <p:anim calcmode="lin" valueType="num">
                                      <p:cBhvr additive="repl">
                                        <p:cTn id="73" dur="500"/>
                                        <p:tgtEl>
                                          <p:spTgt spid="762"/>
                                        </p:tgtEl>
                                        <p:attrNameLst>
                                          <p:attrName>ppt_h</p:attrName>
                                        </p:attrNameLst>
                                      </p:cBhvr>
                                      <p:tavLst>
                                        <p:tav tm="0">
                                          <p:val>
                                            <p:strVal val="#ppt_h"/>
                                          </p:val>
                                        </p:tav>
                                        <p:tav tm="100000">
                                          <p:val>
                                            <p:fltVal val="0"/>
                                          </p:val>
                                        </p:tav>
                                      </p:tavLst>
                                    </p:anim>
                                    <p:set>
                                      <p:cBhvr>
                                        <p:cTn id="74" dur="1" fill="hold">
                                          <p:stCondLst>
                                            <p:cond delay="499"/>
                                          </p:stCondLst>
                                        </p:cTn>
                                        <p:tgtEl>
                                          <p:spTgt spid="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75" restart="whenNotActive" fill="hold" nodeType="interactiveSeq">
                <p:stCondLst>
                  <p:cond evt="onClick" delay="0">
                    <p:tgtEl>
                      <p:spTgt spid="758"/>
                    </p:tgtEl>
                  </p:cond>
                </p:stCondLst>
                <p:childTnLst>
                  <p:par>
                    <p:cTn id="76" fill="hold">
                      <p:stCondLst>
                        <p:cond evt="onClick" delay="0">
                          <p:tgtEl>
                            <p:spTgt spid="758"/>
                          </p:tgtEl>
                        </p:cond>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768"/>
                                        </p:tgtEl>
                                        <p:attrNameLst>
                                          <p:attrName>style.visibility</p:attrName>
                                        </p:attrNameLst>
                                      </p:cBhvr>
                                      <p:to>
                                        <p:strVal val="visible"/>
                                      </p:to>
                                    </p:set>
                                    <p:anim calcmode="lin" valueType="num">
                                      <p:cBhvr additive="repl">
                                        <p:cTn id="80" dur="1750" fill="hold"/>
                                        <p:tgtEl>
                                          <p:spTgt spid="768"/>
                                        </p:tgtEl>
                                        <p:attrNameLst>
                                          <p:attrName>ppt_w</p:attrName>
                                        </p:attrNameLst>
                                      </p:cBhvr>
                                      <p:tavLst>
                                        <p:tav tm="0">
                                          <p:val>
                                            <p:fltVal val="0"/>
                                          </p:val>
                                        </p:tav>
                                        <p:tav tm="100000">
                                          <p:val>
                                            <p:strVal val="#ppt_w"/>
                                          </p:val>
                                        </p:tav>
                                      </p:tavLst>
                                    </p:anim>
                                    <p:anim calcmode="lin" valueType="num">
                                      <p:cBhvr additive="repl">
                                        <p:cTn id="81" dur="1750" fill="hold"/>
                                        <p:tgtEl>
                                          <p:spTgt spid="768"/>
                                        </p:tgtEl>
                                        <p:attrNameLst>
                                          <p:attrName>ppt_h</p:attrName>
                                        </p:attrNameLst>
                                      </p:cBhvr>
                                      <p:tavLst>
                                        <p:tav tm="0">
                                          <p:val>
                                            <p:fltVal val="0"/>
                                          </p:val>
                                        </p:tav>
                                        <p:tav tm="100000">
                                          <p:val>
                                            <p:strVal val="#ppt_h"/>
                                          </p:val>
                                        </p:tav>
                                      </p:tavLst>
                                    </p:anim>
                                    <p:animEffect transition="in" filter="fade">
                                      <p:cBhvr additive="repl">
                                        <p:cTn id="82" dur="1750"/>
                                        <p:tgtEl>
                                          <p:spTgt spid="768"/>
                                        </p:tgtEl>
                                      </p:cBhvr>
                                    </p:animEffect>
                                    <p:par>
                                      <p:cTn id="83"/>
                                    </p:par>
                                  </p:childTnLst>
                                </p:cTn>
                              </p:par>
                            </p:childTnLst>
                          </p:cTn>
                        </p:par>
                        <p:par>
                          <p:cTn id="84" fill="hold">
                            <p:stCondLst>
                              <p:cond delay="1750"/>
                            </p:stCondLst>
                            <p:childTnLst>
                              <p:par>
                                <p:cTn id="85" presetID="23" presetClass="exit" presetSubtype="32" fill="hold" nodeType="afterEffect">
                                  <p:stCondLst>
                                    <p:cond delay="0"/>
                                  </p:stCondLst>
                                  <p:childTnLst>
                                    <p:anim calcmode="lin" valueType="num">
                                      <p:cBhvr additive="repl">
                                        <p:cTn id="86" dur="500"/>
                                        <p:tgtEl>
                                          <p:spTgt spid="768"/>
                                        </p:tgtEl>
                                        <p:attrNameLst>
                                          <p:attrName>ppt_w</p:attrName>
                                        </p:attrNameLst>
                                      </p:cBhvr>
                                      <p:tavLst>
                                        <p:tav tm="0">
                                          <p:val>
                                            <p:strVal val="#ppt_w"/>
                                          </p:val>
                                        </p:tav>
                                        <p:tav tm="100000">
                                          <p:val>
                                            <p:fltVal val="0"/>
                                          </p:val>
                                        </p:tav>
                                      </p:tavLst>
                                    </p:anim>
                                    <p:anim calcmode="lin" valueType="num">
                                      <p:cBhvr additive="repl">
                                        <p:cTn id="87" dur="500"/>
                                        <p:tgtEl>
                                          <p:spTgt spid="768"/>
                                        </p:tgtEl>
                                        <p:attrNameLst>
                                          <p:attrName>ppt_h</p:attrName>
                                        </p:attrNameLst>
                                      </p:cBhvr>
                                      <p:tavLst>
                                        <p:tav tm="0">
                                          <p:val>
                                            <p:strVal val="#ppt_h"/>
                                          </p:val>
                                        </p:tav>
                                        <p:tav tm="100000">
                                          <p:val>
                                            <p:fltVal val="0"/>
                                          </p:val>
                                        </p:tav>
                                      </p:tavLst>
                                    </p:anim>
                                    <p:set>
                                      <p:cBhvr>
                                        <p:cTn id="88" dur="1" fill="hold">
                                          <p:stCondLst>
                                            <p:cond delay="499"/>
                                          </p:stCondLst>
                                        </p:cTn>
                                        <p:tgtEl>
                                          <p:spTgt spid="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89" restart="whenNotActive" fill="hold" nodeType="interactiveSeq">
                <p:stCondLst>
                  <p:cond evt="onClick" delay="0">
                    <p:tgtEl>
                      <p:spTgt spid="763"/>
                    </p:tgtEl>
                  </p:cond>
                </p:stCondLst>
                <p:childTnLst>
                  <p:par>
                    <p:cTn id="90" fill="hold">
                      <p:stCondLst>
                        <p:cond evt="onClick" delay="0">
                          <p:tgtEl>
                            <p:spTgt spid="763"/>
                          </p:tgtEl>
                        </p:cond>
                      </p:stCondLst>
                      <p:childTnLst>
                        <p:par>
                          <p:cTn id="91" fill="hold">
                            <p:stCondLst>
                              <p:cond delay="0"/>
                            </p:stCondLst>
                            <p:childTnLst>
                              <p:par>
                                <p:cTn id="92" presetID="23" presetClass="entr" presetSubtype="16" fill="hold" nodeType="clickEffect">
                                  <p:stCondLst>
                                    <p:cond delay="0"/>
                                  </p:stCondLst>
                                  <p:childTnLst>
                                    <p:set>
                                      <p:cBhvr>
                                        <p:cTn id="93" dur="1" fill="hold">
                                          <p:stCondLst>
                                            <p:cond delay="0"/>
                                          </p:stCondLst>
                                        </p:cTn>
                                        <p:tgtEl>
                                          <p:spTgt spid="768"/>
                                        </p:tgtEl>
                                        <p:attrNameLst>
                                          <p:attrName>style.visibility</p:attrName>
                                        </p:attrNameLst>
                                      </p:cBhvr>
                                      <p:to>
                                        <p:strVal val="visible"/>
                                      </p:to>
                                    </p:set>
                                    <p:anim calcmode="lin" valueType="num">
                                      <p:cBhvr additive="repl">
                                        <p:cTn id="94" dur="1500" fill="hold"/>
                                        <p:tgtEl>
                                          <p:spTgt spid="768"/>
                                        </p:tgtEl>
                                        <p:attrNameLst>
                                          <p:attrName>ppt_w</p:attrName>
                                        </p:attrNameLst>
                                      </p:cBhvr>
                                      <p:tavLst>
                                        <p:tav tm="0">
                                          <p:val>
                                            <p:fltVal val="0"/>
                                          </p:val>
                                        </p:tav>
                                        <p:tav tm="100000">
                                          <p:val>
                                            <p:strVal val="#ppt_w"/>
                                          </p:val>
                                        </p:tav>
                                      </p:tavLst>
                                    </p:anim>
                                    <p:anim calcmode="lin" valueType="num">
                                      <p:cBhvr additive="repl">
                                        <p:cTn id="95" dur="1500" fill="hold"/>
                                        <p:tgtEl>
                                          <p:spTgt spid="768"/>
                                        </p:tgtEl>
                                        <p:attrNameLst>
                                          <p:attrName>ppt_h</p:attrName>
                                        </p:attrNameLst>
                                      </p:cBhvr>
                                      <p:tavLst>
                                        <p:tav tm="0">
                                          <p:val>
                                            <p:fltVal val="0"/>
                                          </p:val>
                                        </p:tav>
                                        <p:tav tm="100000">
                                          <p:val>
                                            <p:strVal val="#ppt_h"/>
                                          </p:val>
                                        </p:tav>
                                      </p:tavLst>
                                    </p:anim>
                                    <p:par>
                                      <p:cTn id="96"/>
                                    </p:par>
                                  </p:childTnLst>
                                </p:cTn>
                              </p:par>
                            </p:childTnLst>
                          </p:cTn>
                        </p:par>
                        <p:par>
                          <p:cTn id="97" fill="hold">
                            <p:stCondLst>
                              <p:cond delay="1500"/>
                            </p:stCondLst>
                            <p:childTnLst>
                              <p:par>
                                <p:cTn id="98" presetID="23" presetClass="exit" presetSubtype="32" fill="hold" nodeType="afterEffect">
                                  <p:stCondLst>
                                    <p:cond delay="0"/>
                                  </p:stCondLst>
                                  <p:childTnLst>
                                    <p:anim calcmode="lin" valueType="num">
                                      <p:cBhvr additive="repl">
                                        <p:cTn id="99" dur="500"/>
                                        <p:tgtEl>
                                          <p:spTgt spid="768"/>
                                        </p:tgtEl>
                                        <p:attrNameLst>
                                          <p:attrName>ppt_w</p:attrName>
                                        </p:attrNameLst>
                                      </p:cBhvr>
                                      <p:tavLst>
                                        <p:tav tm="0">
                                          <p:val>
                                            <p:strVal val="#ppt_w"/>
                                          </p:val>
                                        </p:tav>
                                        <p:tav tm="100000">
                                          <p:val>
                                            <p:fltVal val="0"/>
                                          </p:val>
                                        </p:tav>
                                      </p:tavLst>
                                    </p:anim>
                                    <p:anim calcmode="lin" valueType="num">
                                      <p:cBhvr additive="repl">
                                        <p:cTn id="100" dur="500"/>
                                        <p:tgtEl>
                                          <p:spTgt spid="768"/>
                                        </p:tgtEl>
                                        <p:attrNameLst>
                                          <p:attrName>ppt_h</p:attrName>
                                        </p:attrNameLst>
                                      </p:cBhvr>
                                      <p:tavLst>
                                        <p:tav tm="0">
                                          <p:val>
                                            <p:strVal val="#ppt_h"/>
                                          </p:val>
                                        </p:tav>
                                        <p:tav tm="100000">
                                          <p:val>
                                            <p:fltVal val="0"/>
                                          </p:val>
                                        </p:tav>
                                      </p:tavLst>
                                    </p:anim>
                                    <p:set>
                                      <p:cBhvr>
                                        <p:cTn id="101" dur="1" fill="hold">
                                          <p:stCondLst>
                                            <p:cond delay="499"/>
                                          </p:stCondLst>
                                        </p:cTn>
                                        <p:tgtEl>
                                          <p:spTgt spid="7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CustomShape 1"/>
          <p:cNvSpPr/>
          <p:nvPr/>
        </p:nvSpPr>
        <p:spPr>
          <a:xfrm>
            <a:off x="5160960" y="1703040"/>
            <a:ext cx="2857320" cy="439127"/>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lIns="68760" tIns="34560" rIns="68760" bIns="34560">
            <a:spAutoFit/>
          </a:bodyPr>
          <a:lstStyle/>
          <a:p>
            <a:pPr>
              <a:lnSpc>
                <a:spcPct val="100000"/>
              </a:lnSpc>
            </a:pPr>
            <a:r>
              <a:rPr lang="en-US" sz="2400" b="0" strike="noStrike" spc="-1">
                <a:solidFill>
                  <a:srgbClr val="FF2549"/>
                </a:solidFill>
                <a:latin typeface="NikoshBAN" pitchFamily="2" charset="0"/>
                <a:cs typeface="NikoshBAN" pitchFamily="2" charset="0"/>
              </a:rPr>
              <a:t>(খ) মেলা থেকে </a:t>
            </a:r>
            <a:r>
              <a:rPr lang="en-US" sz="1800" b="0" strike="noStrike" spc="-1">
                <a:solidFill>
                  <a:srgbClr val="FF2549"/>
                </a:solidFill>
                <a:latin typeface="NikoshBAN" pitchFamily="2" charset="0"/>
                <a:cs typeface="NikoshBAN" pitchFamily="2" charset="0"/>
              </a:rPr>
              <a:t> </a:t>
            </a:r>
            <a:endParaRPr lang="en-US" sz="1800" b="0" strike="noStrike" spc="-1">
              <a:latin typeface="NikoshBAN" pitchFamily="2" charset="0"/>
              <a:cs typeface="NikoshBAN" pitchFamily="2" charset="0"/>
            </a:endParaRPr>
          </a:p>
        </p:txBody>
      </p:sp>
      <p:sp>
        <p:nvSpPr>
          <p:cNvPr id="770" name="CustomShape 2"/>
          <p:cNvSpPr/>
          <p:nvPr/>
        </p:nvSpPr>
        <p:spPr>
          <a:xfrm>
            <a:off x="1156680" y="1001760"/>
            <a:ext cx="6861600" cy="346794"/>
          </a:xfrm>
          <a:prstGeom prst="rect">
            <a:avLst/>
          </a:prstGeom>
          <a:ln>
            <a:solidFill>
              <a:srgbClr val="71B41D"/>
            </a:solidFill>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800" b="0" strike="noStrike" spc="-114">
                <a:solidFill>
                  <a:srgbClr val="600000"/>
                </a:solidFill>
                <a:latin typeface="NikoshBAN" pitchFamily="2" charset="0"/>
                <a:cs typeface="NikoshBAN" pitchFamily="2" charset="0"/>
              </a:rPr>
              <a:t>3।      পাখিদের কী থেকে সবাই   সুর তুলে নেয়?  </a:t>
            </a:r>
            <a:endParaRPr lang="en-US" sz="1800" b="0" strike="noStrike" spc="-1">
              <a:latin typeface="NikoshBAN" pitchFamily="2" charset="0"/>
              <a:cs typeface="NikoshBAN" pitchFamily="2" charset="0"/>
            </a:endParaRPr>
          </a:p>
        </p:txBody>
      </p:sp>
      <p:sp>
        <p:nvSpPr>
          <p:cNvPr id="771" name="CustomShape 3"/>
          <p:cNvSpPr/>
          <p:nvPr/>
        </p:nvSpPr>
        <p:spPr>
          <a:xfrm>
            <a:off x="1156680" y="1704000"/>
            <a:ext cx="3002040" cy="439127"/>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lIns="68760" tIns="34560" rIns="68760" bIns="34560">
            <a:spAutoFit/>
          </a:bodyPr>
          <a:lstStyle/>
          <a:p>
            <a:pPr>
              <a:lnSpc>
                <a:spcPct val="100000"/>
              </a:lnSpc>
            </a:pPr>
            <a:r>
              <a:rPr lang="en-US" sz="2400" b="0" strike="noStrike" spc="-1">
                <a:solidFill>
                  <a:srgbClr val="FF2549"/>
                </a:solidFill>
                <a:latin typeface="NikoshBAN" pitchFamily="2" charset="0"/>
                <a:cs typeface="NikoshBAN" pitchFamily="2" charset="0"/>
              </a:rPr>
              <a:t>( ক) বুক থেকে</a:t>
            </a:r>
            <a:endParaRPr lang="en-US" sz="2400" b="0" strike="noStrike" spc="-1">
              <a:latin typeface="NikoshBAN" pitchFamily="2" charset="0"/>
              <a:cs typeface="NikoshBAN" pitchFamily="2" charset="0"/>
            </a:endParaRPr>
          </a:p>
        </p:txBody>
      </p:sp>
      <p:sp>
        <p:nvSpPr>
          <p:cNvPr id="772" name="CustomShape 4"/>
          <p:cNvSpPr/>
          <p:nvPr/>
        </p:nvSpPr>
        <p:spPr>
          <a:xfrm>
            <a:off x="1156680" y="2357760"/>
            <a:ext cx="3001680" cy="439127"/>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lIns="68760" tIns="34560" rIns="68760" bIns="34560">
            <a:spAutoFit/>
          </a:bodyPr>
          <a:lstStyle/>
          <a:p>
            <a:pPr>
              <a:lnSpc>
                <a:spcPct val="100000"/>
              </a:lnSpc>
            </a:pPr>
            <a:r>
              <a:rPr lang="en-US" sz="2400" b="0" strike="noStrike" spc="-1">
                <a:solidFill>
                  <a:srgbClr val="FF2549"/>
                </a:solidFill>
                <a:latin typeface="NikoshBAN" pitchFamily="2" charset="0"/>
                <a:cs typeface="NikoshBAN" pitchFamily="2" charset="0"/>
              </a:rPr>
              <a:t>(গ) কলকণ্ঠ থেকে  </a:t>
            </a:r>
            <a:endParaRPr lang="en-US" sz="2400" b="0" strike="noStrike" spc="-1">
              <a:latin typeface="NikoshBAN" pitchFamily="2" charset="0"/>
              <a:cs typeface="NikoshBAN" pitchFamily="2" charset="0"/>
            </a:endParaRPr>
          </a:p>
        </p:txBody>
      </p:sp>
      <p:sp>
        <p:nvSpPr>
          <p:cNvPr id="773" name="CustomShape 5"/>
          <p:cNvSpPr/>
          <p:nvPr/>
        </p:nvSpPr>
        <p:spPr>
          <a:xfrm>
            <a:off x="5160960" y="2357760"/>
            <a:ext cx="2857320" cy="439127"/>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lIns="68760" tIns="34560" rIns="68760" bIns="34560">
            <a:spAutoFit/>
          </a:bodyPr>
          <a:lstStyle/>
          <a:p>
            <a:pPr>
              <a:lnSpc>
                <a:spcPct val="100000"/>
              </a:lnSpc>
            </a:pPr>
            <a:r>
              <a:rPr lang="en-US" sz="2400" b="0" strike="noStrike" spc="-1">
                <a:solidFill>
                  <a:srgbClr val="FF2549"/>
                </a:solidFill>
                <a:latin typeface="NikoshBAN" pitchFamily="2" charset="0"/>
                <a:cs typeface="NikoshBAN" pitchFamily="2" charset="0"/>
              </a:rPr>
              <a:t>(ঘ) পাখা থেকে   </a:t>
            </a:r>
            <a:endParaRPr lang="en-US" sz="2400" b="0" strike="noStrike" spc="-1">
              <a:latin typeface="NikoshBAN" pitchFamily="2" charset="0"/>
              <a:cs typeface="NikoshBAN" pitchFamily="2" charset="0"/>
            </a:endParaRPr>
          </a:p>
        </p:txBody>
      </p:sp>
      <p:sp>
        <p:nvSpPr>
          <p:cNvPr id="774" name="CustomShape 6"/>
          <p:cNvSpPr/>
          <p:nvPr/>
        </p:nvSpPr>
        <p:spPr>
          <a:xfrm>
            <a:off x="3054240" y="195360"/>
            <a:ext cx="2025360" cy="558720"/>
          </a:xfrm>
          <a:prstGeom prst="plus">
            <a:avLst>
              <a:gd name="adj" fmla="val 0"/>
            </a:avLst>
          </a:prstGeom>
          <a:ln>
            <a:noFill/>
          </a:ln>
        </p:spPr>
        <p:style>
          <a:lnRef idx="2">
            <a:schemeClr val="dk1"/>
          </a:lnRef>
          <a:fillRef idx="1">
            <a:schemeClr val="lt1"/>
          </a:fillRef>
          <a:effectRef idx="0">
            <a:schemeClr val="dk1"/>
          </a:effectRef>
          <a:fontRef idx="minor"/>
        </p:style>
        <p:txBody>
          <a:bodyPr lIns="68760" tIns="34560" rIns="68760" bIns="34560" anchor="ctr">
            <a:noAutofit/>
          </a:bodyPr>
          <a:lstStyle/>
          <a:p>
            <a:pPr algn="ctr">
              <a:lnSpc>
                <a:spcPct val="100000"/>
              </a:lnSpc>
            </a:pPr>
            <a:r>
              <a:rPr lang="en-US" sz="3300" b="1" strike="noStrike" spc="-114" dirty="0" err="1">
                <a:solidFill>
                  <a:srgbClr val="292934"/>
                </a:solidFill>
                <a:latin typeface="NikoshBAN" pitchFamily="2" charset="0"/>
                <a:cs typeface="NikoshBAN" pitchFamily="2" charset="0"/>
              </a:rPr>
              <a:t>মূল্যায়ন</a:t>
            </a:r>
            <a:endParaRPr lang="en-US" sz="3300" b="0" strike="noStrike" spc="-1" dirty="0">
              <a:latin typeface="NikoshBAN" pitchFamily="2" charset="0"/>
              <a:cs typeface="NikoshBAN" pitchFamily="2" charset="0"/>
            </a:endParaRPr>
          </a:p>
        </p:txBody>
      </p:sp>
      <p:sp>
        <p:nvSpPr>
          <p:cNvPr id="775" name="Line 7"/>
          <p:cNvSpPr/>
          <p:nvPr/>
        </p:nvSpPr>
        <p:spPr>
          <a:xfrm>
            <a:off x="77040" y="852000"/>
            <a:ext cx="9016920" cy="0"/>
          </a:xfrm>
          <a:prstGeom prst="line">
            <a:avLst/>
          </a:prstGeom>
          <a:ln w="3240" cap="rnd">
            <a:solidFill>
              <a:schemeClr val="accent6">
                <a:lumMod val="75000"/>
                <a:alpha val="85000"/>
              </a:schemeClr>
            </a:solidFill>
            <a:round/>
          </a:ln>
        </p:spPr>
        <p:style>
          <a:lnRef idx="1">
            <a:schemeClr val="accent1"/>
          </a:lnRef>
          <a:fillRef idx="0">
            <a:schemeClr val="accent1"/>
          </a:fillRef>
          <a:effectRef idx="0">
            <a:schemeClr val="accent1"/>
          </a:effectRef>
          <a:fontRef idx="minor"/>
        </p:style>
      </p:sp>
      <p:sp>
        <p:nvSpPr>
          <p:cNvPr id="776" name="CustomShape 8"/>
          <p:cNvSpPr/>
          <p:nvPr/>
        </p:nvSpPr>
        <p:spPr>
          <a:xfrm>
            <a:off x="6094800" y="161280"/>
            <a:ext cx="2669400" cy="531460"/>
          </a:xfrm>
          <a:prstGeom prst="rect">
            <a:avLst/>
          </a:prstGeom>
          <a:noFill/>
          <a:ln>
            <a:solidFill>
              <a:srgbClr val="FF0000"/>
            </a:solidFill>
            <a:round/>
          </a:ln>
          <a:effectLst>
            <a:outerShdw blurRad="63500" dist="50760" dir="5400000" sx="98000" sy="98000" rotWithShape="0">
              <a:srgbClr val="000000">
                <a:alpha val="20000"/>
              </a:srgbClr>
            </a:outerShdw>
          </a:effectLst>
        </p:spPr>
        <p:style>
          <a:lnRef idx="1">
            <a:schemeClr val="accent1"/>
          </a:lnRef>
          <a:fillRef idx="2">
            <a:schemeClr val="accent1"/>
          </a:fillRef>
          <a:effectRef idx="1">
            <a:schemeClr val="accent1"/>
          </a:effectRef>
          <a:fontRef idx="minor"/>
        </p:style>
        <p:txBody>
          <a:bodyPr lIns="68760" tIns="34560" rIns="68760" bIns="34560">
            <a:spAutoFit/>
          </a:bodyPr>
          <a:lstStyle/>
          <a:p>
            <a:pPr>
              <a:lnSpc>
                <a:spcPct val="100000"/>
              </a:lnSpc>
            </a:pPr>
            <a:r>
              <a:rPr lang="en-US" sz="3000" b="1" strike="noStrike" spc="-1">
                <a:solidFill>
                  <a:srgbClr val="FF0000"/>
                </a:solidFill>
                <a:latin typeface="NikoshBAN" pitchFamily="2" charset="0"/>
                <a:cs typeface="NikoshBAN" pitchFamily="2" charset="0"/>
              </a:rPr>
              <a:t>× </a:t>
            </a:r>
            <a:r>
              <a:rPr lang="en-US" sz="3000" b="0" strike="noStrike" spc="-1">
                <a:solidFill>
                  <a:srgbClr val="292934"/>
                </a:solidFill>
                <a:latin typeface="NikoshBAN" pitchFamily="2" charset="0"/>
                <a:cs typeface="NikoshBAN" pitchFamily="2" charset="0"/>
              </a:rPr>
              <a:t>আবার চেষ্টা কর</a:t>
            </a:r>
            <a:endParaRPr lang="en-US" sz="3000" b="0" strike="noStrike" spc="-1">
              <a:latin typeface="NikoshBAN" pitchFamily="2" charset="0"/>
              <a:cs typeface="NikoshBAN" pitchFamily="2" charset="0"/>
            </a:endParaRPr>
          </a:p>
        </p:txBody>
      </p:sp>
      <p:sp>
        <p:nvSpPr>
          <p:cNvPr id="777" name="CustomShape 9"/>
          <p:cNvSpPr/>
          <p:nvPr/>
        </p:nvSpPr>
        <p:spPr>
          <a:xfrm>
            <a:off x="1169280" y="5114880"/>
            <a:ext cx="3001680" cy="439127"/>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2400" b="0" strike="noStrike" spc="-1">
                <a:solidFill>
                  <a:srgbClr val="00B050"/>
                </a:solidFill>
                <a:latin typeface="NikoshBAN" pitchFamily="2" charset="0"/>
                <a:cs typeface="NikoshBAN" pitchFamily="2" charset="0"/>
              </a:rPr>
              <a:t>(ক) i ও iii  </a:t>
            </a:r>
            <a:endParaRPr lang="en-US" sz="2400" b="0" strike="noStrike" spc="-1">
              <a:latin typeface="NikoshBAN" pitchFamily="2" charset="0"/>
              <a:cs typeface="NikoshBAN" pitchFamily="2" charset="0"/>
            </a:endParaRPr>
          </a:p>
        </p:txBody>
      </p:sp>
      <p:sp>
        <p:nvSpPr>
          <p:cNvPr id="778" name="CustomShape 10"/>
          <p:cNvSpPr/>
          <p:nvPr/>
        </p:nvSpPr>
        <p:spPr>
          <a:xfrm>
            <a:off x="1169280" y="5827680"/>
            <a:ext cx="2990880" cy="439127"/>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2400" b="0" strike="noStrike" spc="-1">
                <a:solidFill>
                  <a:srgbClr val="00B050"/>
                </a:solidFill>
                <a:latin typeface="NikoshBAN" pitchFamily="2" charset="0"/>
                <a:cs typeface="NikoshBAN" pitchFamily="2" charset="0"/>
              </a:rPr>
              <a:t>(গ) ii ও iii</a:t>
            </a:r>
            <a:endParaRPr lang="en-US" sz="2400" b="0" strike="noStrike" spc="-1">
              <a:latin typeface="NikoshBAN" pitchFamily="2" charset="0"/>
              <a:cs typeface="NikoshBAN" pitchFamily="2" charset="0"/>
            </a:endParaRPr>
          </a:p>
        </p:txBody>
      </p:sp>
      <p:sp>
        <p:nvSpPr>
          <p:cNvPr id="779" name="CustomShape 11"/>
          <p:cNvSpPr/>
          <p:nvPr/>
        </p:nvSpPr>
        <p:spPr>
          <a:xfrm>
            <a:off x="442440" y="3064320"/>
            <a:ext cx="8588520" cy="377572"/>
          </a:xfrm>
          <a:prstGeom prst="rect">
            <a:avLst/>
          </a:prstGeom>
          <a:ln>
            <a:solidFill>
              <a:srgbClr val="71B41D"/>
            </a:solidFill>
            <a:round/>
          </a:ln>
        </p:spPr>
        <p:style>
          <a:lnRef idx="2">
            <a:schemeClr val="accent3"/>
          </a:lnRef>
          <a:fillRef idx="1">
            <a:schemeClr val="lt1"/>
          </a:fillRef>
          <a:effectRef idx="0">
            <a:schemeClr val="accent3"/>
          </a:effectRef>
          <a:fontRef idx="minor"/>
        </p:style>
        <p:txBody>
          <a:bodyPr lIns="68760" tIns="34560" rIns="68760" bIns="34560">
            <a:spAutoFit/>
          </a:bodyPr>
          <a:lstStyle/>
          <a:p>
            <a:pPr>
              <a:lnSpc>
                <a:spcPct val="100000"/>
              </a:lnSpc>
            </a:pPr>
            <a:r>
              <a:rPr lang="en-US" sz="1400" b="0" strike="noStrike" spc="-114">
                <a:solidFill>
                  <a:srgbClr val="292934"/>
                </a:solidFill>
                <a:latin typeface="NikoshBAN" pitchFamily="2" charset="0"/>
                <a:cs typeface="NikoshBAN" pitchFamily="2" charset="0"/>
              </a:rPr>
              <a:t> </a:t>
            </a:r>
            <a:r>
              <a:rPr lang="en-US" sz="2000" b="0" strike="noStrike" spc="-114">
                <a:solidFill>
                  <a:srgbClr val="C3260C"/>
                </a:solidFill>
                <a:latin typeface="NikoshBAN" pitchFamily="2" charset="0"/>
                <a:cs typeface="NikoshBAN" pitchFamily="2" charset="0"/>
              </a:rPr>
              <a:t>৪।        ‘তার মাঝেই একটি সুরে সবারই সুর যায় মিলিয়ে।’ চরণটিতে ফুটে উঠেছে—  </a:t>
            </a:r>
            <a:endParaRPr lang="en-US" sz="2000" b="0" strike="noStrike" spc="-1">
              <a:latin typeface="NikoshBAN" pitchFamily="2" charset="0"/>
              <a:cs typeface="NikoshBAN" pitchFamily="2" charset="0"/>
            </a:endParaRPr>
          </a:p>
        </p:txBody>
      </p:sp>
      <p:sp>
        <p:nvSpPr>
          <p:cNvPr id="780" name="CustomShape 12"/>
          <p:cNvSpPr/>
          <p:nvPr/>
        </p:nvSpPr>
        <p:spPr>
          <a:xfrm>
            <a:off x="5191200" y="5781600"/>
            <a:ext cx="2839680" cy="439127"/>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2400" b="0" strike="noStrike" spc="-1">
                <a:solidFill>
                  <a:srgbClr val="00B050"/>
                </a:solidFill>
                <a:latin typeface="NikoshBAN" pitchFamily="2" charset="0"/>
                <a:cs typeface="NikoshBAN" pitchFamily="2" charset="0"/>
              </a:rPr>
              <a:t>(ঘ) i, ii ও iii</a:t>
            </a:r>
            <a:endParaRPr lang="en-US" sz="2400" b="0" strike="noStrike" spc="-1">
              <a:latin typeface="NikoshBAN" pitchFamily="2" charset="0"/>
              <a:cs typeface="NikoshBAN" pitchFamily="2" charset="0"/>
            </a:endParaRPr>
          </a:p>
        </p:txBody>
      </p:sp>
      <p:sp>
        <p:nvSpPr>
          <p:cNvPr id="781" name="CustomShape 13"/>
          <p:cNvSpPr/>
          <p:nvPr/>
        </p:nvSpPr>
        <p:spPr>
          <a:xfrm>
            <a:off x="5173920" y="5114880"/>
            <a:ext cx="2856960" cy="439127"/>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2400" b="0" strike="noStrike" spc="-1">
                <a:solidFill>
                  <a:srgbClr val="00B050"/>
                </a:solidFill>
                <a:latin typeface="NikoshBAN" pitchFamily="2" charset="0"/>
                <a:cs typeface="NikoshBAN" pitchFamily="2" charset="0"/>
              </a:rPr>
              <a:t>(খ) i ও ii</a:t>
            </a:r>
            <a:endParaRPr lang="en-US" sz="2400" b="0" strike="noStrike" spc="-1">
              <a:latin typeface="NikoshBAN" pitchFamily="2" charset="0"/>
              <a:cs typeface="NikoshBAN" pitchFamily="2" charset="0"/>
            </a:endParaRPr>
          </a:p>
        </p:txBody>
      </p:sp>
      <p:sp>
        <p:nvSpPr>
          <p:cNvPr id="782" name="CustomShape 14"/>
          <p:cNvSpPr/>
          <p:nvPr/>
        </p:nvSpPr>
        <p:spPr>
          <a:xfrm>
            <a:off x="1031760" y="3686881"/>
            <a:ext cx="2221560" cy="285239"/>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1400" b="0" strike="noStrike" spc="-1">
                <a:solidFill>
                  <a:srgbClr val="0000CC"/>
                </a:solidFill>
                <a:latin typeface="NikoshBAN" pitchFamily="2" charset="0"/>
                <a:cs typeface="NikoshBAN" pitchFamily="2" charset="0"/>
              </a:rPr>
              <a:t>i. . </a:t>
            </a:r>
            <a:r>
              <a:rPr lang="en-US" sz="1200" b="0" strike="noStrike" spc="-1">
                <a:solidFill>
                  <a:srgbClr val="0000CC"/>
                </a:solidFill>
                <a:latin typeface="NikoshBAN" pitchFamily="2" charset="0"/>
                <a:cs typeface="NikoshBAN" pitchFamily="2" charset="0"/>
              </a:rPr>
              <a:t>মিলনের সুরে বিভেদের রেখা মুছে যায় </a:t>
            </a:r>
            <a:endParaRPr lang="en-US" sz="1200" b="0" strike="noStrike" spc="-1">
              <a:latin typeface="NikoshBAN" pitchFamily="2" charset="0"/>
              <a:cs typeface="NikoshBAN" pitchFamily="2" charset="0"/>
            </a:endParaRPr>
          </a:p>
        </p:txBody>
      </p:sp>
      <p:sp>
        <p:nvSpPr>
          <p:cNvPr id="783" name="CustomShape 15"/>
          <p:cNvSpPr/>
          <p:nvPr/>
        </p:nvSpPr>
        <p:spPr>
          <a:xfrm>
            <a:off x="3664800" y="3698881"/>
            <a:ext cx="2143800" cy="285239"/>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1400" b="0" strike="noStrike" spc="-1">
                <a:solidFill>
                  <a:srgbClr val="292934"/>
                </a:solidFill>
                <a:latin typeface="NikoshBAN" pitchFamily="2" charset="0"/>
                <a:cs typeface="NikoshBAN" pitchFamily="2" charset="0"/>
              </a:rPr>
              <a:t>  </a:t>
            </a:r>
            <a:r>
              <a:rPr lang="en-US" sz="1400" b="0" strike="noStrike" spc="-1">
                <a:solidFill>
                  <a:srgbClr val="0000CC"/>
                </a:solidFill>
                <a:latin typeface="NikoshBAN" pitchFamily="2" charset="0"/>
                <a:cs typeface="NikoshBAN" pitchFamily="2" charset="0"/>
              </a:rPr>
              <a:t>ii. শিশু-কিশোরের একতার উৎসব</a:t>
            </a:r>
            <a:endParaRPr lang="en-US" sz="1400" b="0" strike="noStrike" spc="-1">
              <a:latin typeface="NikoshBAN" pitchFamily="2" charset="0"/>
              <a:cs typeface="NikoshBAN" pitchFamily="2" charset="0"/>
            </a:endParaRPr>
          </a:p>
        </p:txBody>
      </p:sp>
      <p:sp>
        <p:nvSpPr>
          <p:cNvPr id="784" name="CustomShape 16"/>
          <p:cNvSpPr/>
          <p:nvPr/>
        </p:nvSpPr>
        <p:spPr>
          <a:xfrm>
            <a:off x="6177240" y="3793920"/>
            <a:ext cx="2776680" cy="254461"/>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1200" b="0" strike="noStrike" spc="-1">
                <a:solidFill>
                  <a:srgbClr val="0000CC"/>
                </a:solidFill>
                <a:latin typeface="NikoshBAN" pitchFamily="2" charset="0"/>
                <a:cs typeface="NikoshBAN" pitchFamily="2" charset="0"/>
              </a:rPr>
              <a:t>ii মনুষ্যত্বের দিক থেকে মানুষের অভিন্নতাi  </a:t>
            </a:r>
            <a:endParaRPr lang="en-US" sz="1200" b="0" strike="noStrike" spc="-1">
              <a:latin typeface="NikoshBAN" pitchFamily="2" charset="0"/>
              <a:cs typeface="NikoshBAN" pitchFamily="2" charset="0"/>
            </a:endParaRPr>
          </a:p>
        </p:txBody>
      </p:sp>
      <p:sp>
        <p:nvSpPr>
          <p:cNvPr id="785" name="CustomShape 17"/>
          <p:cNvSpPr/>
          <p:nvPr/>
        </p:nvSpPr>
        <p:spPr>
          <a:xfrm>
            <a:off x="740520" y="4457280"/>
            <a:ext cx="6861600" cy="439127"/>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lIns="68760" tIns="34560" rIns="68760" bIns="34560">
            <a:spAutoFit/>
          </a:bodyPr>
          <a:lstStyle/>
          <a:p>
            <a:pPr>
              <a:lnSpc>
                <a:spcPct val="100000"/>
              </a:lnSpc>
            </a:pPr>
            <a:r>
              <a:rPr lang="en-US" sz="2400" b="0" strike="noStrike" spc="-114">
                <a:solidFill>
                  <a:srgbClr val="600000"/>
                </a:solidFill>
                <a:latin typeface="NikoshBAN" pitchFamily="2" charset="0"/>
                <a:cs typeface="NikoshBAN" pitchFamily="2" charset="0"/>
              </a:rPr>
              <a:t>নিচের কোনটি সঠিক?</a:t>
            </a:r>
            <a:endParaRPr lang="en-US" sz="2400" b="0" strike="noStrike" spc="-1">
              <a:latin typeface="NikoshBAN" pitchFamily="2" charset="0"/>
              <a:cs typeface="NikoshBAN" pitchFamily="2" charset="0"/>
            </a:endParaRPr>
          </a:p>
        </p:txBody>
      </p:sp>
      <p:sp>
        <p:nvSpPr>
          <p:cNvPr id="786" name="CustomShape 18"/>
          <p:cNvSpPr/>
          <p:nvPr/>
        </p:nvSpPr>
        <p:spPr>
          <a:xfrm>
            <a:off x="6094800" y="152161"/>
            <a:ext cx="2669400" cy="485293"/>
          </a:xfrm>
          <a:prstGeom prst="rect">
            <a:avLst/>
          </a:prstGeom>
          <a:noFill/>
          <a:ln>
            <a:solidFill>
              <a:srgbClr val="00B050"/>
            </a:solidFill>
            <a:round/>
          </a:ln>
          <a:effectLst>
            <a:outerShdw blurRad="63500" dist="50760" dir="5400000" sx="98000" sy="98000" rotWithShape="0">
              <a:srgbClr val="000000">
                <a:alpha val="20000"/>
              </a:srgbClr>
            </a:outerShdw>
          </a:effectLst>
        </p:spPr>
        <p:style>
          <a:lnRef idx="1">
            <a:schemeClr val="accent1"/>
          </a:lnRef>
          <a:fillRef idx="2">
            <a:schemeClr val="accent1"/>
          </a:fillRef>
          <a:effectRef idx="1">
            <a:schemeClr val="accent1"/>
          </a:effectRef>
          <a:fontRef idx="minor"/>
        </p:style>
        <p:txBody>
          <a:bodyPr lIns="68760" tIns="34560" rIns="68760" bIns="34560">
            <a:spAutoFit/>
          </a:bodyPr>
          <a:lstStyle/>
          <a:p>
            <a:pPr algn="ctr">
              <a:lnSpc>
                <a:spcPct val="100000"/>
              </a:lnSpc>
            </a:pPr>
            <a:r>
              <a:rPr lang="en-US" sz="2700" b="1" strike="noStrike" spc="-1">
                <a:solidFill>
                  <a:srgbClr val="00FF00"/>
                </a:solidFill>
                <a:latin typeface="NikoshBAN" pitchFamily="2" charset="0"/>
                <a:cs typeface="NikoshBAN" pitchFamily="2" charset="0"/>
              </a:rPr>
              <a:t>√</a:t>
            </a:r>
            <a:r>
              <a:rPr lang="en-US" sz="2700" b="1" strike="noStrike" spc="-1">
                <a:solidFill>
                  <a:srgbClr val="FF0000"/>
                </a:solidFill>
                <a:latin typeface="NikoshBAN" pitchFamily="2" charset="0"/>
                <a:cs typeface="NikoshBAN" pitchFamily="2" charset="0"/>
              </a:rPr>
              <a:t> </a:t>
            </a:r>
            <a:r>
              <a:rPr lang="en-US" sz="2700" b="0" strike="noStrike" spc="-1">
                <a:solidFill>
                  <a:srgbClr val="292934"/>
                </a:solidFill>
                <a:latin typeface="NikoshBAN" pitchFamily="2" charset="0"/>
                <a:cs typeface="NikoshBAN" pitchFamily="2" charset="0"/>
              </a:rPr>
              <a:t>উত্তর সঠিক হয়েছে</a:t>
            </a:r>
            <a:endParaRPr lang="en-US" sz="2700" b="0" strike="noStrike" spc="-1">
              <a:latin typeface="NikoshBAN" pitchFamily="2" charset="0"/>
              <a:cs typeface="NikoshBAN" pitchFamily="2" charset="0"/>
            </a:endParaRPr>
          </a:p>
        </p:txBody>
      </p:sp>
    </p:spTree>
    <p:extLst>
      <p:ext uri="{BB962C8B-B14F-4D97-AF65-F5344CB8AC3E}">
        <p14:creationId xmlns:p14="http://schemas.microsoft.com/office/powerpoint/2010/main" val="142566655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xmlns:p15="http://schemas.microsoft.com/office/powerpoint/2012/main">
      <p:transition spd="med">
        <p:fade/>
      </p:transition>
    </mc:Fallback>
  </mc:AlternateContent>
  <p:timing>
    <p:tnLst>
      <p:par>
        <p:cTn id="1" dur="indefinite" restart="never" nodeType="tmRoot">
          <p:childTnLst>
            <p:seq>
              <p:cTn id="2" restart="whenNotActive" fill="hold" nodeType="interactiveSeq">
                <p:stCondLst>
                  <p:cond evt="onClick" delay="0">
                    <p:tgtEl>
                      <p:spTgt spid="771"/>
                    </p:tgtEl>
                  </p:cond>
                </p:stCondLst>
                <p:childTnLst>
                  <p:par>
                    <p:cTn id="3" fill="hold">
                      <p:stCondLst>
                        <p:cond evt="onClick" delay="0">
                          <p:tgtEl>
                            <p:spTgt spid="771"/>
                          </p:tgtEl>
                        </p:cond>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anim calcmode="lin" valueType="num">
                                      <p:cBhvr additive="repl">
                                        <p:cTn id="7" dur="1000" fill="hold"/>
                                        <p:tgtEl>
                                          <p:spTgt spid="776"/>
                                        </p:tgtEl>
                                        <p:attrNameLst>
                                          <p:attrName>ppt_w</p:attrName>
                                        </p:attrNameLst>
                                      </p:cBhvr>
                                      <p:tavLst>
                                        <p:tav tm="0">
                                          <p:val>
                                            <p:fltVal val="0"/>
                                          </p:val>
                                        </p:tav>
                                        <p:tav tm="100000">
                                          <p:val>
                                            <p:strVal val="#ppt_w"/>
                                          </p:val>
                                        </p:tav>
                                      </p:tavLst>
                                    </p:anim>
                                    <p:anim calcmode="lin" valueType="num">
                                      <p:cBhvr additive="repl">
                                        <p:cTn id="8" dur="1000" fill="hold"/>
                                        <p:tgtEl>
                                          <p:spTgt spid="776"/>
                                        </p:tgtEl>
                                        <p:attrNameLst>
                                          <p:attrName>ppt_h</p:attrName>
                                        </p:attrNameLst>
                                      </p:cBhvr>
                                      <p:tavLst>
                                        <p:tav tm="0">
                                          <p:val>
                                            <p:fltVal val="0"/>
                                          </p:val>
                                        </p:tav>
                                        <p:tav tm="100000">
                                          <p:val>
                                            <p:strVal val="#ppt_h"/>
                                          </p:val>
                                        </p:tav>
                                      </p:tavLst>
                                    </p:anim>
                                    <p:animEffect transition="in" filter="fade">
                                      <p:cBhvr additive="repl">
                                        <p:cTn id="9" dur="1000"/>
                                        <p:tgtEl>
                                          <p:spTgt spid="776"/>
                                        </p:tgtEl>
                                      </p:cBhvr>
                                    </p:animEffect>
                                  </p:childTnLst>
                                </p:cTn>
                              </p:par>
                            </p:childTnLst>
                          </p:cTn>
                        </p:par>
                        <p:par>
                          <p:cTn id="10" fill="hold">
                            <p:stCondLst>
                              <p:cond delay="1000"/>
                            </p:stCondLst>
                            <p:childTnLst>
                              <p:par>
                                <p:cTn id="11" presetID="23" presetClass="exit" presetSubtype="32" fill="hold" nodeType="afterEffect">
                                  <p:stCondLst>
                                    <p:cond delay="0"/>
                                  </p:stCondLst>
                                  <p:childTnLst>
                                    <p:anim calcmode="lin" valueType="num">
                                      <p:cBhvr additive="repl">
                                        <p:cTn id="12" dur="500"/>
                                        <p:tgtEl>
                                          <p:spTgt spid="776"/>
                                        </p:tgtEl>
                                        <p:attrNameLst>
                                          <p:attrName>ppt_w</p:attrName>
                                        </p:attrNameLst>
                                      </p:cBhvr>
                                      <p:tavLst>
                                        <p:tav tm="0">
                                          <p:val>
                                            <p:strVal val="#ppt_w"/>
                                          </p:val>
                                        </p:tav>
                                        <p:tav tm="100000">
                                          <p:val>
                                            <p:fltVal val="0"/>
                                          </p:val>
                                        </p:tav>
                                      </p:tavLst>
                                    </p:anim>
                                    <p:anim calcmode="lin" valueType="num">
                                      <p:cBhvr additive="repl">
                                        <p:cTn id="13" dur="500"/>
                                        <p:tgtEl>
                                          <p:spTgt spid="776"/>
                                        </p:tgtEl>
                                        <p:attrNameLst>
                                          <p:attrName>ppt_h</p:attrName>
                                        </p:attrNameLst>
                                      </p:cBhvr>
                                      <p:tavLst>
                                        <p:tav tm="0">
                                          <p:val>
                                            <p:strVal val="#ppt_h"/>
                                          </p:val>
                                        </p:tav>
                                        <p:tav tm="100000">
                                          <p:val>
                                            <p:fltVal val="0"/>
                                          </p:val>
                                        </p:tav>
                                      </p:tavLst>
                                    </p:anim>
                                    <p:set>
                                      <p:cBhvr>
                                        <p:cTn id="14" dur="1" fill="hold">
                                          <p:stCondLst>
                                            <p:cond delay="499"/>
                                          </p:stCondLst>
                                        </p:cTn>
                                        <p:tgtEl>
                                          <p:spTgt spid="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15" restart="whenNotActive" fill="hold" nodeType="interactiveSeq">
                <p:stCondLst>
                  <p:cond evt="onClick" delay="0">
                    <p:tgtEl>
                      <p:spTgt spid="769"/>
                    </p:tgtEl>
                  </p:cond>
                </p:stCondLst>
                <p:childTnLst>
                  <p:par>
                    <p:cTn id="16" fill="hold">
                      <p:stCondLst>
                        <p:cond evt="onClick" delay="0">
                          <p:tgtEl>
                            <p:spTgt spid="769"/>
                          </p:tgtEl>
                        </p:cond>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776"/>
                                        </p:tgtEl>
                                        <p:attrNameLst>
                                          <p:attrName>style.visibility</p:attrName>
                                        </p:attrNameLst>
                                      </p:cBhvr>
                                      <p:to>
                                        <p:strVal val="visible"/>
                                      </p:to>
                                    </p:set>
                                    <p:anim calcmode="lin" valueType="num">
                                      <p:cBhvr additive="repl">
                                        <p:cTn id="20" dur="1000" fill="hold"/>
                                        <p:tgtEl>
                                          <p:spTgt spid="776"/>
                                        </p:tgtEl>
                                        <p:attrNameLst>
                                          <p:attrName>ppt_w</p:attrName>
                                        </p:attrNameLst>
                                      </p:cBhvr>
                                      <p:tavLst>
                                        <p:tav tm="0">
                                          <p:val>
                                            <p:fltVal val="0"/>
                                          </p:val>
                                        </p:tav>
                                        <p:tav tm="100000">
                                          <p:val>
                                            <p:strVal val="#ppt_w"/>
                                          </p:val>
                                        </p:tav>
                                      </p:tavLst>
                                    </p:anim>
                                    <p:anim calcmode="lin" valueType="num">
                                      <p:cBhvr additive="repl">
                                        <p:cTn id="21" dur="1000" fill="hold"/>
                                        <p:tgtEl>
                                          <p:spTgt spid="776"/>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xit" presetSubtype="32" fill="hold" nodeType="afterEffect">
                                  <p:stCondLst>
                                    <p:cond delay="0"/>
                                  </p:stCondLst>
                                  <p:childTnLst>
                                    <p:anim calcmode="lin" valueType="num">
                                      <p:cBhvr additive="repl">
                                        <p:cTn id="24" dur="750"/>
                                        <p:tgtEl>
                                          <p:spTgt spid="776"/>
                                        </p:tgtEl>
                                        <p:attrNameLst>
                                          <p:attrName>ppt_w</p:attrName>
                                        </p:attrNameLst>
                                      </p:cBhvr>
                                      <p:tavLst>
                                        <p:tav tm="0">
                                          <p:val>
                                            <p:strVal val="#ppt_w"/>
                                          </p:val>
                                        </p:tav>
                                        <p:tav tm="100000">
                                          <p:val>
                                            <p:fltVal val="0"/>
                                          </p:val>
                                        </p:tav>
                                      </p:tavLst>
                                    </p:anim>
                                    <p:anim calcmode="lin" valueType="num">
                                      <p:cBhvr additive="repl">
                                        <p:cTn id="25" dur="750"/>
                                        <p:tgtEl>
                                          <p:spTgt spid="776"/>
                                        </p:tgtEl>
                                        <p:attrNameLst>
                                          <p:attrName>ppt_h</p:attrName>
                                        </p:attrNameLst>
                                      </p:cBhvr>
                                      <p:tavLst>
                                        <p:tav tm="0">
                                          <p:val>
                                            <p:strVal val="#ppt_h"/>
                                          </p:val>
                                        </p:tav>
                                        <p:tav tm="100000">
                                          <p:val>
                                            <p:fltVal val="0"/>
                                          </p:val>
                                        </p:tav>
                                      </p:tavLst>
                                    </p:anim>
                                    <p:set>
                                      <p:cBhvr>
                                        <p:cTn id="26" dur="1" fill="hold">
                                          <p:stCondLst>
                                            <p:cond delay="749"/>
                                          </p:stCondLst>
                                        </p:cTn>
                                        <p:tgtEl>
                                          <p:spTgt spid="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27" restart="whenNotActive" fill="hold" nodeType="interactiveSeq">
                <p:stCondLst>
                  <p:cond evt="onClick" delay="0">
                    <p:tgtEl>
                      <p:spTgt spid="773"/>
                    </p:tgtEl>
                  </p:cond>
                </p:stCondLst>
                <p:childTnLst>
                  <p:par>
                    <p:cTn id="28" fill="hold">
                      <p:stCondLst>
                        <p:cond evt="onClick" delay="0">
                          <p:tgtEl>
                            <p:spTgt spid="773"/>
                          </p:tgtEl>
                        </p:cond>
                      </p:stCondLst>
                      <p:childTnLst>
                        <p:par>
                          <p:cTn id="29" fill="hold">
                            <p:stCondLst>
                              <p:cond delay="0"/>
                            </p:stCondLst>
                            <p:childTnLst>
                              <p:par>
                                <p:cTn id="30" presetID="23" presetClass="entr" presetSubtype="16" fill="hold" nodeType="afterEffect">
                                  <p:stCondLst>
                                    <p:cond delay="0"/>
                                  </p:stCondLst>
                                  <p:childTnLst>
                                    <p:set>
                                      <p:cBhvr>
                                        <p:cTn id="31" dur="1" fill="hold">
                                          <p:stCondLst>
                                            <p:cond delay="0"/>
                                          </p:stCondLst>
                                        </p:cTn>
                                        <p:tgtEl>
                                          <p:spTgt spid="776"/>
                                        </p:tgtEl>
                                        <p:attrNameLst>
                                          <p:attrName>style.visibility</p:attrName>
                                        </p:attrNameLst>
                                      </p:cBhvr>
                                      <p:to>
                                        <p:strVal val="visible"/>
                                      </p:to>
                                    </p:set>
                                    <p:anim calcmode="lin" valueType="num">
                                      <p:cBhvr additive="repl">
                                        <p:cTn id="32" dur="1000" fill="hold"/>
                                        <p:tgtEl>
                                          <p:spTgt spid="776"/>
                                        </p:tgtEl>
                                        <p:attrNameLst>
                                          <p:attrName>ppt_w</p:attrName>
                                        </p:attrNameLst>
                                      </p:cBhvr>
                                      <p:tavLst>
                                        <p:tav tm="0">
                                          <p:val>
                                            <p:fltVal val="0"/>
                                          </p:val>
                                        </p:tav>
                                        <p:tav tm="100000">
                                          <p:val>
                                            <p:strVal val="#ppt_w"/>
                                          </p:val>
                                        </p:tav>
                                      </p:tavLst>
                                    </p:anim>
                                    <p:anim calcmode="lin" valueType="num">
                                      <p:cBhvr additive="repl">
                                        <p:cTn id="33" dur="1000" fill="hold"/>
                                        <p:tgtEl>
                                          <p:spTgt spid="776"/>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3" presetClass="exit" presetSubtype="32" fill="hold" nodeType="afterEffect">
                                  <p:stCondLst>
                                    <p:cond delay="0"/>
                                  </p:stCondLst>
                                  <p:childTnLst>
                                    <p:anim calcmode="lin" valueType="num">
                                      <p:cBhvr additive="repl">
                                        <p:cTn id="36" dur="750"/>
                                        <p:tgtEl>
                                          <p:spTgt spid="776"/>
                                        </p:tgtEl>
                                        <p:attrNameLst>
                                          <p:attrName>ppt_w</p:attrName>
                                        </p:attrNameLst>
                                      </p:cBhvr>
                                      <p:tavLst>
                                        <p:tav tm="0">
                                          <p:val>
                                            <p:strVal val="#ppt_w"/>
                                          </p:val>
                                        </p:tav>
                                        <p:tav tm="100000">
                                          <p:val>
                                            <p:fltVal val="0"/>
                                          </p:val>
                                        </p:tav>
                                      </p:tavLst>
                                    </p:anim>
                                    <p:anim calcmode="lin" valueType="num">
                                      <p:cBhvr additive="repl">
                                        <p:cTn id="37" dur="750"/>
                                        <p:tgtEl>
                                          <p:spTgt spid="776"/>
                                        </p:tgtEl>
                                        <p:attrNameLst>
                                          <p:attrName>ppt_h</p:attrName>
                                        </p:attrNameLst>
                                      </p:cBhvr>
                                      <p:tavLst>
                                        <p:tav tm="0">
                                          <p:val>
                                            <p:strVal val="#ppt_h"/>
                                          </p:val>
                                        </p:tav>
                                        <p:tav tm="100000">
                                          <p:val>
                                            <p:fltVal val="0"/>
                                          </p:val>
                                        </p:tav>
                                      </p:tavLst>
                                    </p:anim>
                                    <p:set>
                                      <p:cBhvr>
                                        <p:cTn id="38" dur="1" fill="hold">
                                          <p:stCondLst>
                                            <p:cond delay="749"/>
                                          </p:stCondLst>
                                        </p:cTn>
                                        <p:tgtEl>
                                          <p:spTgt spid="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39" restart="whenNotActive" fill="hold" nodeType="interactiveSeq">
                <p:stCondLst>
                  <p:cond evt="onClick" delay="0">
                    <p:tgtEl>
                      <p:spTgt spid="781"/>
                    </p:tgtEl>
                  </p:cond>
                </p:stCondLst>
                <p:childTnLst>
                  <p:par>
                    <p:cTn id="40" fill="hold">
                      <p:stCondLst>
                        <p:cond evt="onClick" delay="0">
                          <p:tgtEl>
                            <p:spTgt spid="781"/>
                          </p:tgtEl>
                        </p:cond>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776"/>
                                        </p:tgtEl>
                                        <p:attrNameLst>
                                          <p:attrName>style.visibility</p:attrName>
                                        </p:attrNameLst>
                                      </p:cBhvr>
                                      <p:to>
                                        <p:strVal val="visible"/>
                                      </p:to>
                                    </p:set>
                                    <p:anim calcmode="lin" valueType="num">
                                      <p:cBhvr additive="repl">
                                        <p:cTn id="44" dur="1000" fill="hold"/>
                                        <p:tgtEl>
                                          <p:spTgt spid="776"/>
                                        </p:tgtEl>
                                        <p:attrNameLst>
                                          <p:attrName>ppt_w</p:attrName>
                                        </p:attrNameLst>
                                      </p:cBhvr>
                                      <p:tavLst>
                                        <p:tav tm="0">
                                          <p:val>
                                            <p:fltVal val="0"/>
                                          </p:val>
                                        </p:tav>
                                        <p:tav tm="100000">
                                          <p:val>
                                            <p:strVal val="#ppt_w"/>
                                          </p:val>
                                        </p:tav>
                                      </p:tavLst>
                                    </p:anim>
                                    <p:anim calcmode="lin" valueType="num">
                                      <p:cBhvr additive="repl">
                                        <p:cTn id="45" dur="1000" fill="hold"/>
                                        <p:tgtEl>
                                          <p:spTgt spid="776"/>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3" presetClass="exit" presetSubtype="32" fill="hold" nodeType="afterEffect">
                                  <p:stCondLst>
                                    <p:cond delay="0"/>
                                  </p:stCondLst>
                                  <p:childTnLst>
                                    <p:anim calcmode="lin" valueType="num">
                                      <p:cBhvr additive="repl">
                                        <p:cTn id="48" dur="500"/>
                                        <p:tgtEl>
                                          <p:spTgt spid="776"/>
                                        </p:tgtEl>
                                        <p:attrNameLst>
                                          <p:attrName>ppt_w</p:attrName>
                                        </p:attrNameLst>
                                      </p:cBhvr>
                                      <p:tavLst>
                                        <p:tav tm="0">
                                          <p:val>
                                            <p:strVal val="#ppt_w"/>
                                          </p:val>
                                        </p:tav>
                                        <p:tav tm="100000">
                                          <p:val>
                                            <p:fltVal val="0"/>
                                          </p:val>
                                        </p:tav>
                                      </p:tavLst>
                                    </p:anim>
                                    <p:anim calcmode="lin" valueType="num">
                                      <p:cBhvr additive="repl">
                                        <p:cTn id="49" dur="500"/>
                                        <p:tgtEl>
                                          <p:spTgt spid="776"/>
                                        </p:tgtEl>
                                        <p:attrNameLst>
                                          <p:attrName>ppt_h</p:attrName>
                                        </p:attrNameLst>
                                      </p:cBhvr>
                                      <p:tavLst>
                                        <p:tav tm="0">
                                          <p:val>
                                            <p:strVal val="#ppt_h"/>
                                          </p:val>
                                        </p:tav>
                                        <p:tav tm="100000">
                                          <p:val>
                                            <p:fltVal val="0"/>
                                          </p:val>
                                        </p:tav>
                                      </p:tavLst>
                                    </p:anim>
                                    <p:set>
                                      <p:cBhvr>
                                        <p:cTn id="50" dur="1" fill="hold">
                                          <p:stCondLst>
                                            <p:cond delay="499"/>
                                          </p:stCondLst>
                                        </p:cTn>
                                        <p:tgtEl>
                                          <p:spTgt spid="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51" restart="whenNotActive" fill="hold" nodeType="interactiveSeq">
                <p:stCondLst>
                  <p:cond evt="onClick" delay="0">
                    <p:tgtEl>
                      <p:spTgt spid="778"/>
                    </p:tgtEl>
                  </p:cond>
                </p:stCondLst>
                <p:childTnLst>
                  <p:par>
                    <p:cTn id="52" fill="hold">
                      <p:stCondLst>
                        <p:cond evt="onClick" delay="0">
                          <p:tgtEl>
                            <p:spTgt spid="778"/>
                          </p:tgtEl>
                        </p:cond>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776"/>
                                        </p:tgtEl>
                                        <p:attrNameLst>
                                          <p:attrName>style.visibility</p:attrName>
                                        </p:attrNameLst>
                                      </p:cBhvr>
                                      <p:to>
                                        <p:strVal val="visible"/>
                                      </p:to>
                                    </p:set>
                                    <p:anim calcmode="lin" valueType="num">
                                      <p:cBhvr additive="repl">
                                        <p:cTn id="56" dur="1000" fill="hold"/>
                                        <p:tgtEl>
                                          <p:spTgt spid="776"/>
                                        </p:tgtEl>
                                        <p:attrNameLst>
                                          <p:attrName>ppt_w</p:attrName>
                                        </p:attrNameLst>
                                      </p:cBhvr>
                                      <p:tavLst>
                                        <p:tav tm="0">
                                          <p:val>
                                            <p:fltVal val="0"/>
                                          </p:val>
                                        </p:tav>
                                        <p:tav tm="100000">
                                          <p:val>
                                            <p:strVal val="#ppt_w"/>
                                          </p:val>
                                        </p:tav>
                                      </p:tavLst>
                                    </p:anim>
                                    <p:anim calcmode="lin" valueType="num">
                                      <p:cBhvr additive="repl">
                                        <p:cTn id="57" dur="1000" fill="hold"/>
                                        <p:tgtEl>
                                          <p:spTgt spid="776"/>
                                        </p:tgtEl>
                                        <p:attrNameLst>
                                          <p:attrName>ppt_h</p:attrName>
                                        </p:attrNameLst>
                                      </p:cBhvr>
                                      <p:tavLst>
                                        <p:tav tm="0">
                                          <p:val>
                                            <p:fltVal val="0"/>
                                          </p:val>
                                        </p:tav>
                                        <p:tav tm="100000">
                                          <p:val>
                                            <p:strVal val="#ppt_h"/>
                                          </p:val>
                                        </p:tav>
                                      </p:tavLst>
                                    </p:anim>
                                  </p:childTnLst>
                                </p:cTn>
                              </p:par>
                            </p:childTnLst>
                          </p:cTn>
                        </p:par>
                        <p:par>
                          <p:cTn id="58" fill="hold">
                            <p:stCondLst>
                              <p:cond delay="1000"/>
                            </p:stCondLst>
                            <p:childTnLst>
                              <p:par>
                                <p:cTn id="59" presetID="23" presetClass="exit" presetSubtype="32" fill="hold" nodeType="afterEffect">
                                  <p:stCondLst>
                                    <p:cond delay="0"/>
                                  </p:stCondLst>
                                  <p:childTnLst>
                                    <p:anim calcmode="lin" valueType="num">
                                      <p:cBhvr additive="repl">
                                        <p:cTn id="60" dur="500"/>
                                        <p:tgtEl>
                                          <p:spTgt spid="776"/>
                                        </p:tgtEl>
                                        <p:attrNameLst>
                                          <p:attrName>ppt_w</p:attrName>
                                        </p:attrNameLst>
                                      </p:cBhvr>
                                      <p:tavLst>
                                        <p:tav tm="0">
                                          <p:val>
                                            <p:strVal val="#ppt_w"/>
                                          </p:val>
                                        </p:tav>
                                        <p:tav tm="100000">
                                          <p:val>
                                            <p:fltVal val="0"/>
                                          </p:val>
                                        </p:tav>
                                      </p:tavLst>
                                    </p:anim>
                                    <p:anim calcmode="lin" valueType="num">
                                      <p:cBhvr additive="repl">
                                        <p:cTn id="61" dur="500"/>
                                        <p:tgtEl>
                                          <p:spTgt spid="776"/>
                                        </p:tgtEl>
                                        <p:attrNameLst>
                                          <p:attrName>ppt_h</p:attrName>
                                        </p:attrNameLst>
                                      </p:cBhvr>
                                      <p:tavLst>
                                        <p:tav tm="0">
                                          <p:val>
                                            <p:strVal val="#ppt_h"/>
                                          </p:val>
                                        </p:tav>
                                        <p:tav tm="100000">
                                          <p:val>
                                            <p:fltVal val="0"/>
                                          </p:val>
                                        </p:tav>
                                      </p:tavLst>
                                    </p:anim>
                                    <p:set>
                                      <p:cBhvr>
                                        <p:cTn id="62" dur="1" fill="hold">
                                          <p:stCondLst>
                                            <p:cond delay="499"/>
                                          </p:stCondLst>
                                        </p:cTn>
                                        <p:tgtEl>
                                          <p:spTgt spid="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63" restart="whenNotActive" fill="hold" nodeType="interactiveSeq">
                <p:stCondLst>
                  <p:cond evt="onClick" delay="0">
                    <p:tgtEl>
                      <p:spTgt spid="780"/>
                    </p:tgtEl>
                  </p:cond>
                </p:stCondLst>
                <p:childTnLst>
                  <p:par>
                    <p:cTn id="64" fill="hold">
                      <p:stCondLst>
                        <p:cond evt="onClick" delay="0">
                          <p:tgtEl>
                            <p:spTgt spid="780"/>
                          </p:tgtEl>
                        </p:cond>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776"/>
                                        </p:tgtEl>
                                        <p:attrNameLst>
                                          <p:attrName>style.visibility</p:attrName>
                                        </p:attrNameLst>
                                      </p:cBhvr>
                                      <p:to>
                                        <p:strVal val="visible"/>
                                      </p:to>
                                    </p:set>
                                    <p:anim calcmode="lin" valueType="num">
                                      <p:cBhvr additive="repl">
                                        <p:cTn id="68" dur="1000" fill="hold"/>
                                        <p:tgtEl>
                                          <p:spTgt spid="776"/>
                                        </p:tgtEl>
                                        <p:attrNameLst>
                                          <p:attrName>ppt_w</p:attrName>
                                        </p:attrNameLst>
                                      </p:cBhvr>
                                      <p:tavLst>
                                        <p:tav tm="0">
                                          <p:val>
                                            <p:fltVal val="0"/>
                                          </p:val>
                                        </p:tav>
                                        <p:tav tm="100000">
                                          <p:val>
                                            <p:strVal val="#ppt_w"/>
                                          </p:val>
                                        </p:tav>
                                      </p:tavLst>
                                    </p:anim>
                                    <p:anim calcmode="lin" valueType="num">
                                      <p:cBhvr additive="repl">
                                        <p:cTn id="69" dur="1000" fill="hold"/>
                                        <p:tgtEl>
                                          <p:spTgt spid="776"/>
                                        </p:tgtEl>
                                        <p:attrNameLst>
                                          <p:attrName>ppt_h</p:attrName>
                                        </p:attrNameLst>
                                      </p:cBhvr>
                                      <p:tavLst>
                                        <p:tav tm="0">
                                          <p:val>
                                            <p:fltVal val="0"/>
                                          </p:val>
                                        </p:tav>
                                        <p:tav tm="100000">
                                          <p:val>
                                            <p:strVal val="#ppt_h"/>
                                          </p:val>
                                        </p:tav>
                                      </p:tavLst>
                                    </p:anim>
                                  </p:childTnLst>
                                </p:cTn>
                              </p:par>
                            </p:childTnLst>
                          </p:cTn>
                        </p:par>
                        <p:par>
                          <p:cTn id="70" fill="hold">
                            <p:stCondLst>
                              <p:cond delay="1000"/>
                            </p:stCondLst>
                            <p:childTnLst>
                              <p:par>
                                <p:cTn id="71" presetID="23" presetClass="exit" presetSubtype="32" fill="hold" nodeType="afterEffect">
                                  <p:stCondLst>
                                    <p:cond delay="0"/>
                                  </p:stCondLst>
                                  <p:childTnLst>
                                    <p:anim calcmode="lin" valueType="num">
                                      <p:cBhvr additive="repl">
                                        <p:cTn id="72" dur="500"/>
                                        <p:tgtEl>
                                          <p:spTgt spid="776"/>
                                        </p:tgtEl>
                                        <p:attrNameLst>
                                          <p:attrName>ppt_w</p:attrName>
                                        </p:attrNameLst>
                                      </p:cBhvr>
                                      <p:tavLst>
                                        <p:tav tm="0">
                                          <p:val>
                                            <p:strVal val="#ppt_w"/>
                                          </p:val>
                                        </p:tav>
                                        <p:tav tm="100000">
                                          <p:val>
                                            <p:fltVal val="0"/>
                                          </p:val>
                                        </p:tav>
                                      </p:tavLst>
                                    </p:anim>
                                    <p:anim calcmode="lin" valueType="num">
                                      <p:cBhvr additive="repl">
                                        <p:cTn id="73" dur="500"/>
                                        <p:tgtEl>
                                          <p:spTgt spid="776"/>
                                        </p:tgtEl>
                                        <p:attrNameLst>
                                          <p:attrName>ppt_h</p:attrName>
                                        </p:attrNameLst>
                                      </p:cBhvr>
                                      <p:tavLst>
                                        <p:tav tm="0">
                                          <p:val>
                                            <p:strVal val="#ppt_h"/>
                                          </p:val>
                                        </p:tav>
                                        <p:tav tm="100000">
                                          <p:val>
                                            <p:fltVal val="0"/>
                                          </p:val>
                                        </p:tav>
                                      </p:tavLst>
                                    </p:anim>
                                    <p:set>
                                      <p:cBhvr>
                                        <p:cTn id="74" dur="1" fill="hold">
                                          <p:stCondLst>
                                            <p:cond delay="499"/>
                                          </p:stCondLst>
                                        </p:cTn>
                                        <p:tgtEl>
                                          <p:spTgt spid="7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75" restart="whenNotActive" fill="hold" nodeType="interactiveSeq">
                <p:stCondLst>
                  <p:cond evt="onClick" delay="0">
                    <p:tgtEl>
                      <p:spTgt spid="772"/>
                    </p:tgtEl>
                  </p:cond>
                </p:stCondLst>
                <p:childTnLst>
                  <p:par>
                    <p:cTn id="76" fill="hold">
                      <p:stCondLst>
                        <p:cond evt="onClick" delay="0">
                          <p:tgtEl>
                            <p:spTgt spid="772"/>
                          </p:tgtEl>
                        </p:cond>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786"/>
                                        </p:tgtEl>
                                        <p:attrNameLst>
                                          <p:attrName>style.visibility</p:attrName>
                                        </p:attrNameLst>
                                      </p:cBhvr>
                                      <p:to>
                                        <p:strVal val="visible"/>
                                      </p:to>
                                    </p:set>
                                    <p:anim calcmode="lin" valueType="num">
                                      <p:cBhvr additive="repl">
                                        <p:cTn id="80" dur="1500" fill="hold"/>
                                        <p:tgtEl>
                                          <p:spTgt spid="786"/>
                                        </p:tgtEl>
                                        <p:attrNameLst>
                                          <p:attrName>ppt_w</p:attrName>
                                        </p:attrNameLst>
                                      </p:cBhvr>
                                      <p:tavLst>
                                        <p:tav tm="0">
                                          <p:val>
                                            <p:fltVal val="0"/>
                                          </p:val>
                                        </p:tav>
                                        <p:tav tm="100000">
                                          <p:val>
                                            <p:strVal val="#ppt_w"/>
                                          </p:val>
                                        </p:tav>
                                      </p:tavLst>
                                    </p:anim>
                                    <p:anim calcmode="lin" valueType="num">
                                      <p:cBhvr additive="repl">
                                        <p:cTn id="81" dur="1500" fill="hold"/>
                                        <p:tgtEl>
                                          <p:spTgt spid="786"/>
                                        </p:tgtEl>
                                        <p:attrNameLst>
                                          <p:attrName>ppt_h</p:attrName>
                                        </p:attrNameLst>
                                      </p:cBhvr>
                                      <p:tavLst>
                                        <p:tav tm="0">
                                          <p:val>
                                            <p:fltVal val="0"/>
                                          </p:val>
                                        </p:tav>
                                        <p:tav tm="100000">
                                          <p:val>
                                            <p:strVal val="#ppt_h"/>
                                          </p:val>
                                        </p:tav>
                                      </p:tavLst>
                                    </p:anim>
                                    <p:animEffect transition="in" filter="fade">
                                      <p:cBhvr additive="repl">
                                        <p:cTn id="82" dur="1500"/>
                                        <p:tgtEl>
                                          <p:spTgt spid="786"/>
                                        </p:tgtEl>
                                      </p:cBhvr>
                                    </p:animEffect>
                                    <p:par>
                                      <p:cTn id="83"/>
                                    </p:par>
                                  </p:childTnLst>
                                </p:cTn>
                              </p:par>
                            </p:childTnLst>
                          </p:cTn>
                        </p:par>
                        <p:par>
                          <p:cTn id="84" fill="hold">
                            <p:stCondLst>
                              <p:cond delay="1500"/>
                            </p:stCondLst>
                            <p:childTnLst>
                              <p:par>
                                <p:cTn id="85" presetID="23" presetClass="exit" presetSubtype="32" fill="hold" nodeType="afterEffect">
                                  <p:stCondLst>
                                    <p:cond delay="0"/>
                                  </p:stCondLst>
                                  <p:childTnLst>
                                    <p:anim calcmode="lin" valueType="num">
                                      <p:cBhvr additive="repl">
                                        <p:cTn id="86" dur="1000"/>
                                        <p:tgtEl>
                                          <p:spTgt spid="786"/>
                                        </p:tgtEl>
                                        <p:attrNameLst>
                                          <p:attrName>ppt_w</p:attrName>
                                        </p:attrNameLst>
                                      </p:cBhvr>
                                      <p:tavLst>
                                        <p:tav tm="0">
                                          <p:val>
                                            <p:strVal val="#ppt_w"/>
                                          </p:val>
                                        </p:tav>
                                        <p:tav tm="100000">
                                          <p:val>
                                            <p:fltVal val="0"/>
                                          </p:val>
                                        </p:tav>
                                      </p:tavLst>
                                    </p:anim>
                                    <p:anim calcmode="lin" valueType="num">
                                      <p:cBhvr additive="repl">
                                        <p:cTn id="87" dur="1000"/>
                                        <p:tgtEl>
                                          <p:spTgt spid="786"/>
                                        </p:tgtEl>
                                        <p:attrNameLst>
                                          <p:attrName>ppt_h</p:attrName>
                                        </p:attrNameLst>
                                      </p:cBhvr>
                                      <p:tavLst>
                                        <p:tav tm="0">
                                          <p:val>
                                            <p:strVal val="#ppt_h"/>
                                          </p:val>
                                        </p:tav>
                                        <p:tav tm="100000">
                                          <p:val>
                                            <p:fltVal val="0"/>
                                          </p:val>
                                        </p:tav>
                                      </p:tavLst>
                                    </p:anim>
                                    <p:set>
                                      <p:cBhvr>
                                        <p:cTn id="88" dur="1" fill="hold">
                                          <p:stCondLst>
                                            <p:cond delay="999"/>
                                          </p:stCondLst>
                                        </p:cTn>
                                        <p:tgtEl>
                                          <p:spTgt spid="7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89" restart="whenNotActive" fill="hold" nodeType="interactiveSeq">
                <p:stCondLst>
                  <p:cond evt="onClick" delay="0">
                    <p:tgtEl>
                      <p:spTgt spid="777"/>
                    </p:tgtEl>
                  </p:cond>
                </p:stCondLst>
                <p:childTnLst>
                  <p:par>
                    <p:cTn id="90" fill="hold">
                      <p:stCondLst>
                        <p:cond evt="onClick" delay="0">
                          <p:tgtEl>
                            <p:spTgt spid="777"/>
                          </p:tgtEl>
                        </p:cond>
                      </p:stCondLst>
                      <p:childTnLst>
                        <p:par>
                          <p:cTn id="91" fill="hold">
                            <p:stCondLst>
                              <p:cond delay="0"/>
                            </p:stCondLst>
                            <p:childTnLst>
                              <p:par>
                                <p:cTn id="92" presetID="23" presetClass="entr" presetSubtype="16" fill="hold" nodeType="clickEffect">
                                  <p:stCondLst>
                                    <p:cond delay="0"/>
                                  </p:stCondLst>
                                  <p:childTnLst>
                                    <p:set>
                                      <p:cBhvr>
                                        <p:cTn id="93" dur="1" fill="hold">
                                          <p:stCondLst>
                                            <p:cond delay="0"/>
                                          </p:stCondLst>
                                        </p:cTn>
                                        <p:tgtEl>
                                          <p:spTgt spid="786"/>
                                        </p:tgtEl>
                                        <p:attrNameLst>
                                          <p:attrName>style.visibility</p:attrName>
                                        </p:attrNameLst>
                                      </p:cBhvr>
                                      <p:to>
                                        <p:strVal val="visible"/>
                                      </p:to>
                                    </p:set>
                                    <p:anim calcmode="lin" valueType="num">
                                      <p:cBhvr additive="repl">
                                        <p:cTn id="94" dur="1500" fill="hold"/>
                                        <p:tgtEl>
                                          <p:spTgt spid="786"/>
                                        </p:tgtEl>
                                        <p:attrNameLst>
                                          <p:attrName>ppt_w</p:attrName>
                                        </p:attrNameLst>
                                      </p:cBhvr>
                                      <p:tavLst>
                                        <p:tav tm="0">
                                          <p:val>
                                            <p:fltVal val="0"/>
                                          </p:val>
                                        </p:tav>
                                        <p:tav tm="100000">
                                          <p:val>
                                            <p:strVal val="#ppt_w"/>
                                          </p:val>
                                        </p:tav>
                                      </p:tavLst>
                                    </p:anim>
                                    <p:anim calcmode="lin" valueType="num">
                                      <p:cBhvr additive="repl">
                                        <p:cTn id="95" dur="1500" fill="hold"/>
                                        <p:tgtEl>
                                          <p:spTgt spid="786"/>
                                        </p:tgtEl>
                                        <p:attrNameLst>
                                          <p:attrName>ppt_h</p:attrName>
                                        </p:attrNameLst>
                                      </p:cBhvr>
                                      <p:tavLst>
                                        <p:tav tm="0">
                                          <p:val>
                                            <p:fltVal val="0"/>
                                          </p:val>
                                        </p:tav>
                                        <p:tav tm="100000">
                                          <p:val>
                                            <p:strVal val="#ppt_h"/>
                                          </p:val>
                                        </p:tav>
                                      </p:tavLst>
                                    </p:anim>
                                  </p:childTnLst>
                                </p:cTn>
                              </p:par>
                            </p:childTnLst>
                          </p:cTn>
                        </p:par>
                        <p:par>
                          <p:cTn id="96" fill="hold">
                            <p:stCondLst>
                              <p:cond delay="1500"/>
                            </p:stCondLst>
                            <p:childTnLst>
                              <p:par>
                                <p:cTn id="97" presetID="23" presetClass="exit" presetSubtype="32" fill="hold" nodeType="afterEffect">
                                  <p:stCondLst>
                                    <p:cond delay="0"/>
                                  </p:stCondLst>
                                  <p:childTnLst>
                                    <p:anim calcmode="lin" valueType="num">
                                      <p:cBhvr additive="repl">
                                        <p:cTn id="98" dur="1000"/>
                                        <p:tgtEl>
                                          <p:spTgt spid="786"/>
                                        </p:tgtEl>
                                        <p:attrNameLst>
                                          <p:attrName>ppt_w</p:attrName>
                                        </p:attrNameLst>
                                      </p:cBhvr>
                                      <p:tavLst>
                                        <p:tav tm="0">
                                          <p:val>
                                            <p:strVal val="#ppt_w"/>
                                          </p:val>
                                        </p:tav>
                                        <p:tav tm="100000">
                                          <p:val>
                                            <p:fltVal val="0"/>
                                          </p:val>
                                        </p:tav>
                                      </p:tavLst>
                                    </p:anim>
                                    <p:anim calcmode="lin" valueType="num">
                                      <p:cBhvr additive="repl">
                                        <p:cTn id="99" dur="1000"/>
                                        <p:tgtEl>
                                          <p:spTgt spid="786"/>
                                        </p:tgtEl>
                                        <p:attrNameLst>
                                          <p:attrName>ppt_h</p:attrName>
                                        </p:attrNameLst>
                                      </p:cBhvr>
                                      <p:tavLst>
                                        <p:tav tm="0">
                                          <p:val>
                                            <p:strVal val="#ppt_h"/>
                                          </p:val>
                                        </p:tav>
                                        <p:tav tm="100000">
                                          <p:val>
                                            <p:fltVal val="0"/>
                                          </p:val>
                                        </p:tav>
                                      </p:tavLst>
                                    </p:anim>
                                    <p:set>
                                      <p:cBhvr>
                                        <p:cTn id="100" dur="1" fill="hold">
                                          <p:stCondLst>
                                            <p:cond delay="999"/>
                                          </p:stCondLst>
                                        </p:cTn>
                                        <p:tgtEl>
                                          <p:spTgt spid="7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 name="Picture 2"/>
          <p:cNvPicPr/>
          <p:nvPr/>
        </p:nvPicPr>
        <p:blipFill>
          <a:blip r:embed="rId2"/>
          <a:stretch/>
        </p:blipFill>
        <p:spPr>
          <a:xfrm>
            <a:off x="0" y="0"/>
            <a:ext cx="9143640" cy="6857760"/>
          </a:xfrm>
          <a:prstGeom prst="rect">
            <a:avLst/>
          </a:prstGeom>
          <a:ln>
            <a:noFill/>
          </a:ln>
        </p:spPr>
      </p:pic>
      <p:sp>
        <p:nvSpPr>
          <p:cNvPr id="788" name="CustomShape 1"/>
          <p:cNvSpPr/>
          <p:nvPr/>
        </p:nvSpPr>
        <p:spPr>
          <a:xfrm>
            <a:off x="2837160" y="1671840"/>
            <a:ext cx="3093840" cy="584775"/>
          </a:xfrm>
          <a:prstGeom prst="rect">
            <a:avLst/>
          </a:prstGeom>
          <a:solidFill>
            <a:schemeClr val="tx1"/>
          </a:solidFill>
          <a:ln/>
        </p:spPr>
        <p:style>
          <a:lnRef idx="1">
            <a:schemeClr val="accent2"/>
          </a:lnRef>
          <a:fillRef idx="2">
            <a:schemeClr val="accent2"/>
          </a:fillRef>
          <a:effectRef idx="1">
            <a:schemeClr val="accent2"/>
          </a:effectRef>
          <a:fontRef idx="minor"/>
        </p:style>
        <p:txBody>
          <a:bodyPr>
            <a:spAutoFit/>
          </a:bodyPr>
          <a:lstStyle/>
          <a:p>
            <a:pPr>
              <a:lnSpc>
                <a:spcPct val="100000"/>
              </a:lnSpc>
            </a:pPr>
            <a:r>
              <a:rPr lang="en-US" sz="3200" b="0" strike="noStrike" spc="-1" dirty="0">
                <a:solidFill>
                  <a:srgbClr val="FFFFFF"/>
                </a:solidFill>
                <a:latin typeface="NikoshBAN" pitchFamily="2" charset="0"/>
                <a:cs typeface="NikoshBAN" pitchFamily="2" charset="0"/>
              </a:rPr>
              <a:t>      </a:t>
            </a:r>
            <a:r>
              <a:rPr lang="en-US" sz="3200" b="0" strike="noStrike" spc="-1" dirty="0" err="1">
                <a:solidFill>
                  <a:srgbClr val="FFFFFF"/>
                </a:solidFill>
                <a:latin typeface="NikoshBAN" pitchFamily="2" charset="0"/>
                <a:cs typeface="NikoshBAN" pitchFamily="2" charset="0"/>
              </a:rPr>
              <a:t>বাড়ীরকাজ</a:t>
            </a:r>
            <a:r>
              <a:rPr lang="en-US" sz="3200" b="0" strike="noStrike" spc="-1" dirty="0">
                <a:solidFill>
                  <a:srgbClr val="FFFFFF"/>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
        <p:nvSpPr>
          <p:cNvPr id="789" name="CustomShape 2"/>
          <p:cNvSpPr/>
          <p:nvPr/>
        </p:nvSpPr>
        <p:spPr>
          <a:xfrm>
            <a:off x="42480" y="3542400"/>
            <a:ext cx="9101160" cy="1569660"/>
          </a:xfrm>
          <a:prstGeom prst="rect">
            <a:avLst/>
          </a:prstGeom>
          <a:ln/>
        </p:spPr>
        <p:style>
          <a:lnRef idx="2">
            <a:schemeClr val="accent2"/>
          </a:lnRef>
          <a:fillRef idx="1">
            <a:schemeClr val="lt1"/>
          </a:fillRef>
          <a:effectRef idx="0">
            <a:schemeClr val="accent2"/>
          </a:effectRef>
          <a:fontRef idx="minor"/>
        </p:style>
        <p:txBody>
          <a:bodyPr>
            <a:spAutoFit/>
          </a:bodyPr>
          <a:lstStyle/>
          <a:p>
            <a:pPr algn="just">
              <a:lnSpc>
                <a:spcPct val="100000"/>
              </a:lnSpc>
            </a:pP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প্রকৃতির</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মহ</a:t>
            </a:r>
            <a:r>
              <a:rPr lang="en-US" sz="3200" b="1" strike="noStrike" spc="-1" dirty="0">
                <a:solidFill>
                  <a:srgbClr val="74D740"/>
                </a:solidFill>
                <a:latin typeface="NikoshBAN" pitchFamily="2" charset="0"/>
                <a:cs typeface="NikoshBAN" pitchFamily="2" charset="0"/>
              </a:rPr>
              <a:t>ৎ </a:t>
            </a:r>
            <a:r>
              <a:rPr lang="en-US" sz="3200" b="1" strike="noStrike" spc="-1" dirty="0" err="1">
                <a:solidFill>
                  <a:srgbClr val="74D740"/>
                </a:solidFill>
                <a:latin typeface="NikoshBAN" pitchFamily="2" charset="0"/>
                <a:cs typeface="NikoshBAN" pitchFamily="2" charset="0"/>
              </a:rPr>
              <a:t>গুণ</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গ্রহণ</a:t>
            </a:r>
            <a:r>
              <a:rPr lang="en-US" sz="3200" b="1" strike="noStrike" spc="-1" dirty="0">
                <a:solidFill>
                  <a:srgbClr val="74D740"/>
                </a:solidFill>
                <a:latin typeface="NikoshBAN" pitchFamily="2" charset="0"/>
                <a:cs typeface="NikoshBAN" pitchFamily="2" charset="0"/>
              </a:rPr>
              <a:t> – </a:t>
            </a:r>
            <a:r>
              <a:rPr lang="en-US" sz="3200" b="1" strike="noStrike" spc="-1" dirty="0" err="1">
                <a:solidFill>
                  <a:srgbClr val="74D740"/>
                </a:solidFill>
                <a:latin typeface="NikoshBAN" pitchFamily="2" charset="0"/>
                <a:cs typeface="NikoshBAN" pitchFamily="2" charset="0"/>
              </a:rPr>
              <a:t>চর্চার</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মাধ্যমে</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শিশুকিশোরগণকে</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আদর্শ</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মানুষ</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হিসেবে</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গড়ে</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তোলার</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প্রয়োজনীয়তা</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রয়েছে</a:t>
            </a:r>
            <a:r>
              <a:rPr lang="en-US" sz="3200" b="1" strike="noStrike" spc="-1" dirty="0">
                <a:solidFill>
                  <a:srgbClr val="74D740"/>
                </a:solidFill>
                <a:latin typeface="NikoshBAN" pitchFamily="2" charset="0"/>
                <a:cs typeface="NikoshBAN" pitchFamily="2" charset="0"/>
              </a:rPr>
              <a:t> ।”- </a:t>
            </a:r>
            <a:r>
              <a:rPr lang="en-US" sz="3200" b="1" strike="noStrike" spc="-1" dirty="0" err="1">
                <a:solidFill>
                  <a:srgbClr val="74D740"/>
                </a:solidFill>
                <a:latin typeface="NikoshBAN" pitchFamily="2" charset="0"/>
                <a:cs typeface="NikoshBAN" pitchFamily="2" charset="0"/>
              </a:rPr>
              <a:t>পাঠ্যাংশের</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ভিত্তিতে</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ব্যাখ্যা</a:t>
            </a:r>
            <a:r>
              <a:rPr lang="en-US" sz="3200" b="1" strike="noStrike" spc="-1" dirty="0">
                <a:solidFill>
                  <a:srgbClr val="74D740"/>
                </a:solidFill>
                <a:latin typeface="NikoshBAN" pitchFamily="2" charset="0"/>
                <a:cs typeface="NikoshBAN" pitchFamily="2" charset="0"/>
              </a:rPr>
              <a:t> </a:t>
            </a:r>
            <a:r>
              <a:rPr lang="en-US" sz="3200" b="1" strike="noStrike" spc="-1" dirty="0" err="1">
                <a:solidFill>
                  <a:srgbClr val="74D740"/>
                </a:solidFill>
                <a:latin typeface="NikoshBAN" pitchFamily="2" charset="0"/>
                <a:cs typeface="NikoshBAN" pitchFamily="2" charset="0"/>
              </a:rPr>
              <a:t>করো</a:t>
            </a:r>
            <a:r>
              <a:rPr lang="en-US" sz="3200" b="1" strike="noStrike" spc="-1" dirty="0">
                <a:solidFill>
                  <a:srgbClr val="74D740"/>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pic>
        <p:nvPicPr>
          <p:cNvPr id="790" name="Picture 11"/>
          <p:cNvPicPr/>
          <p:nvPr/>
        </p:nvPicPr>
        <p:blipFill>
          <a:blip r:embed="rId3"/>
          <a:stretch/>
        </p:blipFill>
        <p:spPr>
          <a:xfrm>
            <a:off x="7606440" y="1266720"/>
            <a:ext cx="1263960" cy="1438560"/>
          </a:xfrm>
          <a:prstGeom prst="rect">
            <a:avLst/>
          </a:prstGeom>
          <a:ln w="190440" cap="rnd">
            <a:solidFill>
              <a:srgbClr val="FFFFFF"/>
            </a:solidFill>
            <a:round/>
          </a:ln>
          <a:effectLst>
            <a:outerShdw blurRad="36195" dist="12429" dir="11400479"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53909635"/>
      </p:ext>
    </p:extLst>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88"/>
                                        </p:tgtEl>
                                        <p:attrNameLst>
                                          <p:attrName>style.visibility</p:attrName>
                                        </p:attrNameLst>
                                      </p:cBhvr>
                                      <p:to>
                                        <p:strVal val="visible"/>
                                      </p:to>
                                    </p:set>
                                    <p:animEffect transition="in" filter="wheel(1)">
                                      <p:cBhvr additive="repl">
                                        <p:cTn id="7" dur="2000"/>
                                        <p:tgtEl>
                                          <p:spTgt spid="788"/>
                                        </p:tgtEl>
                                      </p:cBhvr>
                                    </p:animEffect>
                                  </p:childTnLst>
                                </p:cTn>
                              </p:par>
                              <p:par>
                                <p:cTn id="8" presetID="21" presetClass="entr" presetSubtype="1" fill="hold" nodeType="withEffect">
                                  <p:stCondLst>
                                    <p:cond delay="0"/>
                                  </p:stCondLst>
                                  <p:childTnLst>
                                    <p:set>
                                      <p:cBhvr>
                                        <p:cTn id="9" dur="1" fill="hold">
                                          <p:stCondLst>
                                            <p:cond delay="0"/>
                                          </p:stCondLst>
                                        </p:cTn>
                                        <p:tgtEl>
                                          <p:spTgt spid="789"/>
                                        </p:tgtEl>
                                        <p:attrNameLst>
                                          <p:attrName>style.visibility</p:attrName>
                                        </p:attrNameLst>
                                      </p:cBhvr>
                                      <p:to>
                                        <p:strVal val="visible"/>
                                      </p:to>
                                    </p:set>
                                    <p:animEffect transition="in" filter="wheel(1)">
                                      <p:cBhvr additive="repl">
                                        <p:cTn id="10" dur="2000"/>
                                        <p:tgtEl>
                                          <p:spTgt spid="789"/>
                                        </p:tgtEl>
                                      </p:cBhvr>
                                    </p:animEffect>
                                  </p:childTnLst>
                                </p:cTn>
                              </p:par>
                              <p:par>
                                <p:cTn id="11" presetID="21" presetClass="entr" presetSubtype="1" fill="hold" nodeType="withEffect">
                                  <p:stCondLst>
                                    <p:cond delay="0"/>
                                  </p:stCondLst>
                                  <p:childTnLst>
                                    <p:set>
                                      <p:cBhvr>
                                        <p:cTn id="12" dur="1" fill="hold">
                                          <p:stCondLst>
                                            <p:cond delay="0"/>
                                          </p:stCondLst>
                                        </p:cTn>
                                        <p:tgtEl>
                                          <p:spTgt spid="790"/>
                                        </p:tgtEl>
                                        <p:attrNameLst>
                                          <p:attrName>style.visibility</p:attrName>
                                        </p:attrNameLst>
                                      </p:cBhvr>
                                      <p:to>
                                        <p:strVal val="visible"/>
                                      </p:to>
                                    </p:set>
                                    <p:animEffect transition="in" filter="wheel(1)">
                                      <p:cBhvr additive="repl">
                                        <p:cTn id="13" dur="2000"/>
                                        <p:tgtEl>
                                          <p:spTgt spid="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763000" cy="63246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838200" y="2626284"/>
            <a:ext cx="7543800" cy="1200329"/>
          </a:xfrm>
          <a:prstGeom prst="rect">
            <a:avLst/>
          </a:prstGeom>
        </p:spPr>
        <p:txBody>
          <a:bodyPr wrap="square">
            <a:spAutoFit/>
          </a:bodyPr>
          <a:lstStyle/>
          <a:p>
            <a:pPr algn="ctr"/>
            <a:r>
              <a:rPr lang="bn-BD"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সাথে </a:t>
            </a:r>
            <a:r>
              <a:rPr lang="bn-BD"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থাকার জন্য ধন্যবাদ </a:t>
            </a:r>
          </a:p>
        </p:txBody>
      </p:sp>
    </p:spTree>
    <p:extLst>
      <p:ext uri="{BB962C8B-B14F-4D97-AF65-F5344CB8AC3E}">
        <p14:creationId xmlns:p14="http://schemas.microsoft.com/office/powerpoint/2010/main" val="37448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8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CustomShape 1"/>
          <p:cNvSpPr/>
          <p:nvPr/>
        </p:nvSpPr>
        <p:spPr>
          <a:xfrm>
            <a:off x="3609360" y="609600"/>
            <a:ext cx="1857600" cy="2308653"/>
          </a:xfrm>
          <a:prstGeom prst="flowChartMagneticTape">
            <a:avLst/>
          </a:prstGeom>
          <a:ln>
            <a:solidFill>
              <a:srgbClr val="1998C5"/>
            </a:solidFill>
            <a:round/>
          </a:ln>
        </p:spPr>
        <p:style>
          <a:lnRef idx="2">
            <a:schemeClr val="accent2"/>
          </a:lnRef>
          <a:fillRef idx="1">
            <a:schemeClr val="lt1"/>
          </a:fillRef>
          <a:effectRef idx="0">
            <a:schemeClr val="accent2"/>
          </a:effectRef>
          <a:fontRef idx="minor"/>
        </p:style>
        <p:txBody>
          <a:bodyPr anchor="ctr">
            <a:noAutofit/>
          </a:bodyPr>
          <a:lstStyle/>
          <a:p>
            <a:pPr algn="ctr">
              <a:lnSpc>
                <a:spcPct val="100000"/>
              </a:lnSpc>
            </a:pPr>
            <a:r>
              <a:rPr lang="en-US" sz="2400" b="1" strike="noStrike" spc="-1" dirty="0" err="1">
                <a:solidFill>
                  <a:srgbClr val="FF5143"/>
                </a:solidFill>
                <a:latin typeface="NikoshBAN" pitchFamily="2" charset="0"/>
                <a:cs typeface="NikoshBAN" pitchFamily="2" charset="0"/>
              </a:rPr>
              <a:t>চিন্তা</a:t>
            </a:r>
            <a:r>
              <a:rPr lang="en-US" sz="2400" b="1" strike="noStrike" spc="-1" dirty="0">
                <a:solidFill>
                  <a:srgbClr val="FF5143"/>
                </a:solidFill>
                <a:latin typeface="NikoshBAN" pitchFamily="2" charset="0"/>
                <a:cs typeface="NikoshBAN" pitchFamily="2" charset="0"/>
              </a:rPr>
              <a:t> </a:t>
            </a:r>
            <a:r>
              <a:rPr lang="en-US" sz="2400" b="1" strike="noStrike" spc="-1" dirty="0" err="1">
                <a:solidFill>
                  <a:srgbClr val="FF5143"/>
                </a:solidFill>
                <a:latin typeface="NikoshBAN" pitchFamily="2" charset="0"/>
                <a:cs typeface="NikoshBAN" pitchFamily="2" charset="0"/>
              </a:rPr>
              <a:t>করে</a:t>
            </a:r>
            <a:r>
              <a:rPr lang="en-US" sz="2400" b="1" strike="noStrike" spc="-1" dirty="0">
                <a:solidFill>
                  <a:srgbClr val="FF5143"/>
                </a:solidFill>
                <a:latin typeface="NikoshBAN" pitchFamily="2" charset="0"/>
                <a:cs typeface="NikoshBAN" pitchFamily="2" charset="0"/>
              </a:rPr>
              <a:t> </a:t>
            </a:r>
            <a:r>
              <a:rPr lang="en-US" sz="2400" b="1" strike="noStrike" spc="-1" dirty="0" err="1">
                <a:solidFill>
                  <a:srgbClr val="FF5143"/>
                </a:solidFill>
                <a:latin typeface="NikoshBAN" pitchFamily="2" charset="0"/>
                <a:cs typeface="NikoshBAN" pitchFamily="2" charset="0"/>
              </a:rPr>
              <a:t>বল</a:t>
            </a:r>
            <a:r>
              <a:rPr lang="en-US" sz="2400" b="1" strike="noStrike" spc="-1" dirty="0">
                <a:solidFill>
                  <a:srgbClr val="FF5143"/>
                </a:solidFill>
                <a:latin typeface="NikoshBAN" pitchFamily="2" charset="0"/>
                <a:cs typeface="NikoshBAN" pitchFamily="2" charset="0"/>
              </a:rPr>
              <a:t> </a:t>
            </a:r>
            <a:r>
              <a:rPr lang="en-US" sz="2400" b="1" strike="noStrike" spc="-1" dirty="0" err="1">
                <a:solidFill>
                  <a:srgbClr val="FF5143"/>
                </a:solidFill>
                <a:latin typeface="NikoshBAN" pitchFamily="2" charset="0"/>
                <a:cs typeface="NikoshBAN" pitchFamily="2" charset="0"/>
              </a:rPr>
              <a:t>ছবি</a:t>
            </a:r>
            <a:r>
              <a:rPr lang="en-US" sz="2400" b="1" strike="noStrike" spc="-1" dirty="0">
                <a:solidFill>
                  <a:srgbClr val="FF5143"/>
                </a:solidFill>
                <a:latin typeface="NikoshBAN" pitchFamily="2" charset="0"/>
                <a:cs typeface="NikoshBAN" pitchFamily="2" charset="0"/>
              </a:rPr>
              <a:t> </a:t>
            </a:r>
            <a:r>
              <a:rPr lang="en-US" sz="2400" b="1" strike="noStrike" spc="-1" dirty="0" err="1">
                <a:solidFill>
                  <a:srgbClr val="FF5143"/>
                </a:solidFill>
                <a:latin typeface="NikoshBAN" pitchFamily="2" charset="0"/>
                <a:cs typeface="NikoshBAN" pitchFamily="2" charset="0"/>
              </a:rPr>
              <a:t>গুলো</a:t>
            </a:r>
            <a:r>
              <a:rPr lang="en-US" sz="2400" b="1" strike="noStrike" spc="-1" dirty="0">
                <a:solidFill>
                  <a:srgbClr val="FF5143"/>
                </a:solidFill>
                <a:latin typeface="NikoshBAN" pitchFamily="2" charset="0"/>
                <a:cs typeface="NikoshBAN" pitchFamily="2" charset="0"/>
              </a:rPr>
              <a:t> </a:t>
            </a:r>
            <a:r>
              <a:rPr lang="en-US" sz="2400" b="1" strike="noStrike" spc="-1" dirty="0" err="1">
                <a:solidFill>
                  <a:srgbClr val="FF5143"/>
                </a:solidFill>
                <a:latin typeface="NikoshBAN" pitchFamily="2" charset="0"/>
                <a:cs typeface="NikoshBAN" pitchFamily="2" charset="0"/>
              </a:rPr>
              <a:t>কোন</a:t>
            </a:r>
            <a:r>
              <a:rPr lang="en-US" sz="2400" b="1" strike="noStrike" spc="-1" dirty="0">
                <a:solidFill>
                  <a:srgbClr val="FF5143"/>
                </a:solidFill>
                <a:latin typeface="NikoshBAN" pitchFamily="2" charset="0"/>
                <a:cs typeface="NikoshBAN" pitchFamily="2" charset="0"/>
              </a:rPr>
              <a:t> </a:t>
            </a:r>
            <a:r>
              <a:rPr lang="en-US" sz="2400" b="1" strike="noStrike" spc="-1" dirty="0" err="1">
                <a:solidFill>
                  <a:srgbClr val="FF5143"/>
                </a:solidFill>
                <a:latin typeface="NikoshBAN" pitchFamily="2" charset="0"/>
                <a:cs typeface="NikoshBAN" pitchFamily="2" charset="0"/>
              </a:rPr>
              <a:t>মেলার</a:t>
            </a:r>
            <a:r>
              <a:rPr lang="en-US" sz="2400" b="1" strike="noStrike" spc="-1" dirty="0">
                <a:solidFill>
                  <a:srgbClr val="FF5143"/>
                </a:solidFill>
                <a:latin typeface="NikoshBAN" pitchFamily="2" charset="0"/>
                <a:cs typeface="NikoshBAN" pitchFamily="2" charset="0"/>
              </a:rPr>
              <a:t>  ? </a:t>
            </a:r>
            <a:endParaRPr lang="en-US" sz="2400" b="0" strike="noStrike" spc="-1" dirty="0">
              <a:latin typeface="NikoshBAN" pitchFamily="2" charset="0"/>
              <a:cs typeface="NikoshBAN" pitchFamily="2" charset="0"/>
            </a:endParaRPr>
          </a:p>
        </p:txBody>
      </p:sp>
      <p:sp>
        <p:nvSpPr>
          <p:cNvPr id="581" name="CustomShape 2"/>
          <p:cNvSpPr/>
          <p:nvPr/>
        </p:nvSpPr>
        <p:spPr>
          <a:xfrm>
            <a:off x="457200" y="3937002"/>
            <a:ext cx="6677280" cy="584775"/>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wrap="square">
            <a:spAutoFit/>
          </a:bodyPr>
          <a:lstStyle/>
          <a:p>
            <a:pPr>
              <a:lnSpc>
                <a:spcPct val="100000"/>
              </a:lnSpc>
            </a:pPr>
            <a:r>
              <a:rPr lang="en-US" sz="3200" b="1" strike="noStrike" spc="-1" dirty="0" err="1">
                <a:solidFill>
                  <a:srgbClr val="0000CC"/>
                </a:solidFill>
                <a:latin typeface="NikoshBAN" pitchFamily="2" charset="0"/>
                <a:cs typeface="NikoshBAN" pitchFamily="2" charset="0"/>
              </a:rPr>
              <a:t>বই</a:t>
            </a:r>
            <a:r>
              <a:rPr lang="en-US" sz="3200" b="1" strike="noStrike" spc="-1" dirty="0">
                <a:solidFill>
                  <a:srgbClr val="0000CC"/>
                </a:solidFill>
                <a:latin typeface="NikoshBAN" pitchFamily="2" charset="0"/>
                <a:cs typeface="NikoshBAN" pitchFamily="2" charset="0"/>
              </a:rPr>
              <a:t> </a:t>
            </a:r>
            <a:r>
              <a:rPr lang="en-US" sz="3200" b="1" strike="noStrike" spc="-1" dirty="0" err="1">
                <a:solidFill>
                  <a:srgbClr val="0000CC"/>
                </a:solidFill>
                <a:latin typeface="NikoshBAN" pitchFamily="2" charset="0"/>
                <a:cs typeface="NikoshBAN" pitchFamily="2" charset="0"/>
              </a:rPr>
              <a:t>মেলা</a:t>
            </a:r>
            <a:r>
              <a:rPr lang="en-US" sz="3200" b="1" strike="noStrike" spc="-1" dirty="0">
                <a:solidFill>
                  <a:srgbClr val="0000CC"/>
                </a:solidFill>
                <a:latin typeface="NikoshBAN" pitchFamily="2" charset="0"/>
                <a:cs typeface="NikoshBAN" pitchFamily="2" charset="0"/>
              </a:rPr>
              <a:t> ও </a:t>
            </a:r>
            <a:r>
              <a:rPr lang="en-US" sz="3200" b="1" strike="noStrike" spc="-1" dirty="0" err="1">
                <a:solidFill>
                  <a:srgbClr val="0000CC"/>
                </a:solidFill>
                <a:latin typeface="NikoshBAN" pitchFamily="2" charset="0"/>
                <a:cs typeface="NikoshBAN" pitchFamily="2" charset="0"/>
              </a:rPr>
              <a:t>বৈশাখি</a:t>
            </a:r>
            <a:r>
              <a:rPr lang="en-US" sz="3200" b="1" strike="noStrike" spc="-1" dirty="0">
                <a:solidFill>
                  <a:srgbClr val="0000CC"/>
                </a:solidFill>
                <a:latin typeface="NikoshBAN" pitchFamily="2" charset="0"/>
                <a:cs typeface="NikoshBAN" pitchFamily="2" charset="0"/>
              </a:rPr>
              <a:t> </a:t>
            </a:r>
            <a:r>
              <a:rPr lang="en-US" sz="3200" b="1" strike="noStrike" spc="-1" dirty="0" err="1">
                <a:solidFill>
                  <a:srgbClr val="0000CC"/>
                </a:solidFill>
                <a:latin typeface="NikoshBAN" pitchFamily="2" charset="0"/>
                <a:cs typeface="NikoshBAN" pitchFamily="2" charset="0"/>
              </a:rPr>
              <a:t>মেলায়</a:t>
            </a:r>
            <a:r>
              <a:rPr lang="en-US" sz="3200" b="1" strike="noStrike" spc="-1" dirty="0">
                <a:solidFill>
                  <a:srgbClr val="0000CC"/>
                </a:solidFill>
                <a:latin typeface="NikoshBAN" pitchFamily="2" charset="0"/>
                <a:cs typeface="NikoshBAN" pitchFamily="2" charset="0"/>
              </a:rPr>
              <a:t> </a:t>
            </a:r>
            <a:r>
              <a:rPr lang="en-US" sz="3200" b="1" strike="noStrike" spc="-1" dirty="0" err="1">
                <a:solidFill>
                  <a:srgbClr val="0000CC"/>
                </a:solidFill>
                <a:latin typeface="NikoshBAN" pitchFamily="2" charset="0"/>
                <a:cs typeface="NikoshBAN" pitchFamily="2" charset="0"/>
              </a:rPr>
              <a:t>কে</a:t>
            </a:r>
            <a:r>
              <a:rPr lang="en-US" sz="3200" b="1" strike="noStrike" spc="-1" dirty="0">
                <a:solidFill>
                  <a:srgbClr val="0000CC"/>
                </a:solidFill>
                <a:latin typeface="NikoshBAN" pitchFamily="2" charset="0"/>
                <a:cs typeface="NikoshBAN" pitchFamily="2" charset="0"/>
              </a:rPr>
              <a:t> </a:t>
            </a:r>
            <a:r>
              <a:rPr lang="en-US" sz="3200" b="1" strike="noStrike" spc="-1" dirty="0" err="1">
                <a:solidFill>
                  <a:srgbClr val="0000CC"/>
                </a:solidFill>
                <a:latin typeface="NikoshBAN" pitchFamily="2" charset="0"/>
                <a:cs typeface="NikoshBAN" pitchFamily="2" charset="0"/>
              </a:rPr>
              <a:t>কে</a:t>
            </a:r>
            <a:r>
              <a:rPr lang="en-US" sz="3200" b="1" strike="noStrike" spc="-1" dirty="0">
                <a:solidFill>
                  <a:srgbClr val="0000CC"/>
                </a:solidFill>
                <a:latin typeface="NikoshBAN" pitchFamily="2" charset="0"/>
                <a:cs typeface="NikoshBAN" pitchFamily="2" charset="0"/>
              </a:rPr>
              <a:t> </a:t>
            </a:r>
            <a:r>
              <a:rPr lang="en-US" sz="3200" b="1" strike="noStrike" spc="-1" dirty="0" err="1">
                <a:solidFill>
                  <a:srgbClr val="0000CC"/>
                </a:solidFill>
                <a:latin typeface="NikoshBAN" pitchFamily="2" charset="0"/>
                <a:cs typeface="NikoshBAN" pitchFamily="2" charset="0"/>
              </a:rPr>
              <a:t>গিয়েছ</a:t>
            </a:r>
            <a:r>
              <a:rPr lang="en-US" sz="3200" b="1" strike="noStrike" spc="-1" dirty="0">
                <a:solidFill>
                  <a:srgbClr val="0000CC"/>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
        <p:nvSpPr>
          <p:cNvPr id="582" name="CustomShape 3"/>
          <p:cNvSpPr/>
          <p:nvPr/>
        </p:nvSpPr>
        <p:spPr>
          <a:xfrm>
            <a:off x="457200" y="4851402"/>
            <a:ext cx="6976500" cy="584775"/>
          </a:xfrm>
          <a:prstGeom prst="rect">
            <a:avLst/>
          </a:prstGeom>
          <a:ln>
            <a:solidFill>
              <a:srgbClr val="BB5103"/>
            </a:solidFill>
            <a:round/>
          </a:ln>
        </p:spPr>
        <p:style>
          <a:lnRef idx="2">
            <a:schemeClr val="accent5"/>
          </a:lnRef>
          <a:fillRef idx="1">
            <a:schemeClr val="lt1"/>
          </a:fillRef>
          <a:effectRef idx="0">
            <a:schemeClr val="accent5"/>
          </a:effectRef>
          <a:fontRef idx="minor"/>
        </p:style>
        <p:txBody>
          <a:bodyPr wrap="square">
            <a:spAutoFit/>
          </a:bodyPr>
          <a:lstStyle/>
          <a:p>
            <a:pPr>
              <a:lnSpc>
                <a:spcPct val="100000"/>
              </a:lnSpc>
            </a:pPr>
            <a:r>
              <a:rPr lang="en-US" sz="3200" b="1" strike="noStrike" spc="-1" dirty="0" err="1">
                <a:solidFill>
                  <a:srgbClr val="FF5143"/>
                </a:solidFill>
                <a:latin typeface="NikoshBAN" pitchFamily="2" charset="0"/>
                <a:cs typeface="NikoshBAN" pitchFamily="2" charset="0"/>
              </a:rPr>
              <a:t>মেলা</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বলতে</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কী</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বুঝ</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মেলায়</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কেমন</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লাগে</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কেন</a:t>
            </a:r>
            <a:r>
              <a:rPr lang="en-US" sz="3200" b="1" strike="noStrike" spc="-1" dirty="0">
                <a:solidFill>
                  <a:srgbClr val="FF5143"/>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pic>
        <p:nvPicPr>
          <p:cNvPr id="583" name="Picture 25"/>
          <p:cNvPicPr/>
          <p:nvPr/>
        </p:nvPicPr>
        <p:blipFill>
          <a:blip r:embed="rId2"/>
          <a:stretch/>
        </p:blipFill>
        <p:spPr>
          <a:xfrm flipH="1">
            <a:off x="7582320" y="4067040"/>
            <a:ext cx="1333080" cy="2145120"/>
          </a:xfrm>
          <a:prstGeom prst="rect">
            <a:avLst/>
          </a:prstGeom>
          <a:ln>
            <a:noFill/>
          </a:ln>
        </p:spPr>
      </p:pic>
      <p:pic>
        <p:nvPicPr>
          <p:cNvPr id="584" name="Picture 2"/>
          <p:cNvPicPr/>
          <p:nvPr/>
        </p:nvPicPr>
        <p:blipFill>
          <a:blip r:embed="rId3"/>
          <a:stretch/>
        </p:blipFill>
        <p:spPr>
          <a:xfrm>
            <a:off x="197640" y="245280"/>
            <a:ext cx="3255480" cy="3227040"/>
          </a:xfrm>
          <a:prstGeom prst="rect">
            <a:avLst/>
          </a:prstGeom>
          <a:ln>
            <a:noFill/>
          </a:ln>
        </p:spPr>
      </p:pic>
      <p:sp>
        <p:nvSpPr>
          <p:cNvPr id="585" name="CustomShape 4"/>
          <p:cNvSpPr/>
          <p:nvPr/>
        </p:nvSpPr>
        <p:spPr>
          <a:xfrm>
            <a:off x="1825380" y="2569442"/>
            <a:ext cx="1513620" cy="646331"/>
          </a:xfrm>
          <a:prstGeom prst="rect">
            <a:avLst/>
          </a:prstGeom>
          <a:ln>
            <a:solidFill>
              <a:srgbClr val="293D8E"/>
            </a:solidFill>
            <a:round/>
          </a:ln>
        </p:spPr>
        <p:style>
          <a:lnRef idx="2">
            <a:schemeClr val="accent1"/>
          </a:lnRef>
          <a:fillRef idx="1">
            <a:schemeClr val="lt1"/>
          </a:fillRef>
          <a:effectRef idx="0">
            <a:schemeClr val="accent1"/>
          </a:effectRef>
          <a:fontRef idx="minor"/>
        </p:style>
        <p:txBody>
          <a:bodyPr wrap="square">
            <a:spAutoFit/>
          </a:bodyPr>
          <a:lstStyle/>
          <a:p>
            <a:pPr algn="ctr">
              <a:lnSpc>
                <a:spcPct val="100000"/>
              </a:lnSpc>
            </a:pPr>
            <a:r>
              <a:rPr lang="en-US" sz="3600" b="0" strike="noStrike" spc="-1" dirty="0" err="1">
                <a:solidFill>
                  <a:srgbClr val="FF0000"/>
                </a:solidFill>
                <a:latin typeface="NikoshBAN" pitchFamily="2" charset="0"/>
                <a:cs typeface="NikoshBAN" pitchFamily="2" charset="0"/>
              </a:rPr>
              <a:t>বই</a:t>
            </a:r>
            <a:r>
              <a:rPr lang="en-US" sz="3600" b="0" strike="noStrike" spc="-1" dirty="0">
                <a:solidFill>
                  <a:srgbClr val="FF0000"/>
                </a:solidFill>
                <a:latin typeface="NikoshBAN" pitchFamily="2" charset="0"/>
                <a:cs typeface="NikoshBAN" pitchFamily="2" charset="0"/>
              </a:rPr>
              <a:t> </a:t>
            </a:r>
            <a:r>
              <a:rPr lang="en-US" sz="3600" b="0" strike="noStrike" spc="-1" dirty="0" err="1">
                <a:solidFill>
                  <a:srgbClr val="FF0000"/>
                </a:solidFill>
                <a:latin typeface="NikoshBAN" pitchFamily="2" charset="0"/>
                <a:cs typeface="NikoshBAN" pitchFamily="2" charset="0"/>
              </a:rPr>
              <a:t>মেলা</a:t>
            </a:r>
            <a:r>
              <a:rPr lang="en-US" sz="3600" b="0" strike="noStrike" spc="-1" dirty="0">
                <a:solidFill>
                  <a:srgbClr val="FF0000"/>
                </a:solidFill>
                <a:latin typeface="NikoshBAN" pitchFamily="2" charset="0"/>
                <a:cs typeface="NikoshBAN" pitchFamily="2" charset="0"/>
              </a:rPr>
              <a:t> </a:t>
            </a:r>
            <a:endParaRPr lang="en-US" sz="3600" b="0" strike="noStrike" spc="-1" dirty="0">
              <a:latin typeface="NikoshBAN" pitchFamily="2" charset="0"/>
              <a:cs typeface="NikoshBAN" pitchFamily="2" charset="0"/>
            </a:endParaRPr>
          </a:p>
        </p:txBody>
      </p:sp>
      <p:pic>
        <p:nvPicPr>
          <p:cNvPr id="586" name="Picture 3"/>
          <p:cNvPicPr/>
          <p:nvPr/>
        </p:nvPicPr>
        <p:blipFill>
          <a:blip r:embed="rId4"/>
          <a:stretch/>
        </p:blipFill>
        <p:spPr>
          <a:xfrm>
            <a:off x="5628240" y="245280"/>
            <a:ext cx="3337560" cy="3227040"/>
          </a:xfrm>
          <a:prstGeom prst="rect">
            <a:avLst/>
          </a:prstGeom>
          <a:ln>
            <a:noFill/>
          </a:ln>
        </p:spPr>
      </p:pic>
      <p:sp>
        <p:nvSpPr>
          <p:cNvPr id="587" name="CustomShape 5"/>
          <p:cNvSpPr/>
          <p:nvPr/>
        </p:nvSpPr>
        <p:spPr>
          <a:xfrm>
            <a:off x="6324600" y="2668322"/>
            <a:ext cx="2218200" cy="584775"/>
          </a:xfrm>
          <a:prstGeom prst="rect">
            <a:avLst/>
          </a:prstGeom>
          <a:ln>
            <a:solidFill>
              <a:srgbClr val="B01F06"/>
            </a:solidFill>
            <a:round/>
          </a:ln>
          <a:scene3d>
            <a:camera prst="orthographicFront"/>
            <a:lightRig rig="soft" dir="tl">
              <a:rot lat="0" lon="0" rev="0"/>
            </a:lightRig>
          </a:scene3d>
        </p:spPr>
        <p:style>
          <a:lnRef idx="2">
            <a:schemeClr val="accent6"/>
          </a:lnRef>
          <a:fillRef idx="1">
            <a:schemeClr val="lt1"/>
          </a:fillRef>
          <a:effectRef idx="0">
            <a:schemeClr val="accent6"/>
          </a:effectRef>
          <a:fontRef idx="minor"/>
        </p:style>
        <p:txBody>
          <a:bodyPr wrap="square">
            <a:spAutoFit/>
          </a:bodyPr>
          <a:lstStyle/>
          <a:p>
            <a:pPr algn="ctr">
              <a:lnSpc>
                <a:spcPct val="100000"/>
              </a:lnSpc>
            </a:pPr>
            <a:r>
              <a:rPr lang="en-US" sz="3200" b="1" strike="noStrike" spc="49" dirty="0" err="1">
                <a:solidFill>
                  <a:srgbClr val="C00000"/>
                </a:solidFill>
                <a:latin typeface="NikoshBAN" pitchFamily="2" charset="0"/>
                <a:cs typeface="NikoshBAN" pitchFamily="2" charset="0"/>
              </a:rPr>
              <a:t>বৈশাখি</a:t>
            </a:r>
            <a:r>
              <a:rPr lang="en-US" sz="3200" b="1" strike="noStrike" spc="49" dirty="0">
                <a:solidFill>
                  <a:srgbClr val="FF0000"/>
                </a:solidFill>
                <a:latin typeface="NikoshBAN" pitchFamily="2" charset="0"/>
                <a:cs typeface="NikoshBAN" pitchFamily="2" charset="0"/>
              </a:rPr>
              <a:t> </a:t>
            </a:r>
            <a:r>
              <a:rPr lang="en-US" sz="3200" b="1" strike="noStrike" spc="49" dirty="0" err="1">
                <a:solidFill>
                  <a:srgbClr val="FF0000"/>
                </a:solidFill>
                <a:latin typeface="NikoshBAN" pitchFamily="2" charset="0"/>
                <a:cs typeface="NikoshBAN" pitchFamily="2" charset="0"/>
              </a:rPr>
              <a:t>মেলা</a:t>
            </a:r>
            <a:r>
              <a:rPr lang="en-US" sz="3200" b="1" strike="noStrike" spc="49" dirty="0">
                <a:solidFill>
                  <a:srgbClr val="FF0000"/>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Tree>
    <p:extLst>
      <p:ext uri="{BB962C8B-B14F-4D97-AF65-F5344CB8AC3E}">
        <p14:creationId xmlns:p14="http://schemas.microsoft.com/office/powerpoint/2010/main" val="346265182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wheel(1)">
                                      <p:cBhvr>
                                        <p:cTn id="7" dur="2000"/>
                                        <p:tgtEl>
                                          <p:spTgt spid="5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4"/>
                                        </p:tgtEl>
                                        <p:attrNameLst>
                                          <p:attrName>style.visibility</p:attrName>
                                        </p:attrNameLst>
                                      </p:cBhvr>
                                      <p:to>
                                        <p:strVal val="visible"/>
                                      </p:to>
                                    </p:set>
                                    <p:anim calcmode="lin" valueType="num">
                                      <p:cBhvr additive="base">
                                        <p:cTn id="12" dur="500" fill="hold"/>
                                        <p:tgtEl>
                                          <p:spTgt spid="584"/>
                                        </p:tgtEl>
                                        <p:attrNameLst>
                                          <p:attrName>ppt_x</p:attrName>
                                        </p:attrNameLst>
                                      </p:cBhvr>
                                      <p:tavLst>
                                        <p:tav tm="0">
                                          <p:val>
                                            <p:strVal val="#ppt_x"/>
                                          </p:val>
                                        </p:tav>
                                        <p:tav tm="100000">
                                          <p:val>
                                            <p:strVal val="#ppt_x"/>
                                          </p:val>
                                        </p:tav>
                                      </p:tavLst>
                                    </p:anim>
                                    <p:anim calcmode="lin" valueType="num">
                                      <p:cBhvr additive="base">
                                        <p:cTn id="13"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85"/>
                                        </p:tgtEl>
                                        <p:attrNameLst>
                                          <p:attrName>style.visibility</p:attrName>
                                        </p:attrNameLst>
                                      </p:cBhvr>
                                      <p:to>
                                        <p:strVal val="visible"/>
                                      </p:to>
                                    </p:set>
                                    <p:animEffect transition="in" filter="wheel(1)">
                                      <p:cBhvr>
                                        <p:cTn id="18" dur="2000"/>
                                        <p:tgtEl>
                                          <p:spTgt spid="58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86"/>
                                        </p:tgtEl>
                                        <p:attrNameLst>
                                          <p:attrName>style.visibility</p:attrName>
                                        </p:attrNameLst>
                                      </p:cBhvr>
                                      <p:to>
                                        <p:strVal val="visible"/>
                                      </p:to>
                                    </p:set>
                                    <p:anim calcmode="lin" valueType="num">
                                      <p:cBhvr additive="base">
                                        <p:cTn id="23" dur="500" fill="hold"/>
                                        <p:tgtEl>
                                          <p:spTgt spid="586"/>
                                        </p:tgtEl>
                                        <p:attrNameLst>
                                          <p:attrName>ppt_x</p:attrName>
                                        </p:attrNameLst>
                                      </p:cBhvr>
                                      <p:tavLst>
                                        <p:tav tm="0">
                                          <p:val>
                                            <p:strVal val="#ppt_x"/>
                                          </p:val>
                                        </p:tav>
                                        <p:tav tm="100000">
                                          <p:val>
                                            <p:strVal val="#ppt_x"/>
                                          </p:val>
                                        </p:tav>
                                      </p:tavLst>
                                    </p:anim>
                                    <p:anim calcmode="lin" valueType="num">
                                      <p:cBhvr additive="base">
                                        <p:cTn id="24"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87"/>
                                        </p:tgtEl>
                                        <p:attrNameLst>
                                          <p:attrName>style.visibility</p:attrName>
                                        </p:attrNameLst>
                                      </p:cBhvr>
                                      <p:to>
                                        <p:strVal val="visible"/>
                                      </p:to>
                                    </p:set>
                                    <p:animEffect transition="in" filter="wheel(1)">
                                      <p:cBhvr>
                                        <p:cTn id="29" dur="2000"/>
                                        <p:tgtEl>
                                          <p:spTgt spid="58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81"/>
                                        </p:tgtEl>
                                        <p:attrNameLst>
                                          <p:attrName>style.visibility</p:attrName>
                                        </p:attrNameLst>
                                      </p:cBhvr>
                                      <p:to>
                                        <p:strVal val="visible"/>
                                      </p:to>
                                    </p:set>
                                    <p:animEffect transition="in" filter="wipe(down)">
                                      <p:cBhvr>
                                        <p:cTn id="34" dur="500"/>
                                        <p:tgtEl>
                                          <p:spTgt spid="58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82"/>
                                        </p:tgtEl>
                                        <p:attrNameLst>
                                          <p:attrName>style.visibility</p:attrName>
                                        </p:attrNameLst>
                                      </p:cBhvr>
                                      <p:to>
                                        <p:strVal val="visible"/>
                                      </p:to>
                                    </p:set>
                                    <p:animEffect transition="in" filter="fade">
                                      <p:cBhvr>
                                        <p:cTn id="39" dur="1000"/>
                                        <p:tgtEl>
                                          <p:spTgt spid="582"/>
                                        </p:tgtEl>
                                      </p:cBhvr>
                                    </p:animEffect>
                                    <p:anim calcmode="lin" valueType="num">
                                      <p:cBhvr>
                                        <p:cTn id="40" dur="1000" fill="hold"/>
                                        <p:tgtEl>
                                          <p:spTgt spid="582"/>
                                        </p:tgtEl>
                                        <p:attrNameLst>
                                          <p:attrName>ppt_x</p:attrName>
                                        </p:attrNameLst>
                                      </p:cBhvr>
                                      <p:tavLst>
                                        <p:tav tm="0">
                                          <p:val>
                                            <p:strVal val="#ppt_x"/>
                                          </p:val>
                                        </p:tav>
                                        <p:tav tm="100000">
                                          <p:val>
                                            <p:strVal val="#ppt_x"/>
                                          </p:val>
                                        </p:tav>
                                      </p:tavLst>
                                    </p:anim>
                                    <p:anim calcmode="lin" valueType="num">
                                      <p:cBhvr>
                                        <p:cTn id="41" dur="1000" fill="hold"/>
                                        <p:tgtEl>
                                          <p:spTgt spid="58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83"/>
                                        </p:tgtEl>
                                        <p:attrNameLst>
                                          <p:attrName>style.visibility</p:attrName>
                                        </p:attrNameLst>
                                      </p:cBhvr>
                                      <p:to>
                                        <p:strVal val="visible"/>
                                      </p:to>
                                    </p:set>
                                    <p:anim calcmode="lin" valueType="num">
                                      <p:cBhvr additive="base">
                                        <p:cTn id="46" dur="500" fill="hold"/>
                                        <p:tgtEl>
                                          <p:spTgt spid="583"/>
                                        </p:tgtEl>
                                        <p:attrNameLst>
                                          <p:attrName>ppt_x</p:attrName>
                                        </p:attrNameLst>
                                      </p:cBhvr>
                                      <p:tavLst>
                                        <p:tav tm="0">
                                          <p:val>
                                            <p:strVal val="#ppt_x"/>
                                          </p:val>
                                        </p:tav>
                                        <p:tav tm="100000">
                                          <p:val>
                                            <p:strVal val="#ppt_x"/>
                                          </p:val>
                                        </p:tav>
                                      </p:tavLst>
                                    </p:anim>
                                    <p:anim calcmode="lin" valueType="num">
                                      <p:cBhvr additive="base">
                                        <p:cTn id="47" dur="500" fill="hold"/>
                                        <p:tgtEl>
                                          <p:spTgt spid="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P spid="581" grpId="0" animBg="1"/>
      <p:bldP spid="582" grpId="0" animBg="1"/>
      <p:bldP spid="585" grpId="0" animBg="1"/>
      <p:bldP spid="5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839199" cy="6477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377786" y="1173321"/>
            <a:ext cx="194155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dirty="0">
                <a:latin typeface="NikoshBAN" pitchFamily="2" charset="0"/>
                <a:cs typeface="NikoshBAN" pitchFamily="2" charset="0"/>
              </a:rPr>
              <a:t>ভিডি ও  দেখে উত্তর দিই </a:t>
            </a:r>
            <a:endParaRPr lang="en-US" dirty="0">
              <a:latin typeface="NikoshBAN" pitchFamily="2" charset="0"/>
              <a:cs typeface="NikoshBAN" pitchFamily="2" charset="0"/>
            </a:endParaRPr>
          </a:p>
        </p:txBody>
      </p:sp>
      <p:sp>
        <p:nvSpPr>
          <p:cNvPr id="3" name="Rectangle 2"/>
          <p:cNvSpPr/>
          <p:nvPr/>
        </p:nvSpPr>
        <p:spPr>
          <a:xfrm>
            <a:off x="581892" y="3611940"/>
            <a:ext cx="8095085"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এতে </a:t>
            </a:r>
            <a:r>
              <a:rPr lang="bn-BD" sz="2400" dirty="0">
                <a:latin typeface="NikoshBAN" pitchFamily="2" charset="0"/>
                <a:cs typeface="NikoshBAN" pitchFamily="2" charset="0"/>
              </a:rPr>
              <a:t>কী কী মেলা দেখতে পাচ্ছ? </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তোমার </a:t>
            </a:r>
            <a:r>
              <a:rPr lang="bn-BD" sz="2400" dirty="0">
                <a:latin typeface="NikoshBAN" pitchFamily="2" charset="0"/>
                <a:cs typeface="NikoshBAN" pitchFamily="2" charset="0"/>
              </a:rPr>
              <a:t>দেখা মেলার সঙ্গে প্রকৃতির এই মেলার কোন মিল পাওয়া যায় কি ? </a:t>
            </a:r>
          </a:p>
          <a:p>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তোমরা </a:t>
            </a:r>
            <a:r>
              <a:rPr lang="bn-BD" sz="2400" dirty="0">
                <a:latin typeface="NikoshBAN" pitchFamily="2" charset="0"/>
                <a:cs typeface="NikoshBAN" pitchFamily="2" charset="0"/>
              </a:rPr>
              <a:t>যে স্কুলে পড়, খেলা কর, ভাগাভাগি করে খাও –একে কী বলতে চাও ? </a:t>
            </a:r>
          </a:p>
          <a:p>
            <a:endParaRPr lang="en-US" sz="24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990600" cy="914400"/>
          </a:xfrm>
          <a:prstGeom prst="rect">
            <a:avLst/>
          </a:prstGeom>
        </p:spPr>
      </p:pic>
      <p:sp>
        <p:nvSpPr>
          <p:cNvPr id="7" name="TextBox 6"/>
          <p:cNvSpPr txBox="1"/>
          <p:nvPr/>
        </p:nvSpPr>
        <p:spPr>
          <a:xfrm>
            <a:off x="6629400" y="2590800"/>
            <a:ext cx="189856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ক্লিক </a:t>
            </a:r>
            <a:r>
              <a:rPr lang="bn-IN" sz="2800" dirty="0" smtClean="0">
                <a:latin typeface="NikoshBAN" pitchFamily="2" charset="0"/>
                <a:cs typeface="NikoshBAN" pitchFamily="2" charset="0"/>
              </a:rPr>
              <a:t>করূন</a:t>
            </a:r>
            <a:endParaRPr lang="en-US" sz="2800" dirty="0">
              <a:latin typeface="NikoshBAN" pitchFamily="2" charset="0"/>
              <a:cs typeface="NikoshBAN" pitchFamily="2" charset="0"/>
            </a:endParaRPr>
          </a:p>
        </p:txBody>
      </p:sp>
      <p:sp>
        <p:nvSpPr>
          <p:cNvPr id="8" name="TextBox 7"/>
          <p:cNvSpPr txBox="1"/>
          <p:nvPr/>
        </p:nvSpPr>
        <p:spPr>
          <a:xfrm>
            <a:off x="533400" y="2450068"/>
            <a:ext cx="19812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dirty="0" smtClean="0">
                <a:latin typeface="NikoshBAN" pitchFamily="2" charset="0"/>
                <a:cs typeface="NikoshBAN" pitchFamily="2" charset="0"/>
              </a:rPr>
              <a:t>কোডটি স্ক্যান করূন </a:t>
            </a:r>
            <a:endParaRPr lang="en-US" dirty="0">
              <a:latin typeface="NikoshBAN" pitchFamily="2" charset="0"/>
              <a:cs typeface="NikoshBAN" pitchFamily="2" charset="0"/>
            </a:endParaRPr>
          </a:p>
        </p:txBody>
      </p:sp>
      <p:sp>
        <p:nvSpPr>
          <p:cNvPr id="9" name="Rectangle 8"/>
          <p:cNvSpPr/>
          <p:nvPr/>
        </p:nvSpPr>
        <p:spPr>
          <a:xfrm>
            <a:off x="3581400" y="2189946"/>
            <a:ext cx="1961378" cy="4770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IN" sz="3200" dirty="0" smtClean="0">
                <a:latin typeface="NikoshBAN" pitchFamily="2" charset="0"/>
                <a:cs typeface="NikoshBAN" pitchFamily="2" charset="0"/>
              </a:rPr>
              <a:t>অথবা</a:t>
            </a:r>
            <a:r>
              <a:rPr lang="bn-IN" dirty="0" smtClean="0"/>
              <a:t> </a:t>
            </a:r>
            <a:endParaRPr lang="en-US" dirty="0"/>
          </a:p>
        </p:txBody>
      </p:sp>
      <p:sp>
        <p:nvSpPr>
          <p:cNvPr id="10" name="TextBox 9">
            <a:hlinkClick r:id="rId4"/>
          </p:cNvPr>
          <p:cNvSpPr txBox="1"/>
          <p:nvPr/>
        </p:nvSpPr>
        <p:spPr>
          <a:xfrm>
            <a:off x="6209776" y="1219200"/>
            <a:ext cx="2590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hlinkClick r:id="rId4"/>
              </a:rPr>
              <a:t>https://www.youtube.com/watch?v=OAHQ2JTds7I</a:t>
            </a:r>
            <a:endParaRPr lang="en-US" sz="2400" dirty="0"/>
          </a:p>
        </p:txBody>
      </p:sp>
    </p:spTree>
    <p:extLst>
      <p:ext uri="{BB962C8B-B14F-4D97-AF65-F5344CB8AC3E}">
        <p14:creationId xmlns:p14="http://schemas.microsoft.com/office/powerpoint/2010/main" val="745860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0" y="0"/>
            <a:ext cx="9144000" cy="6858000"/>
          </a:xfrm>
          <a:prstGeom prst="rect">
            <a:avLst/>
          </a:prstGeom>
        </p:spPr>
      </p:pic>
      <p:sp>
        <p:nvSpPr>
          <p:cNvPr id="2" name="Rectangle 1"/>
          <p:cNvSpPr/>
          <p:nvPr/>
        </p:nvSpPr>
        <p:spPr>
          <a:xfrm>
            <a:off x="4612574" y="1143000"/>
            <a:ext cx="2709639"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bn-BD" sz="2400" dirty="0">
                <a:solidFill>
                  <a:srgbClr val="FF0000"/>
                </a:solidFill>
                <a:latin typeface="NikoshBAN" pitchFamily="2" charset="0"/>
                <a:cs typeface="NikoshBAN" pitchFamily="2" charset="0"/>
              </a:rPr>
              <a:t>কবিতার নাম  : মেলা </a:t>
            </a:r>
          </a:p>
        </p:txBody>
      </p:sp>
      <p:sp>
        <p:nvSpPr>
          <p:cNvPr id="3" name="Rectangle 2"/>
          <p:cNvSpPr/>
          <p:nvPr/>
        </p:nvSpPr>
        <p:spPr>
          <a:xfrm>
            <a:off x="1143000" y="1905000"/>
            <a:ext cx="76962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BD" sz="2800" dirty="0">
                <a:latin typeface="NikoshBAN" pitchFamily="2" charset="0"/>
                <a:cs typeface="NikoshBAN" pitchFamily="2" charset="0"/>
              </a:rPr>
              <a:t>(ফুলের মেলা পাখির মেলা ... আলো আশার পর্যন্ত) </a:t>
            </a:r>
          </a:p>
        </p:txBody>
      </p:sp>
    </p:spTree>
    <p:extLst>
      <p:ext uri="{BB962C8B-B14F-4D97-AF65-F5344CB8AC3E}">
        <p14:creationId xmlns:p14="http://schemas.microsoft.com/office/powerpoint/2010/main" val="364258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TextShape 1"/>
          <p:cNvSpPr txBox="1"/>
          <p:nvPr/>
        </p:nvSpPr>
        <p:spPr>
          <a:xfrm>
            <a:off x="3200400" y="705592"/>
            <a:ext cx="2971800" cy="618728"/>
          </a:xfrm>
          <a:prstGeom prst="rect">
            <a:avLst/>
          </a:prstGeom>
          <a:ln/>
        </p:spPr>
        <p:style>
          <a:lnRef idx="2">
            <a:schemeClr val="accent6"/>
          </a:lnRef>
          <a:fillRef idx="1">
            <a:schemeClr val="lt1"/>
          </a:fillRef>
          <a:effectRef idx="0">
            <a:schemeClr val="accent6"/>
          </a:effectRef>
          <a:fontRef idx="minor">
            <a:schemeClr val="dk1"/>
          </a:fontRef>
        </p:style>
        <p:txBody>
          <a:bodyPr>
            <a:noAutofit/>
          </a:bodyPr>
          <a:lstStyle/>
          <a:p>
            <a:pPr marL="360" algn="ctr">
              <a:lnSpc>
                <a:spcPct val="100000"/>
              </a:lnSpc>
              <a:buClr>
                <a:srgbClr val="C3260C"/>
              </a:buClr>
              <a:buSzPct val="128000"/>
            </a:pPr>
            <a:r>
              <a:rPr lang="en-US" sz="4400" b="1" strike="noStrike" spc="-1" dirty="0" err="1">
                <a:solidFill>
                  <a:srgbClr val="0000CC"/>
                </a:solidFill>
                <a:latin typeface="NikoshBAN" pitchFamily="2" charset="0"/>
                <a:cs typeface="NikoshBAN" pitchFamily="2" charset="0"/>
              </a:rPr>
              <a:t>শিখনফল</a:t>
            </a:r>
            <a:r>
              <a:rPr lang="en-US" sz="4400" b="1" strike="noStrike" spc="-1" dirty="0">
                <a:solidFill>
                  <a:srgbClr val="0000CC"/>
                </a:solidFill>
                <a:latin typeface="NikoshBAN" pitchFamily="2" charset="0"/>
                <a:cs typeface="NikoshBAN" pitchFamily="2" charset="0"/>
              </a:rPr>
              <a:t> </a:t>
            </a:r>
            <a:endParaRPr lang="en-US" sz="4400" b="0" strike="noStrike" spc="-1" dirty="0">
              <a:solidFill>
                <a:srgbClr val="000000"/>
              </a:solidFill>
              <a:latin typeface="NikoshBAN" pitchFamily="2" charset="0"/>
              <a:cs typeface="NikoshBAN" pitchFamily="2" charset="0"/>
            </a:endParaRPr>
          </a:p>
        </p:txBody>
      </p:sp>
      <p:sp>
        <p:nvSpPr>
          <p:cNvPr id="5" name="Content Placeholder 4"/>
          <p:cNvSpPr txBox="1">
            <a:spLocks/>
          </p:cNvSpPr>
          <p:nvPr/>
        </p:nvSpPr>
        <p:spPr>
          <a:xfrm>
            <a:off x="457200" y="1524000"/>
            <a:ext cx="8515350" cy="3714902"/>
          </a:xfrm>
          <a:prstGeom prst="rect">
            <a:avLst/>
          </a:prstGeom>
        </p:spPr>
        <p:txBody>
          <a:bodyPr>
            <a:noAutofit/>
          </a:bodyPr>
          <a:lstStyle/>
          <a:p>
            <a:r>
              <a:rPr lang="en-US" sz="3600" dirty="0" smtClean="0">
                <a:latin typeface="NikoshBAN" pitchFamily="2" charset="0"/>
                <a:cs typeface="NikoshBAN" pitchFamily="2" charset="0"/>
              </a:rPr>
              <a:t>1</a:t>
            </a:r>
            <a:r>
              <a:rPr lang="bn-IN" sz="3600" dirty="0" smtClean="0">
                <a:latin typeface="NikoshBAN" pitchFamily="2" charset="0"/>
                <a:cs typeface="NikoshBAN" pitchFamily="2" charset="0"/>
              </a:rPr>
              <a:t>। পঠিত সম্পর্কিত জ্ঞান ও ধারণা প্রয়োগ করতে পারবে ।</a:t>
            </a:r>
            <a:endParaRPr lang="en-US" sz="3600" dirty="0" smtClean="0">
              <a:latin typeface="NikoshBAN" pitchFamily="2" charset="0"/>
              <a:cs typeface="NikoshBAN" pitchFamily="2" charset="0"/>
            </a:endParaRPr>
          </a:p>
          <a:p>
            <a:r>
              <a:rPr lang="bn-IN" sz="3600" dirty="0" smtClean="0">
                <a:latin typeface="NikoshBAN" pitchFamily="2" charset="0"/>
                <a:cs typeface="NikoshBAN" pitchFamily="2" charset="0"/>
              </a:rPr>
              <a:t>                            বিভাজিত শিখনফল </a:t>
            </a:r>
            <a:endParaRPr lang="en-US" sz="3600" dirty="0" smtClean="0">
              <a:latin typeface="NikoshBAN" pitchFamily="2" charset="0"/>
              <a:cs typeface="NikoshBAN" pitchFamily="2" charset="0"/>
            </a:endParaRPr>
          </a:p>
          <a:p>
            <a:r>
              <a:rPr lang="bn-IN" sz="3600" dirty="0" smtClean="0">
                <a:latin typeface="NikoshBAN" pitchFamily="2" charset="0"/>
                <a:cs typeface="NikoshBAN" pitchFamily="2" charset="0"/>
              </a:rPr>
              <a:t>২। প্রকৃতি থেকে গুণাবলী গ্রহণ করে শিশু কিশোরদের চরিত্র গড়ে তোলার প্রয়োজনীয়তা বর্ণনা করতে পারবে । </a:t>
            </a:r>
            <a:endParaRPr lang="en-US" sz="3600" dirty="0" smtClean="0">
              <a:latin typeface="NikoshBAN" pitchFamily="2" charset="0"/>
              <a:cs typeface="NikoshBAN" pitchFamily="2" charset="0"/>
            </a:endParaRPr>
          </a:p>
          <a:p>
            <a:endParaRPr lang="en-US" sz="1200" dirty="0">
              <a:latin typeface="NikoshBAN" pitchFamily="2" charset="0"/>
              <a:cs typeface="NikoshBAN" pitchFamily="2" charset="0"/>
            </a:endParaRPr>
          </a:p>
          <a:p>
            <a:r>
              <a:rPr lang="bn-IN" sz="3600" dirty="0" smtClean="0">
                <a:latin typeface="NikoshBAN" pitchFamily="2" charset="0"/>
                <a:cs typeface="NikoshBAN" pitchFamily="2" charset="0"/>
              </a:rPr>
              <a:t>৩। শিক্ষার্থীদের </a:t>
            </a:r>
            <a:r>
              <a:rPr lang="bn-IN" sz="3600" dirty="0">
                <a:latin typeface="NikoshBAN" pitchFamily="2" charset="0"/>
                <a:cs typeface="NikoshBAN" pitchFamily="2" charset="0"/>
              </a:rPr>
              <a:t>মাঝে নারী ও পুরুষের সমতার ধারণা তৈরি হবে। </a:t>
            </a:r>
            <a:endParaRPr lang="en-US" sz="3600" dirty="0">
              <a:latin typeface="NikoshBAN" pitchFamily="2" charset="0"/>
              <a:cs typeface="NikoshBAN" pitchFamily="2" charset="0"/>
            </a:endParaRPr>
          </a:p>
          <a:p>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12244085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8)">
                                      <p:cBhvr>
                                        <p:cTn id="7" dur="2000"/>
                                        <p:tgtEl>
                                          <p:spTgt spid="5">
                                            <p:txEl>
                                              <p:pRg st="0" end="0"/>
                                            </p:txEl>
                                          </p:spTgt>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8)">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heel(8)">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heel(8)">
                                      <p:cBhvr>
                                        <p:cTn id="2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stomShape 1"/>
          <p:cNvSpPr/>
          <p:nvPr/>
        </p:nvSpPr>
        <p:spPr>
          <a:xfrm rot="5400000">
            <a:off x="-241980" y="214560"/>
            <a:ext cx="1074720" cy="645120"/>
          </a:xfrm>
          <a:prstGeom prst="rtTriangle">
            <a:avLst/>
          </a:prstGeom>
          <a:ln>
            <a:solidFill>
              <a:srgbClr val="821704"/>
            </a:solidFill>
            <a:round/>
          </a:ln>
        </p:spPr>
        <p:style>
          <a:lnRef idx="2">
            <a:schemeClr val="accent6">
              <a:shade val="50000"/>
            </a:schemeClr>
          </a:lnRef>
          <a:fillRef idx="1">
            <a:schemeClr val="accent6"/>
          </a:fillRef>
          <a:effectRef idx="0">
            <a:schemeClr val="accent6"/>
          </a:effectRef>
          <a:fontRef idx="minor"/>
        </p:style>
      </p:sp>
      <p:sp>
        <p:nvSpPr>
          <p:cNvPr id="600" name="CustomShape 2"/>
          <p:cNvSpPr/>
          <p:nvPr/>
        </p:nvSpPr>
        <p:spPr>
          <a:xfrm rot="10800000">
            <a:off x="8351640" y="0"/>
            <a:ext cx="806040" cy="860160"/>
          </a:xfrm>
          <a:prstGeom prst="rtTriangle">
            <a:avLst/>
          </a:prstGeom>
          <a:gradFill rotWithShape="0">
            <a:gsLst>
              <a:gs pos="0">
                <a:srgbClr val="FFBEAF"/>
              </a:gs>
              <a:gs pos="100000">
                <a:srgbClr val="FF8867"/>
              </a:gs>
            </a:gsLst>
            <a:lin ang="16200000"/>
          </a:gradFill>
          <a:ln>
            <a:round/>
          </a:ln>
          <a:effectLst>
            <a:outerShdw blurRad="63500" dist="50760" dir="5400000" sx="98000" sy="98000" rotWithShape="0">
              <a:srgbClr val="000000">
                <a:alpha val="20000"/>
              </a:srgbClr>
            </a:outerShdw>
          </a:effectLst>
        </p:spPr>
        <p:style>
          <a:lnRef idx="1">
            <a:schemeClr val="accent5"/>
          </a:lnRef>
          <a:fillRef idx="2">
            <a:schemeClr val="accent5"/>
          </a:fillRef>
          <a:effectRef idx="1">
            <a:schemeClr val="accent5"/>
          </a:effectRef>
          <a:fontRef idx="minor"/>
        </p:style>
        <p:txBody>
          <a:bodyPr anchor="ctr">
            <a:noAutofit/>
          </a:bodyPr>
          <a:lstStyle/>
          <a:p>
            <a:pPr algn="ctr">
              <a:lnSpc>
                <a:spcPct val="100000"/>
              </a:lnSpc>
            </a:pPr>
            <a:r>
              <a:rPr lang="en-US" sz="1800" b="0" strike="noStrike" spc="-1">
                <a:solidFill>
                  <a:srgbClr val="000000"/>
                </a:solidFill>
                <a:latin typeface="Trebuchet MS"/>
              </a:rPr>
              <a:t> </a:t>
            </a:r>
            <a:endParaRPr lang="en-US" sz="1800" b="0" strike="noStrike" spc="-1">
              <a:latin typeface="Arial"/>
            </a:endParaRPr>
          </a:p>
        </p:txBody>
      </p:sp>
      <p:sp>
        <p:nvSpPr>
          <p:cNvPr id="601" name="CustomShape 3"/>
          <p:cNvSpPr/>
          <p:nvPr/>
        </p:nvSpPr>
        <p:spPr>
          <a:xfrm rot="16200000">
            <a:off x="8283540" y="5998080"/>
            <a:ext cx="1074720" cy="645120"/>
          </a:xfrm>
          <a:prstGeom prst="rtTriangle">
            <a:avLst/>
          </a:prstGeom>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602" name="CustomShape 4"/>
          <p:cNvSpPr/>
          <p:nvPr/>
        </p:nvSpPr>
        <p:spPr>
          <a:xfrm>
            <a:off x="0" y="5997600"/>
            <a:ext cx="806040" cy="860160"/>
          </a:xfrm>
          <a:prstGeom prst="rtTriangle">
            <a:avLst/>
          </a:prstGeom>
          <a:ln>
            <a:solidFill>
              <a:srgbClr val="24677F"/>
            </a:solidFill>
            <a:round/>
          </a:ln>
        </p:spPr>
        <p:style>
          <a:lnRef idx="2">
            <a:schemeClr val="accent2">
              <a:shade val="50000"/>
            </a:schemeClr>
          </a:lnRef>
          <a:fillRef idx="1">
            <a:schemeClr val="accent2"/>
          </a:fillRef>
          <a:effectRef idx="0">
            <a:schemeClr val="accent2"/>
          </a:effectRef>
          <a:fontRef idx="minor"/>
        </p:style>
      </p:sp>
      <p:grpSp>
        <p:nvGrpSpPr>
          <p:cNvPr id="603" name="Group 5"/>
          <p:cNvGrpSpPr/>
          <p:nvPr/>
        </p:nvGrpSpPr>
        <p:grpSpPr>
          <a:xfrm>
            <a:off x="781200" y="1073280"/>
            <a:ext cx="7760520" cy="4087200"/>
            <a:chOff x="781200" y="804960"/>
            <a:chExt cx="7760520" cy="3065400"/>
          </a:xfrm>
        </p:grpSpPr>
        <p:sp>
          <p:nvSpPr>
            <p:cNvPr id="604" name="CustomShape 6"/>
            <p:cNvSpPr/>
            <p:nvPr/>
          </p:nvSpPr>
          <p:spPr>
            <a:xfrm>
              <a:off x="6736680" y="1497960"/>
              <a:ext cx="849600" cy="475920"/>
            </a:xfrm>
            <a:custGeom>
              <a:avLst/>
              <a:gdLst/>
              <a:ahLst/>
              <a:cxnLst/>
              <a:rect l="l" t="t" r="r" b="b"/>
              <a:pathLst>
                <a:path w="850030" h="476289">
                  <a:moveTo>
                    <a:pt x="0" y="0"/>
                  </a:moveTo>
                  <a:lnTo>
                    <a:pt x="0" y="375176"/>
                  </a:lnTo>
                  <a:lnTo>
                    <a:pt x="850030" y="375176"/>
                  </a:lnTo>
                  <a:lnTo>
                    <a:pt x="850030" y="476289"/>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05" name="CustomShape 7"/>
            <p:cNvSpPr/>
            <p:nvPr/>
          </p:nvSpPr>
          <p:spPr>
            <a:xfrm>
              <a:off x="5382360" y="2667240"/>
              <a:ext cx="824040" cy="317160"/>
            </a:xfrm>
            <a:custGeom>
              <a:avLst/>
              <a:gdLst/>
              <a:ahLst/>
              <a:cxnLst/>
              <a:rect l="l" t="t" r="r" b="b"/>
              <a:pathLst>
                <a:path w="824241" h="317440">
                  <a:moveTo>
                    <a:pt x="0" y="0"/>
                  </a:moveTo>
                  <a:lnTo>
                    <a:pt x="0" y="216326"/>
                  </a:lnTo>
                  <a:lnTo>
                    <a:pt x="824241" y="216326"/>
                  </a:lnTo>
                  <a:lnTo>
                    <a:pt x="824241" y="317440"/>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06" name="CustomShape 8"/>
            <p:cNvSpPr/>
            <p:nvPr/>
          </p:nvSpPr>
          <p:spPr>
            <a:xfrm>
              <a:off x="4690800" y="2667240"/>
              <a:ext cx="691200" cy="219600"/>
            </a:xfrm>
            <a:custGeom>
              <a:avLst/>
              <a:gdLst/>
              <a:ahLst/>
              <a:cxnLst/>
              <a:rect l="l" t="t" r="r" b="b"/>
              <a:pathLst>
                <a:path w="691391" h="219949">
                  <a:moveTo>
                    <a:pt x="691391" y="0"/>
                  </a:moveTo>
                  <a:lnTo>
                    <a:pt x="691391" y="118835"/>
                  </a:lnTo>
                  <a:lnTo>
                    <a:pt x="0" y="118835"/>
                  </a:lnTo>
                  <a:lnTo>
                    <a:pt x="0" y="219949"/>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07" name="CustomShape 9"/>
            <p:cNvSpPr/>
            <p:nvPr/>
          </p:nvSpPr>
          <p:spPr>
            <a:xfrm>
              <a:off x="5382360" y="1497960"/>
              <a:ext cx="1353960" cy="475920"/>
            </a:xfrm>
            <a:custGeom>
              <a:avLst/>
              <a:gdLst/>
              <a:ahLst/>
              <a:cxnLst/>
              <a:rect l="l" t="t" r="r" b="b"/>
              <a:pathLst>
                <a:path w="1354261" h="476289">
                  <a:moveTo>
                    <a:pt x="1354261" y="0"/>
                  </a:moveTo>
                  <a:lnTo>
                    <a:pt x="1354261" y="375176"/>
                  </a:lnTo>
                  <a:lnTo>
                    <a:pt x="0" y="375176"/>
                  </a:lnTo>
                  <a:lnTo>
                    <a:pt x="0" y="476289"/>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08" name="CustomShape 10"/>
            <p:cNvSpPr/>
            <p:nvPr/>
          </p:nvSpPr>
          <p:spPr>
            <a:xfrm>
              <a:off x="3891240" y="1497960"/>
              <a:ext cx="2845080" cy="475920"/>
            </a:xfrm>
            <a:custGeom>
              <a:avLst/>
              <a:gdLst/>
              <a:ahLst/>
              <a:cxnLst/>
              <a:rect l="l" t="t" r="r" b="b"/>
              <a:pathLst>
                <a:path w="2845521" h="476289">
                  <a:moveTo>
                    <a:pt x="2845521" y="0"/>
                  </a:moveTo>
                  <a:lnTo>
                    <a:pt x="2845521" y="375176"/>
                  </a:lnTo>
                  <a:lnTo>
                    <a:pt x="0" y="375176"/>
                  </a:lnTo>
                  <a:lnTo>
                    <a:pt x="0" y="476289"/>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09" name="CustomShape 11"/>
            <p:cNvSpPr/>
            <p:nvPr/>
          </p:nvSpPr>
          <p:spPr>
            <a:xfrm>
              <a:off x="2557080" y="2667240"/>
              <a:ext cx="666720" cy="317160"/>
            </a:xfrm>
            <a:custGeom>
              <a:avLst/>
              <a:gdLst/>
              <a:ahLst/>
              <a:cxnLst/>
              <a:rect l="l" t="t" r="r" b="b"/>
              <a:pathLst>
                <a:path w="667018" h="317440">
                  <a:moveTo>
                    <a:pt x="0" y="0"/>
                  </a:moveTo>
                  <a:lnTo>
                    <a:pt x="0" y="216326"/>
                  </a:lnTo>
                  <a:lnTo>
                    <a:pt x="667018" y="216326"/>
                  </a:lnTo>
                  <a:lnTo>
                    <a:pt x="667018" y="317440"/>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10" name="CustomShape 12"/>
            <p:cNvSpPr/>
            <p:nvPr/>
          </p:nvSpPr>
          <p:spPr>
            <a:xfrm>
              <a:off x="1890000" y="2667240"/>
              <a:ext cx="666720" cy="317160"/>
            </a:xfrm>
            <a:custGeom>
              <a:avLst/>
              <a:gdLst/>
              <a:ahLst/>
              <a:cxnLst/>
              <a:rect l="l" t="t" r="r" b="b"/>
              <a:pathLst>
                <a:path w="667018" h="317440">
                  <a:moveTo>
                    <a:pt x="667018" y="0"/>
                  </a:moveTo>
                  <a:lnTo>
                    <a:pt x="667018" y="216326"/>
                  </a:lnTo>
                  <a:lnTo>
                    <a:pt x="0" y="216326"/>
                  </a:lnTo>
                  <a:lnTo>
                    <a:pt x="0" y="317440"/>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11" name="CustomShape 13"/>
            <p:cNvSpPr/>
            <p:nvPr/>
          </p:nvSpPr>
          <p:spPr>
            <a:xfrm>
              <a:off x="2557080" y="1497960"/>
              <a:ext cx="4179240" cy="475920"/>
            </a:xfrm>
            <a:custGeom>
              <a:avLst/>
              <a:gdLst/>
              <a:ahLst/>
              <a:cxnLst/>
              <a:rect l="l" t="t" r="r" b="b"/>
              <a:pathLst>
                <a:path w="4179557" h="476289">
                  <a:moveTo>
                    <a:pt x="4179557" y="0"/>
                  </a:moveTo>
                  <a:lnTo>
                    <a:pt x="4179557" y="375176"/>
                  </a:lnTo>
                  <a:lnTo>
                    <a:pt x="0" y="375176"/>
                  </a:lnTo>
                  <a:lnTo>
                    <a:pt x="0" y="476289"/>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12" name="CustomShape 14"/>
            <p:cNvSpPr/>
            <p:nvPr/>
          </p:nvSpPr>
          <p:spPr>
            <a:xfrm>
              <a:off x="1326960" y="1497960"/>
              <a:ext cx="5409360" cy="458280"/>
            </a:xfrm>
            <a:custGeom>
              <a:avLst/>
              <a:gdLst/>
              <a:ahLst/>
              <a:cxnLst/>
              <a:rect l="l" t="t" r="r" b="b"/>
              <a:pathLst>
                <a:path w="5409586" h="458525">
                  <a:moveTo>
                    <a:pt x="5409586" y="0"/>
                  </a:moveTo>
                  <a:lnTo>
                    <a:pt x="5409586" y="357412"/>
                  </a:lnTo>
                  <a:lnTo>
                    <a:pt x="0" y="357412"/>
                  </a:lnTo>
                  <a:lnTo>
                    <a:pt x="0" y="458525"/>
                  </a:lnTo>
                </a:path>
              </a:pathLst>
            </a:custGeom>
            <a:ln>
              <a:solidFill>
                <a:srgbClr val="71B41D"/>
              </a:solidFill>
              <a:round/>
            </a:ln>
          </p:spPr>
          <p:style>
            <a:lnRef idx="2">
              <a:schemeClr val="accent3"/>
            </a:lnRef>
            <a:fillRef idx="1">
              <a:schemeClr val="lt1"/>
            </a:fillRef>
            <a:effectRef idx="0">
              <a:schemeClr val="accent3"/>
            </a:effectRef>
            <a:fontRef idx="minor"/>
          </p:style>
        </p:sp>
        <p:sp>
          <p:nvSpPr>
            <p:cNvPr id="613" name="CustomShape 15"/>
            <p:cNvSpPr/>
            <p:nvPr/>
          </p:nvSpPr>
          <p:spPr>
            <a:xfrm>
              <a:off x="5888520" y="804960"/>
              <a:ext cx="16959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14" name="CustomShape 16"/>
            <p:cNvSpPr/>
            <p:nvPr/>
          </p:nvSpPr>
          <p:spPr>
            <a:xfrm>
              <a:off x="6009840" y="920160"/>
              <a:ext cx="1695960" cy="692640"/>
            </a:xfrm>
            <a:custGeom>
              <a:avLst/>
              <a:gdLst/>
              <a:ahLst/>
              <a:cxnLst/>
              <a:rect l="l" t="t" r="r" b="b"/>
              <a:pathLst>
                <a:path w="1696406" h="693092">
                  <a:moveTo>
                    <a:pt x="0" y="69309"/>
                  </a:moveTo>
                  <a:cubicBezTo>
                    <a:pt x="0" y="31031"/>
                    <a:pt x="31031" y="0"/>
                    <a:pt x="69309" y="0"/>
                  </a:cubicBezTo>
                  <a:lnTo>
                    <a:pt x="1627097" y="0"/>
                  </a:lnTo>
                  <a:cubicBezTo>
                    <a:pt x="1665375" y="0"/>
                    <a:pt x="1696406" y="31031"/>
                    <a:pt x="1696406" y="69309"/>
                  </a:cubicBezTo>
                  <a:lnTo>
                    <a:pt x="1696406" y="623783"/>
                  </a:lnTo>
                  <a:cubicBezTo>
                    <a:pt x="1696406" y="662061"/>
                    <a:pt x="1665375" y="693092"/>
                    <a:pt x="1627097"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88920" tIns="88920" rIns="88920" bIns="88920" anchor="ctr">
              <a:noAutofit/>
            </a:bodyPr>
            <a:lstStyle/>
            <a:p>
              <a:pPr algn="ctr">
                <a:lnSpc>
                  <a:spcPct val="90000"/>
                </a:lnSpc>
                <a:spcAft>
                  <a:spcPts val="629"/>
                </a:spcAft>
              </a:pPr>
              <a:r>
                <a:rPr lang="en-US" sz="1800" b="0" strike="noStrike" spc="-1" dirty="0" err="1">
                  <a:solidFill>
                    <a:srgbClr val="000000"/>
                  </a:solidFill>
                  <a:latin typeface="NikoshBAN" pitchFamily="2" charset="0"/>
                  <a:cs typeface="NikoshBAN" pitchFamily="2" charset="0"/>
                </a:rPr>
                <a:t>কবি</a:t>
              </a:r>
              <a:r>
                <a:rPr lang="en-US" sz="1800" b="0" strike="noStrike" spc="-1" dirty="0">
                  <a:solidFill>
                    <a:srgbClr val="000000"/>
                  </a:solidFill>
                  <a:latin typeface="NikoshBAN" pitchFamily="2" charset="0"/>
                  <a:cs typeface="NikoshBAN" pitchFamily="2" charset="0"/>
                </a:rPr>
                <a:t> </a:t>
              </a:r>
              <a:r>
                <a:rPr lang="en-US" sz="1800" b="0" strike="noStrike" spc="-1" dirty="0" smtClean="0">
                  <a:solidFill>
                    <a:srgbClr val="000000"/>
                  </a:solidFill>
                  <a:latin typeface="NikoshBAN" pitchFamily="2" charset="0"/>
                  <a:cs typeface="NikoshBAN" pitchFamily="2" charset="0"/>
                </a:rPr>
                <a:t>:</a:t>
              </a:r>
              <a:endParaRPr lang="en-US" sz="1800" b="0" strike="noStrike" spc="-1" dirty="0">
                <a:latin typeface="NikoshBAN" pitchFamily="2" charset="0"/>
                <a:cs typeface="NikoshBAN" pitchFamily="2" charset="0"/>
              </a:endParaRPr>
            </a:p>
            <a:p>
              <a:pPr algn="ctr">
                <a:lnSpc>
                  <a:spcPct val="90000"/>
                </a:lnSpc>
                <a:spcAft>
                  <a:spcPts val="629"/>
                </a:spcAft>
              </a:pPr>
              <a:r>
                <a:rPr lang="en-US" sz="1800" b="0" strike="noStrike" spc="-1" dirty="0">
                  <a:solidFill>
                    <a:srgbClr val="000000"/>
                  </a:solidFill>
                  <a:latin typeface="NikoshBAN" pitchFamily="2" charset="0"/>
                  <a:cs typeface="NikoshBAN" pitchFamily="2" charset="0"/>
                </a:rPr>
                <a:t> </a:t>
              </a:r>
              <a:r>
                <a:rPr lang="en-US" sz="1800" b="0" strike="noStrike" spc="-1" dirty="0" err="1">
                  <a:solidFill>
                    <a:srgbClr val="000000"/>
                  </a:solidFill>
                  <a:latin typeface="NikoshBAN" pitchFamily="2" charset="0"/>
                  <a:cs typeface="NikoshBAN" pitchFamily="2" charset="0"/>
                </a:rPr>
                <a:t>আহসান</a:t>
              </a:r>
              <a:r>
                <a:rPr lang="en-US" sz="1800" b="0" strike="noStrike" spc="-1" dirty="0">
                  <a:solidFill>
                    <a:srgbClr val="000000"/>
                  </a:solidFill>
                  <a:latin typeface="NikoshBAN" pitchFamily="2" charset="0"/>
                  <a:cs typeface="NikoshBAN" pitchFamily="2" charset="0"/>
                </a:rPr>
                <a:t> </a:t>
              </a:r>
              <a:r>
                <a:rPr lang="en-US" sz="1800" b="0" strike="noStrike" spc="-1" dirty="0" err="1">
                  <a:solidFill>
                    <a:srgbClr val="000000"/>
                  </a:solidFill>
                  <a:latin typeface="NikoshBAN" pitchFamily="2" charset="0"/>
                  <a:cs typeface="NikoshBAN" pitchFamily="2" charset="0"/>
                </a:rPr>
                <a:t>হাবীব</a:t>
              </a:r>
              <a:endParaRPr lang="en-US" sz="1800" b="0" strike="noStrike" spc="-1" dirty="0">
                <a:latin typeface="NikoshBAN" pitchFamily="2" charset="0"/>
                <a:cs typeface="NikoshBAN" pitchFamily="2" charset="0"/>
              </a:endParaRPr>
            </a:p>
          </p:txBody>
        </p:sp>
        <p:sp>
          <p:nvSpPr>
            <p:cNvPr id="615" name="CustomShape 17"/>
            <p:cNvSpPr/>
            <p:nvPr/>
          </p:nvSpPr>
          <p:spPr>
            <a:xfrm>
              <a:off x="781200" y="195660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16" name="CustomShape 18"/>
            <p:cNvSpPr/>
            <p:nvPr/>
          </p:nvSpPr>
          <p:spPr>
            <a:xfrm>
              <a:off x="902520" y="2071800"/>
              <a:ext cx="10911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73800" tIns="73800" rIns="73800" bIns="73800" anchor="ctr">
              <a:noAutofit/>
            </a:bodyPr>
            <a:lstStyle/>
            <a:p>
              <a:pPr algn="ctr">
                <a:lnSpc>
                  <a:spcPct val="90000"/>
                </a:lnSpc>
                <a:spcAft>
                  <a:spcPts val="490"/>
                </a:spcAft>
              </a:pPr>
              <a:r>
                <a:rPr lang="en-US" sz="1400" b="0" strike="noStrike" spc="-1" dirty="0">
                  <a:solidFill>
                    <a:srgbClr val="000000"/>
                  </a:solidFill>
                  <a:latin typeface="NikoshBAN" pitchFamily="2" charset="0"/>
                  <a:cs typeface="NikoshBAN" pitchFamily="2" charset="0"/>
                </a:rPr>
                <a:t>জন্মঃ২জানুয়ারি ১৯১৭পিরোজপুর </a:t>
              </a:r>
              <a:endParaRPr lang="en-US" sz="1400" b="0" strike="noStrike" spc="-1" dirty="0">
                <a:latin typeface="NikoshBAN" pitchFamily="2" charset="0"/>
                <a:cs typeface="NikoshBAN" pitchFamily="2" charset="0"/>
              </a:endParaRPr>
            </a:p>
          </p:txBody>
        </p:sp>
        <p:sp>
          <p:nvSpPr>
            <p:cNvPr id="617" name="CustomShape 19"/>
            <p:cNvSpPr/>
            <p:nvPr/>
          </p:nvSpPr>
          <p:spPr>
            <a:xfrm>
              <a:off x="2011320" y="197424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18" name="CustomShape 20"/>
            <p:cNvSpPr/>
            <p:nvPr/>
          </p:nvSpPr>
          <p:spPr>
            <a:xfrm>
              <a:off x="2132640" y="2089440"/>
              <a:ext cx="11439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111600" tIns="111600" rIns="111600" bIns="111600" anchor="ctr">
              <a:noAutofit/>
            </a:bodyPr>
            <a:lstStyle/>
            <a:p>
              <a:pPr algn="ctr">
                <a:lnSpc>
                  <a:spcPct val="90000"/>
                </a:lnSpc>
                <a:spcAft>
                  <a:spcPts val="839"/>
                </a:spcAft>
              </a:pPr>
              <a:r>
                <a:rPr lang="en-US" sz="2400" b="0" strike="noStrike" spc="-1" dirty="0">
                  <a:solidFill>
                    <a:srgbClr val="000000"/>
                  </a:solidFill>
                  <a:latin typeface="NikoshBAN" pitchFamily="2" charset="0"/>
                  <a:cs typeface="NikoshBAN" pitchFamily="2" charset="0"/>
                </a:rPr>
                <a:t> </a:t>
              </a:r>
              <a:r>
                <a:rPr lang="en-US" sz="1400" b="0" strike="noStrike" spc="-1" dirty="0" err="1" smtClean="0">
                  <a:solidFill>
                    <a:srgbClr val="000000"/>
                  </a:solidFill>
                  <a:latin typeface="NikoshBAN" pitchFamily="2" charset="0"/>
                  <a:cs typeface="NikoshBAN" pitchFamily="2" charset="0"/>
                </a:rPr>
                <a:t>পেশা</a:t>
              </a:r>
              <a:r>
                <a:rPr lang="en-US" sz="1400" spc="-1" dirty="0" smtClean="0">
                  <a:solidFill>
                    <a:srgbClr val="000000"/>
                  </a:solidFill>
                  <a:latin typeface="NikoshBAN" pitchFamily="2" charset="0"/>
                  <a:cs typeface="NikoshBAN" pitchFamily="2" charset="0"/>
                </a:rPr>
                <a:t>: </a:t>
              </a:r>
              <a:r>
                <a:rPr lang="en-US" sz="1400" b="0" strike="noStrike" spc="-1" dirty="0" err="1" smtClean="0">
                  <a:solidFill>
                    <a:srgbClr val="000000"/>
                  </a:solidFill>
                  <a:latin typeface="NikoshBAN" pitchFamily="2" charset="0"/>
                  <a:cs typeface="NikoshBAN" pitchFamily="2" charset="0"/>
                </a:rPr>
                <a:t>সাংবাদিকতা</a:t>
              </a:r>
              <a:r>
                <a:rPr lang="en-US" sz="1400" b="0" strike="noStrike" spc="-1" dirty="0" smtClean="0">
                  <a:solidFill>
                    <a:srgbClr val="000000"/>
                  </a:solidFill>
                  <a:latin typeface="NikoshBAN" pitchFamily="2" charset="0"/>
                  <a:cs typeface="NikoshBAN" pitchFamily="2" charset="0"/>
                </a:rPr>
                <a:t> </a:t>
              </a:r>
              <a:r>
                <a:rPr lang="en-US" sz="1400" b="0" strike="noStrike" spc="-1" dirty="0">
                  <a:solidFill>
                    <a:srgbClr val="000000"/>
                  </a:solidFill>
                  <a:latin typeface="NikoshBAN" pitchFamily="2" charset="0"/>
                  <a:cs typeface="NikoshBAN" pitchFamily="2" charset="0"/>
                </a:rPr>
                <a:t>ও </a:t>
              </a:r>
              <a:r>
                <a:rPr lang="en-US" sz="1400" b="0" strike="noStrike" spc="-1" dirty="0" err="1">
                  <a:solidFill>
                    <a:srgbClr val="000000"/>
                  </a:solidFill>
                  <a:latin typeface="NikoshBAN" pitchFamily="2" charset="0"/>
                  <a:cs typeface="NikoshBAN" pitchFamily="2" charset="0"/>
                </a:rPr>
                <a:t>সাহিত্য</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সম্পাদক</a:t>
              </a:r>
              <a:r>
                <a:rPr lang="en-US" sz="1400" b="0" strike="noStrike" spc="-1" dirty="0">
                  <a:solidFill>
                    <a:srgbClr val="000000"/>
                  </a:solidFill>
                  <a:latin typeface="NikoshBAN" pitchFamily="2" charset="0"/>
                  <a:cs typeface="NikoshBAN" pitchFamily="2" charset="0"/>
                </a:rPr>
                <a:t> </a:t>
              </a:r>
              <a:endParaRPr lang="en-US" sz="1400" b="0" strike="noStrike" spc="-1" dirty="0">
                <a:latin typeface="NikoshBAN" pitchFamily="2" charset="0"/>
                <a:cs typeface="NikoshBAN" pitchFamily="2" charset="0"/>
              </a:endParaRPr>
            </a:p>
          </p:txBody>
        </p:sp>
        <p:sp>
          <p:nvSpPr>
            <p:cNvPr id="619" name="CustomShape 21"/>
            <p:cNvSpPr/>
            <p:nvPr/>
          </p:nvSpPr>
          <p:spPr>
            <a:xfrm>
              <a:off x="1344240" y="298476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20" name="CustomShape 22"/>
            <p:cNvSpPr/>
            <p:nvPr/>
          </p:nvSpPr>
          <p:spPr>
            <a:xfrm>
              <a:off x="1465560" y="3099960"/>
              <a:ext cx="10911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58320" tIns="58320" rIns="58320" bIns="58320" anchor="ctr">
              <a:noAutofit/>
            </a:bodyPr>
            <a:lstStyle/>
            <a:p>
              <a:pPr algn="ctr">
                <a:lnSpc>
                  <a:spcPct val="90000"/>
                </a:lnSpc>
                <a:spcAft>
                  <a:spcPts val="349"/>
                </a:spcAft>
              </a:pPr>
              <a:r>
                <a:rPr lang="en-US" sz="1000" b="0" strike="noStrike" spc="-1" dirty="0" err="1">
                  <a:solidFill>
                    <a:srgbClr val="000000"/>
                  </a:solidFill>
                  <a:latin typeface="NikoshBAN" pitchFamily="2" charset="0"/>
                  <a:cs typeface="NikoshBAN" pitchFamily="2" charset="0"/>
                </a:rPr>
                <a:t>দৈনিক</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বাংলার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সাহিত্য</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সম্পাদক</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হিসেবে</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দায়িত্ব</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পালন</a:t>
              </a:r>
              <a:r>
                <a:rPr lang="en-US" sz="1000" b="0" strike="noStrike" spc="-1" dirty="0">
                  <a:solidFill>
                    <a:srgbClr val="000000"/>
                  </a:solidFill>
                  <a:latin typeface="NikoshBAN" pitchFamily="2" charset="0"/>
                  <a:cs typeface="NikoshBAN" pitchFamily="2" charset="0"/>
                </a:rPr>
                <a:t>  </a:t>
              </a:r>
              <a:endParaRPr lang="en-US" sz="1000" b="0" strike="noStrike" spc="-1" dirty="0">
                <a:latin typeface="NikoshBAN" pitchFamily="2" charset="0"/>
                <a:cs typeface="NikoshBAN" pitchFamily="2" charset="0"/>
              </a:endParaRPr>
            </a:p>
          </p:txBody>
        </p:sp>
        <p:sp>
          <p:nvSpPr>
            <p:cNvPr id="621" name="CustomShape 23"/>
            <p:cNvSpPr/>
            <p:nvPr/>
          </p:nvSpPr>
          <p:spPr>
            <a:xfrm>
              <a:off x="2678400" y="298476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22" name="CustomShape 24"/>
            <p:cNvSpPr/>
            <p:nvPr/>
          </p:nvSpPr>
          <p:spPr>
            <a:xfrm>
              <a:off x="2799720" y="3099960"/>
              <a:ext cx="10911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73800" tIns="73800" rIns="73800" bIns="73800" anchor="ctr">
              <a:noAutofit/>
            </a:bodyPr>
            <a:lstStyle/>
            <a:p>
              <a:pPr algn="ctr">
                <a:lnSpc>
                  <a:spcPct val="90000"/>
                </a:lnSpc>
                <a:spcAft>
                  <a:spcPts val="490"/>
                </a:spcAft>
              </a:pPr>
              <a:r>
                <a:rPr lang="en-US" sz="1400" b="0" strike="noStrike" spc="-1" dirty="0" err="1">
                  <a:solidFill>
                    <a:srgbClr val="000000"/>
                  </a:solidFill>
                  <a:latin typeface="NikoshBAN" pitchFamily="2" charset="0"/>
                  <a:cs typeface="NikoshBAN" pitchFamily="2" charset="0"/>
                </a:rPr>
                <a:t>চল্লিশের</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দশকের</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অন্যতম</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প্রধান</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আধুনিক</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কবি</a:t>
              </a:r>
              <a:r>
                <a:rPr lang="en-US" sz="1400" b="0" strike="noStrike" spc="-1" dirty="0">
                  <a:solidFill>
                    <a:srgbClr val="000000"/>
                  </a:solidFill>
                  <a:latin typeface="NikoshBAN" pitchFamily="2" charset="0"/>
                  <a:cs typeface="NikoshBAN" pitchFamily="2" charset="0"/>
                </a:rPr>
                <a:t> </a:t>
              </a:r>
              <a:endParaRPr lang="en-US" sz="1400" b="0" strike="noStrike" spc="-1" dirty="0">
                <a:latin typeface="NikoshBAN" pitchFamily="2" charset="0"/>
                <a:cs typeface="NikoshBAN" pitchFamily="2" charset="0"/>
              </a:endParaRPr>
            </a:p>
          </p:txBody>
        </p:sp>
        <p:sp>
          <p:nvSpPr>
            <p:cNvPr id="623" name="CustomShape 25"/>
            <p:cNvSpPr/>
            <p:nvPr/>
          </p:nvSpPr>
          <p:spPr>
            <a:xfrm>
              <a:off x="3345480" y="197424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24" name="CustomShape 26"/>
            <p:cNvSpPr/>
            <p:nvPr/>
          </p:nvSpPr>
          <p:spPr>
            <a:xfrm>
              <a:off x="3466440" y="2089440"/>
              <a:ext cx="10911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58320" tIns="58320" rIns="58320" bIns="58320" anchor="ctr">
              <a:noAutofit/>
            </a:bodyPr>
            <a:lstStyle/>
            <a:p>
              <a:pPr algn="ctr">
                <a:lnSpc>
                  <a:spcPct val="90000"/>
                </a:lnSpc>
                <a:spcAft>
                  <a:spcPts val="349"/>
                </a:spcAft>
              </a:pPr>
              <a:r>
                <a:rPr lang="en-US" sz="1000" b="0" strike="noStrike" spc="-1" dirty="0" err="1">
                  <a:solidFill>
                    <a:srgbClr val="000000"/>
                  </a:solidFill>
                  <a:latin typeface="NikoshBAN" pitchFamily="2" charset="0"/>
                  <a:cs typeface="NikoshBAN" pitchFamily="2" charset="0"/>
                </a:rPr>
                <a:t>উপন্যাসঃ</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রাণী</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খালের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সাঁকো</a:t>
              </a:r>
              <a:r>
                <a:rPr lang="en-US" sz="1000" b="0" strike="noStrike" spc="-1" dirty="0">
                  <a:solidFill>
                    <a:srgbClr val="000000"/>
                  </a:solidFill>
                  <a:latin typeface="NikoshBAN" pitchFamily="2" charset="0"/>
                  <a:cs typeface="NikoshBAN" pitchFamily="2" charset="0"/>
                </a:rPr>
                <a:t> , </a:t>
              </a:r>
              <a:r>
                <a:rPr lang="en-US" sz="1000" b="0" strike="noStrike" spc="-1" dirty="0" err="1">
                  <a:solidFill>
                    <a:srgbClr val="000000"/>
                  </a:solidFill>
                  <a:latin typeface="NikoshBAN" pitchFamily="2" charset="0"/>
                  <a:cs typeface="NikoshBAN" pitchFamily="2" charset="0"/>
                </a:rPr>
                <a:t>আরণয়</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নীলিমা</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জাফরানী</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পায়রা</a:t>
              </a:r>
              <a:endParaRPr lang="en-US" sz="1000" b="0" strike="noStrike" spc="-1" dirty="0">
                <a:latin typeface="NikoshBAN" pitchFamily="2" charset="0"/>
                <a:cs typeface="NikoshBAN" pitchFamily="2" charset="0"/>
              </a:endParaRPr>
            </a:p>
          </p:txBody>
        </p:sp>
        <p:sp>
          <p:nvSpPr>
            <p:cNvPr id="625" name="CustomShape 27"/>
            <p:cNvSpPr/>
            <p:nvPr/>
          </p:nvSpPr>
          <p:spPr>
            <a:xfrm>
              <a:off x="4836600" y="197424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26" name="CustomShape 28"/>
            <p:cNvSpPr/>
            <p:nvPr/>
          </p:nvSpPr>
          <p:spPr>
            <a:xfrm>
              <a:off x="4957920" y="2089440"/>
              <a:ext cx="10911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58320" tIns="58320" rIns="58320" bIns="58320" anchor="ctr">
              <a:noAutofit/>
            </a:bodyPr>
            <a:lstStyle/>
            <a:p>
              <a:pPr algn="ctr">
                <a:lnSpc>
                  <a:spcPct val="90000"/>
                </a:lnSpc>
                <a:spcAft>
                  <a:spcPts val="349"/>
                </a:spcAft>
              </a:pPr>
              <a:r>
                <a:rPr lang="en-US" sz="1000" b="0" strike="noStrike" spc="-1" dirty="0" err="1">
                  <a:solidFill>
                    <a:srgbClr val="000000"/>
                  </a:solidFill>
                  <a:latin typeface="NikoshBAN" pitchFamily="2" charset="0"/>
                  <a:cs typeface="NikoshBAN" pitchFamily="2" charset="0"/>
                </a:rPr>
                <a:t>জন</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প্রিয়তার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শীর্ষে</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শিশুতোষ</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গ্রন্থ</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গুলো</a:t>
              </a:r>
              <a:r>
                <a:rPr lang="en-US" sz="1000" b="0" strike="noStrike" spc="-1" dirty="0">
                  <a:solidFill>
                    <a:srgbClr val="000000"/>
                  </a:solidFill>
                  <a:latin typeface="NikoshBAN" pitchFamily="2" charset="0"/>
                  <a:cs typeface="NikoshBAN" pitchFamily="2" charset="0"/>
                </a:rPr>
                <a:t> </a:t>
              </a:r>
              <a:endParaRPr lang="en-US" sz="1000" b="0" strike="noStrike" spc="-1" dirty="0">
                <a:latin typeface="NikoshBAN" pitchFamily="2" charset="0"/>
                <a:cs typeface="NikoshBAN" pitchFamily="2" charset="0"/>
              </a:endParaRPr>
            </a:p>
          </p:txBody>
        </p:sp>
        <p:sp>
          <p:nvSpPr>
            <p:cNvPr id="627" name="CustomShape 29"/>
            <p:cNvSpPr/>
            <p:nvPr/>
          </p:nvSpPr>
          <p:spPr>
            <a:xfrm>
              <a:off x="3988080" y="2887200"/>
              <a:ext cx="1405440" cy="86796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28" name="CustomShape 30"/>
            <p:cNvSpPr/>
            <p:nvPr/>
          </p:nvSpPr>
          <p:spPr>
            <a:xfrm>
              <a:off x="4109400" y="3002400"/>
              <a:ext cx="1405440" cy="867960"/>
            </a:xfrm>
            <a:custGeom>
              <a:avLst/>
              <a:gdLst/>
              <a:ahLst/>
              <a:cxnLst/>
              <a:rect l="l" t="t" r="r" b="b"/>
              <a:pathLst>
                <a:path w="1405930" h="868417">
                  <a:moveTo>
                    <a:pt x="0" y="86842"/>
                  </a:moveTo>
                  <a:cubicBezTo>
                    <a:pt x="0" y="38880"/>
                    <a:pt x="38880" y="0"/>
                    <a:pt x="86842" y="0"/>
                  </a:cubicBezTo>
                  <a:lnTo>
                    <a:pt x="1319088" y="0"/>
                  </a:lnTo>
                  <a:cubicBezTo>
                    <a:pt x="1367050" y="0"/>
                    <a:pt x="1405930" y="38880"/>
                    <a:pt x="1405930" y="86842"/>
                  </a:cubicBezTo>
                  <a:lnTo>
                    <a:pt x="1405930" y="781575"/>
                  </a:lnTo>
                  <a:cubicBezTo>
                    <a:pt x="1405930" y="829537"/>
                    <a:pt x="1367050" y="868417"/>
                    <a:pt x="1319088" y="868417"/>
                  </a:cubicBezTo>
                  <a:lnTo>
                    <a:pt x="86842" y="868417"/>
                  </a:lnTo>
                  <a:cubicBezTo>
                    <a:pt x="38880" y="868417"/>
                    <a:pt x="0" y="829537"/>
                    <a:pt x="0" y="781575"/>
                  </a:cubicBezTo>
                  <a:lnTo>
                    <a:pt x="0" y="86842"/>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78840" tIns="78840" rIns="78840" bIns="78840" anchor="ctr">
              <a:noAutofit/>
            </a:bodyPr>
            <a:lstStyle/>
            <a:p>
              <a:pPr algn="ctr">
                <a:lnSpc>
                  <a:spcPct val="90000"/>
                </a:lnSpc>
                <a:spcAft>
                  <a:spcPts val="490"/>
                </a:spcAft>
              </a:pPr>
              <a:r>
                <a:rPr lang="en-US" sz="1400" b="0" strike="noStrike" spc="-1" dirty="0" err="1">
                  <a:solidFill>
                    <a:srgbClr val="000000"/>
                  </a:solidFill>
                  <a:latin typeface="NikoshBAN" pitchFamily="2" charset="0"/>
                  <a:cs typeface="NikoshBAN" pitchFamily="2" charset="0"/>
                </a:rPr>
                <a:t>পুরস্কার</a:t>
              </a:r>
              <a:r>
                <a:rPr lang="en-US" sz="1400" b="0" strike="noStrike" spc="-1" dirty="0">
                  <a:solidFill>
                    <a:srgbClr val="000000"/>
                  </a:solidFill>
                  <a:latin typeface="NikoshBAN" pitchFamily="2" charset="0"/>
                  <a:cs typeface="NikoshBAN" pitchFamily="2" charset="0"/>
                </a:rPr>
                <a:t> </a:t>
              </a:r>
              <a:r>
                <a:rPr lang="en-US" sz="1400" b="0" strike="noStrike" spc="-1" dirty="0" smtClean="0">
                  <a:solidFill>
                    <a:srgbClr val="000000"/>
                  </a:solidFill>
                  <a:latin typeface="NikoshBAN" pitchFamily="2" charset="0"/>
                  <a:cs typeface="NikoshBAN" pitchFamily="2" charset="0"/>
                </a:rPr>
                <a:t>: </a:t>
              </a:r>
              <a:r>
                <a:rPr lang="en-US" sz="1400" b="0" strike="noStrike" spc="-1" dirty="0" err="1" smtClean="0">
                  <a:solidFill>
                    <a:srgbClr val="000000"/>
                  </a:solidFill>
                  <a:latin typeface="NikoshBAN" pitchFamily="2" charset="0"/>
                  <a:cs typeface="NikoshBAN" pitchFamily="2" charset="0"/>
                </a:rPr>
                <a:t>একুশে</a:t>
              </a:r>
              <a:r>
                <a:rPr lang="en-US" sz="1400" b="0" strike="noStrike" spc="-1" dirty="0" smtClean="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পদক</a:t>
              </a:r>
              <a:r>
                <a:rPr lang="en-US" sz="1400" b="0" strike="noStrike" spc="-1" dirty="0">
                  <a:solidFill>
                    <a:srgbClr val="000000"/>
                  </a:solidFill>
                  <a:latin typeface="NikoshBAN" pitchFamily="2" charset="0"/>
                  <a:cs typeface="NikoshBAN" pitchFamily="2" charset="0"/>
                </a:rPr>
                <a:t> (১৯৭৮)</a:t>
              </a:r>
              <a:r>
                <a:rPr lang="en-US" sz="1400" b="0" strike="noStrike" spc="-1" dirty="0" err="1">
                  <a:solidFill>
                    <a:srgbClr val="000000"/>
                  </a:solidFill>
                  <a:latin typeface="NikoshBAN" pitchFamily="2" charset="0"/>
                  <a:cs typeface="NikoshBAN" pitchFamily="2" charset="0"/>
                </a:rPr>
                <a:t>স্বাধীনতা</a:t>
              </a:r>
              <a:r>
                <a:rPr lang="en-US" sz="1400" b="0" strike="noStrike" spc="-1" dirty="0">
                  <a:solidFill>
                    <a:srgbClr val="000000"/>
                  </a:solidFill>
                  <a:latin typeface="NikoshBAN" pitchFamily="2" charset="0"/>
                  <a:cs typeface="NikoshBAN" pitchFamily="2" charset="0"/>
                </a:rPr>
                <a:t> </a:t>
              </a:r>
              <a:r>
                <a:rPr lang="en-US" sz="1400" b="0" strike="noStrike" spc="-1" dirty="0" err="1">
                  <a:solidFill>
                    <a:srgbClr val="000000"/>
                  </a:solidFill>
                  <a:latin typeface="NikoshBAN" pitchFamily="2" charset="0"/>
                  <a:cs typeface="NikoshBAN" pitchFamily="2" charset="0"/>
                </a:rPr>
                <a:t>পুরস্কার</a:t>
              </a:r>
              <a:r>
                <a:rPr lang="en-US" sz="1400" b="0" strike="noStrike" spc="-1" dirty="0">
                  <a:solidFill>
                    <a:srgbClr val="000000"/>
                  </a:solidFill>
                  <a:latin typeface="NikoshBAN" pitchFamily="2" charset="0"/>
                  <a:cs typeface="NikoshBAN" pitchFamily="2" charset="0"/>
                </a:rPr>
                <a:t> (১৯৯৪</a:t>
              </a:r>
              <a:endParaRPr lang="en-US" sz="1400" b="0" strike="noStrike" spc="-1" dirty="0">
                <a:latin typeface="NikoshBAN" pitchFamily="2" charset="0"/>
                <a:cs typeface="NikoshBAN" pitchFamily="2" charset="0"/>
              </a:endParaRPr>
            </a:p>
          </p:txBody>
        </p:sp>
        <p:sp>
          <p:nvSpPr>
            <p:cNvPr id="629" name="CustomShape 31"/>
            <p:cNvSpPr/>
            <p:nvPr/>
          </p:nvSpPr>
          <p:spPr>
            <a:xfrm>
              <a:off x="5661000" y="2984760"/>
              <a:ext cx="1091160" cy="692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30" name="CustomShape 32"/>
            <p:cNvSpPr/>
            <p:nvPr/>
          </p:nvSpPr>
          <p:spPr>
            <a:xfrm>
              <a:off x="5781960" y="3099960"/>
              <a:ext cx="1091160" cy="692640"/>
            </a:xfrm>
            <a:custGeom>
              <a:avLst/>
              <a:gdLst/>
              <a:ahLst/>
              <a:cxnLst/>
              <a:rect l="l" t="t" r="r" b="b"/>
              <a:pathLst>
                <a:path w="1091484" h="693092">
                  <a:moveTo>
                    <a:pt x="0" y="69309"/>
                  </a:moveTo>
                  <a:cubicBezTo>
                    <a:pt x="0" y="31031"/>
                    <a:pt x="31031" y="0"/>
                    <a:pt x="69309" y="0"/>
                  </a:cubicBezTo>
                  <a:lnTo>
                    <a:pt x="1022175" y="0"/>
                  </a:lnTo>
                  <a:cubicBezTo>
                    <a:pt x="1060453" y="0"/>
                    <a:pt x="1091484" y="31031"/>
                    <a:pt x="1091484" y="69309"/>
                  </a:cubicBezTo>
                  <a:lnTo>
                    <a:pt x="1091484" y="623783"/>
                  </a:lnTo>
                  <a:cubicBezTo>
                    <a:pt x="1091484" y="662061"/>
                    <a:pt x="1060453" y="693092"/>
                    <a:pt x="1022175" y="693092"/>
                  </a:cubicBezTo>
                  <a:lnTo>
                    <a:pt x="69309" y="693092"/>
                  </a:lnTo>
                  <a:cubicBezTo>
                    <a:pt x="31031" y="693092"/>
                    <a:pt x="0" y="662061"/>
                    <a:pt x="0" y="623783"/>
                  </a:cubicBezTo>
                  <a:lnTo>
                    <a:pt x="0" y="69309"/>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58320" tIns="58320" rIns="58320" bIns="58320" anchor="ctr">
              <a:noAutofit/>
            </a:bodyPr>
            <a:lstStyle/>
            <a:p>
              <a:pPr algn="ctr">
                <a:lnSpc>
                  <a:spcPct val="90000"/>
                </a:lnSpc>
                <a:spcAft>
                  <a:spcPts val="349"/>
                </a:spcAft>
              </a:pPr>
              <a:r>
                <a:rPr lang="en-US" sz="1000" b="0" strike="noStrike" spc="-1" dirty="0" err="1">
                  <a:solidFill>
                    <a:srgbClr val="000000"/>
                  </a:solidFill>
                  <a:latin typeface="NikoshBAN" pitchFamily="2" charset="0"/>
                  <a:cs typeface="NikoshBAN" pitchFamily="2" charset="0"/>
                </a:rPr>
                <a:t>মৃত্যুঃ</a:t>
              </a:r>
              <a:r>
                <a:rPr lang="en-US" sz="1000" b="0" strike="noStrike" spc="-1" dirty="0">
                  <a:solidFill>
                    <a:srgbClr val="000000"/>
                  </a:solidFill>
                  <a:latin typeface="NikoshBAN" pitchFamily="2" charset="0"/>
                  <a:cs typeface="NikoshBAN" pitchFamily="2" charset="0"/>
                </a:rPr>
                <a:t> </a:t>
              </a:r>
              <a:r>
                <a:rPr lang="en-US" sz="1000" b="0" strike="noStrike" spc="-1" dirty="0" smtClean="0">
                  <a:solidFill>
                    <a:srgbClr val="000000"/>
                  </a:solidFill>
                  <a:latin typeface="NikoshBAN" pitchFamily="2" charset="0"/>
                  <a:cs typeface="NikoshBAN" pitchFamily="2" charset="0"/>
                </a:rPr>
                <a:t>১০ </a:t>
              </a:r>
              <a:r>
                <a:rPr lang="en-US" sz="1000" b="0" strike="noStrike" spc="-1" dirty="0" err="1">
                  <a:solidFill>
                    <a:srgbClr val="000000"/>
                  </a:solidFill>
                  <a:latin typeface="NikoshBAN" pitchFamily="2" charset="0"/>
                  <a:cs typeface="NikoshBAN" pitchFamily="2" charset="0"/>
                </a:rPr>
                <a:t>জুলাই</a:t>
              </a:r>
              <a:r>
                <a:rPr lang="en-US" sz="1000" b="0" strike="noStrike" spc="-1" dirty="0">
                  <a:solidFill>
                    <a:srgbClr val="000000"/>
                  </a:solidFill>
                  <a:latin typeface="NikoshBAN" pitchFamily="2" charset="0"/>
                  <a:cs typeface="NikoshBAN" pitchFamily="2" charset="0"/>
                </a:rPr>
                <a:t> ১৯৮৫ (</a:t>
              </a:r>
              <a:r>
                <a:rPr lang="en-US" sz="1000" b="0" strike="noStrike" spc="-1" dirty="0" err="1">
                  <a:solidFill>
                    <a:srgbClr val="000000"/>
                  </a:solidFill>
                  <a:latin typeface="NikoshBAN" pitchFamily="2" charset="0"/>
                  <a:cs typeface="NikoshBAN" pitchFamily="2" charset="0"/>
                </a:rPr>
                <a:t>বয়স</a:t>
              </a:r>
              <a:r>
                <a:rPr lang="en-US" sz="1000" b="0" strike="noStrike" spc="-1" dirty="0">
                  <a:solidFill>
                    <a:srgbClr val="000000"/>
                  </a:solidFill>
                  <a:latin typeface="NikoshBAN" pitchFamily="2" charset="0"/>
                  <a:cs typeface="NikoshBAN" pitchFamily="2" charset="0"/>
                </a:rPr>
                <a:t> ৬৮)</a:t>
              </a:r>
              <a:endParaRPr lang="en-US" sz="1000" b="0" strike="noStrike" spc="-1" dirty="0">
                <a:latin typeface="NikoshBAN" pitchFamily="2" charset="0"/>
                <a:cs typeface="NikoshBAN" pitchFamily="2" charset="0"/>
              </a:endParaRPr>
            </a:p>
          </p:txBody>
        </p:sp>
        <p:sp>
          <p:nvSpPr>
            <p:cNvPr id="631" name="CustomShape 33"/>
            <p:cNvSpPr/>
            <p:nvPr/>
          </p:nvSpPr>
          <p:spPr>
            <a:xfrm>
              <a:off x="6752160" y="1974240"/>
              <a:ext cx="1668240" cy="899640"/>
            </a:xfrm>
            <a:prstGeom prst="roundRect">
              <a:avLst>
                <a:gd name="adj" fmla="val 10000"/>
              </a:avLst>
            </a:prstGeom>
            <a:ln>
              <a:solidFill>
                <a:srgbClr val="71B41D"/>
              </a:solidFill>
              <a:round/>
            </a:ln>
          </p:spPr>
          <p:style>
            <a:lnRef idx="2">
              <a:schemeClr val="accent3"/>
            </a:lnRef>
            <a:fillRef idx="1">
              <a:schemeClr val="lt1"/>
            </a:fillRef>
            <a:effectRef idx="0">
              <a:schemeClr val="accent3"/>
            </a:effectRef>
            <a:fontRef idx="minor"/>
          </p:style>
        </p:sp>
        <p:sp>
          <p:nvSpPr>
            <p:cNvPr id="632" name="CustomShape 34"/>
            <p:cNvSpPr/>
            <p:nvPr/>
          </p:nvSpPr>
          <p:spPr>
            <a:xfrm>
              <a:off x="6873480" y="2059170"/>
              <a:ext cx="1668240" cy="899640"/>
            </a:xfrm>
            <a:custGeom>
              <a:avLst/>
              <a:gdLst/>
              <a:ahLst/>
              <a:cxnLst/>
              <a:rect l="l" t="t" r="r" b="b"/>
              <a:pathLst>
                <a:path w="1668617" h="899925">
                  <a:moveTo>
                    <a:pt x="0" y="89993"/>
                  </a:moveTo>
                  <a:cubicBezTo>
                    <a:pt x="0" y="40291"/>
                    <a:pt x="40291" y="0"/>
                    <a:pt x="89993" y="0"/>
                  </a:cubicBezTo>
                  <a:lnTo>
                    <a:pt x="1578625" y="0"/>
                  </a:lnTo>
                  <a:cubicBezTo>
                    <a:pt x="1628327" y="0"/>
                    <a:pt x="1668618" y="40291"/>
                    <a:pt x="1668618" y="89993"/>
                  </a:cubicBezTo>
                  <a:cubicBezTo>
                    <a:pt x="1668618" y="329973"/>
                    <a:pt x="1668617" y="569953"/>
                    <a:pt x="1668617" y="809933"/>
                  </a:cubicBezTo>
                  <a:cubicBezTo>
                    <a:pt x="1668617" y="859635"/>
                    <a:pt x="1628326" y="899926"/>
                    <a:pt x="1578624" y="899926"/>
                  </a:cubicBezTo>
                  <a:lnTo>
                    <a:pt x="89993" y="899925"/>
                  </a:lnTo>
                  <a:cubicBezTo>
                    <a:pt x="40291" y="899925"/>
                    <a:pt x="0" y="859634"/>
                    <a:pt x="0" y="809932"/>
                  </a:cubicBezTo>
                  <a:lnTo>
                    <a:pt x="0" y="89993"/>
                  </a:lnTo>
                  <a:close/>
                </a:path>
              </a:pathLst>
            </a:custGeom>
            <a:ln>
              <a:solidFill>
                <a:srgbClr val="71B41D"/>
              </a:solidFill>
              <a:round/>
            </a:ln>
          </p:spPr>
          <p:style>
            <a:lnRef idx="2">
              <a:schemeClr val="accent3"/>
            </a:lnRef>
            <a:fillRef idx="1">
              <a:schemeClr val="lt1"/>
            </a:fillRef>
            <a:effectRef idx="0">
              <a:schemeClr val="accent3"/>
            </a:effectRef>
            <a:fontRef idx="minor"/>
          </p:style>
          <p:txBody>
            <a:bodyPr lIns="64440" tIns="64440" rIns="64440" bIns="64440" anchor="ctr">
              <a:noAutofit/>
            </a:bodyPr>
            <a:lstStyle/>
            <a:p>
              <a:pPr algn="ctr">
                <a:lnSpc>
                  <a:spcPct val="90000"/>
                </a:lnSpc>
                <a:spcAft>
                  <a:spcPts val="349"/>
                </a:spcAft>
              </a:pPr>
              <a:r>
                <a:rPr lang="en-US" sz="1000" b="0" strike="noStrike" spc="-1" dirty="0" err="1">
                  <a:solidFill>
                    <a:srgbClr val="000000"/>
                  </a:solidFill>
                  <a:latin typeface="NikoshBAN" pitchFamily="2" charset="0"/>
                  <a:cs typeface="NikoshBAN" pitchFamily="2" charset="0"/>
                </a:rPr>
                <a:t>কাব্যগ্রন্থ</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বড়দের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উপন্যাস</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গল্প</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প্রবন্ধ-নিবন্ধ</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ছোটদের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ছড়া</a:t>
              </a:r>
              <a:r>
                <a:rPr lang="en-US" sz="1000" b="0" strike="noStrike" spc="-1" dirty="0">
                  <a:solidFill>
                    <a:srgbClr val="000000"/>
                  </a:solidFill>
                  <a:latin typeface="NikoshBAN" pitchFamily="2" charset="0"/>
                  <a:cs typeface="NikoshBAN" pitchFamily="2" charset="0"/>
                </a:rPr>
                <a:t> ও </a:t>
              </a:r>
              <a:r>
                <a:rPr lang="en-US" sz="1000" b="0" strike="noStrike" spc="-1" dirty="0" err="1">
                  <a:solidFill>
                    <a:srgbClr val="000000"/>
                  </a:solidFill>
                  <a:latin typeface="NikoshBAN" pitchFamily="2" charset="0"/>
                  <a:cs typeface="NikoshBAN" pitchFamily="2" charset="0"/>
                </a:rPr>
                <a:t>কবিতার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বই</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সব</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মিলিয়ে</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আহসান</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হাবীবের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বইয়ের</a:t>
              </a:r>
              <a:r>
                <a:rPr lang="en-US" sz="1000" b="0" strike="noStrike" spc="-1" dirty="0">
                  <a:solidFill>
                    <a:srgbClr val="000000"/>
                  </a:solidFill>
                  <a:latin typeface="NikoshBAN" pitchFamily="2" charset="0"/>
                  <a:cs typeface="NikoshBAN" pitchFamily="2" charset="0"/>
                </a:rPr>
                <a:t> </a:t>
              </a:r>
              <a:r>
                <a:rPr lang="en-US" sz="1000" b="0" strike="noStrike" spc="-1" dirty="0" err="1">
                  <a:solidFill>
                    <a:srgbClr val="000000"/>
                  </a:solidFill>
                  <a:latin typeface="NikoshBAN" pitchFamily="2" charset="0"/>
                  <a:cs typeface="NikoshBAN" pitchFamily="2" charset="0"/>
                </a:rPr>
                <a:t>সংখ্যা</a:t>
              </a:r>
              <a:r>
                <a:rPr lang="en-US" sz="1000" b="0" strike="noStrike" spc="-1" dirty="0">
                  <a:solidFill>
                    <a:srgbClr val="000000"/>
                  </a:solidFill>
                  <a:latin typeface="NikoshBAN" pitchFamily="2" charset="0"/>
                  <a:cs typeface="NikoshBAN" pitchFamily="2" charset="0"/>
                </a:rPr>
                <a:t> ২৫টি।</a:t>
              </a:r>
              <a:endParaRPr lang="en-US" sz="1000" b="0" strike="noStrike" spc="-1" dirty="0">
                <a:latin typeface="NikoshBAN" pitchFamily="2" charset="0"/>
                <a:cs typeface="NikoshBAN" pitchFamily="2" charset="0"/>
              </a:endParaRPr>
            </a:p>
          </p:txBody>
        </p:sp>
      </p:grpSp>
      <p:pic>
        <p:nvPicPr>
          <p:cNvPr id="633" name="Picture 122"/>
          <p:cNvPicPr/>
          <p:nvPr/>
        </p:nvPicPr>
        <p:blipFill>
          <a:blip r:embed="rId2"/>
          <a:stretch/>
        </p:blipFill>
        <p:spPr>
          <a:xfrm>
            <a:off x="2874240" y="132000"/>
            <a:ext cx="2456640" cy="2123520"/>
          </a:xfrm>
          <a:prstGeom prst="rect">
            <a:avLst/>
          </a:prstGeom>
          <a:ln>
            <a:noFill/>
          </a:ln>
        </p:spPr>
      </p:pic>
    </p:spTree>
    <p:extLst>
      <p:ext uri="{BB962C8B-B14F-4D97-AF65-F5344CB8AC3E}">
        <p14:creationId xmlns:p14="http://schemas.microsoft.com/office/powerpoint/2010/main" val="14070354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anim calcmode="lin" valueType="num">
                                      <p:cBhvr additive="repl">
                                        <p:cTn id="7" dur="500" fill="hold"/>
                                        <p:tgtEl>
                                          <p:spTgt spid="633"/>
                                        </p:tgtEl>
                                        <p:attrNameLst>
                                          <p:attrName>ppt_x</p:attrName>
                                        </p:attrNameLst>
                                      </p:cBhvr>
                                      <p:tavLst>
                                        <p:tav tm="0">
                                          <p:val>
                                            <p:strVal val="#ppt_x"/>
                                          </p:val>
                                        </p:tav>
                                        <p:tav tm="100000">
                                          <p:val>
                                            <p:strVal val="#ppt_x"/>
                                          </p:val>
                                        </p:tav>
                                      </p:tavLst>
                                    </p:anim>
                                    <p:anim calcmode="lin" valueType="num">
                                      <p:cBhvr additive="repl">
                                        <p:cTn id="8" dur="500" fill="hold"/>
                                        <p:tgtEl>
                                          <p:spTgt spid="6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fill="hold" nodeType="clickEffect">
                                  <p:stCondLst>
                                    <p:cond delay="0"/>
                                  </p:stCondLst>
                                  <p:childTnLst>
                                    <p:set>
                                      <p:cBhvr>
                                        <p:cTn id="12" dur="1" fill="hold">
                                          <p:stCondLst>
                                            <p:cond delay="0"/>
                                          </p:stCondLst>
                                        </p:cTn>
                                        <p:tgtEl>
                                          <p:spTgt spid="603"/>
                                        </p:tgtEl>
                                        <p:attrNameLst>
                                          <p:attrName>style.visibility</p:attrName>
                                        </p:attrNameLst>
                                      </p:cBhvr>
                                      <p:to>
                                        <p:strVal val="visible"/>
                                      </p:to>
                                    </p:set>
                                    <p:anim calcmode="lin" valueType="num">
                                      <p:cBhvr additive="repl">
                                        <p:cTn id="13" dur="1000" fill="hold"/>
                                        <p:tgtEl>
                                          <p:spTgt spid="603"/>
                                        </p:tgtEl>
                                        <p:attrNameLst>
                                          <p:attrName>ppt_w</p:attrName>
                                        </p:attrNameLst>
                                      </p:cBhvr>
                                      <p:tavLst>
                                        <p:tav tm="0">
                                          <p:val>
                                            <p:fltVal val="0"/>
                                          </p:val>
                                        </p:tav>
                                        <p:tav tm="100000">
                                          <p:val>
                                            <p:strVal val="#ppt_w"/>
                                          </p:val>
                                        </p:tav>
                                      </p:tavLst>
                                    </p:anim>
                                    <p:anim calcmode="lin" valueType="num">
                                      <p:cBhvr additive="repl">
                                        <p:cTn id="14" dur="1000" fill="hold"/>
                                        <p:tgtEl>
                                          <p:spTgt spid="603"/>
                                        </p:tgtEl>
                                        <p:attrNameLst>
                                          <p:attrName>ppt_h</p:attrName>
                                        </p:attrNameLst>
                                      </p:cBhvr>
                                      <p:tavLst>
                                        <p:tav tm="0">
                                          <p:val>
                                            <p:fltVal val="0"/>
                                          </p:val>
                                        </p:tav>
                                        <p:tav tm="100000">
                                          <p:val>
                                            <p:strVal val="#ppt_h"/>
                                          </p:val>
                                        </p:tav>
                                      </p:tavLst>
                                    </p:anim>
                                    <p:anim calcmode="lin" valueType="num">
                                      <p:cBhvr additive="repl">
                                        <p:cTn id="15" dur="1000" fill="hold"/>
                                        <p:tgtEl>
                                          <p:spTgt spid="603"/>
                                        </p:tgtEl>
                                        <p:attrNameLst>
                                          <p:attrName>r</p:attrName>
                                        </p:attrNameLst>
                                      </p:cBhvr>
                                      <p:tavLst>
                                        <p:tav tm="0">
                                          <p:val>
                                            <p:strVal val="90"/>
                                          </p:val>
                                        </p:tav>
                                        <p:tav tm="100000">
                                          <p:val>
                                            <p:strVal val="0"/>
                                          </p:val>
                                        </p:tav>
                                      </p:tavLst>
                                    </p:anim>
                                    <p:animEffect transition="in" filter="fade">
                                      <p:cBhvr additive="repl">
                                        <p:cTn id="16" dur="10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rot="5400000">
            <a:off x="-241980" y="214560"/>
            <a:ext cx="1074720" cy="645120"/>
          </a:xfrm>
          <a:prstGeom prst="rtTriangle">
            <a:avLst/>
          </a:prstGeom>
          <a:ln>
            <a:solidFill>
              <a:srgbClr val="821704"/>
            </a:solidFill>
            <a:round/>
          </a:ln>
        </p:spPr>
        <p:style>
          <a:lnRef idx="2">
            <a:schemeClr val="accent6">
              <a:shade val="50000"/>
            </a:schemeClr>
          </a:lnRef>
          <a:fillRef idx="1">
            <a:schemeClr val="accent6"/>
          </a:fillRef>
          <a:effectRef idx="0">
            <a:schemeClr val="accent6"/>
          </a:effectRef>
          <a:fontRef idx="minor"/>
        </p:style>
      </p:sp>
      <p:sp>
        <p:nvSpPr>
          <p:cNvPr id="635" name="CustomShape 2"/>
          <p:cNvSpPr/>
          <p:nvPr/>
        </p:nvSpPr>
        <p:spPr>
          <a:xfrm rot="10800000">
            <a:off x="8351640" y="0"/>
            <a:ext cx="806040" cy="860160"/>
          </a:xfrm>
          <a:prstGeom prst="rtTriangle">
            <a:avLst/>
          </a:prstGeom>
          <a:gradFill rotWithShape="0">
            <a:gsLst>
              <a:gs pos="0">
                <a:srgbClr val="FFBEAF"/>
              </a:gs>
              <a:gs pos="100000">
                <a:srgbClr val="FF8867"/>
              </a:gs>
            </a:gsLst>
            <a:lin ang="16200000"/>
          </a:gradFill>
          <a:ln>
            <a:round/>
          </a:ln>
          <a:effectLst>
            <a:outerShdw blurRad="63500" dist="50760" dir="5400000" sx="98000" sy="98000" rotWithShape="0">
              <a:srgbClr val="000000">
                <a:alpha val="20000"/>
              </a:srgbClr>
            </a:outerShdw>
          </a:effectLst>
        </p:spPr>
        <p:style>
          <a:lnRef idx="1">
            <a:schemeClr val="accent5"/>
          </a:lnRef>
          <a:fillRef idx="2">
            <a:schemeClr val="accent5"/>
          </a:fillRef>
          <a:effectRef idx="1">
            <a:schemeClr val="accent5"/>
          </a:effectRef>
          <a:fontRef idx="minor"/>
        </p:style>
        <p:txBody>
          <a:bodyPr anchor="ctr">
            <a:noAutofit/>
          </a:bodyPr>
          <a:lstStyle/>
          <a:p>
            <a:pPr algn="ctr">
              <a:lnSpc>
                <a:spcPct val="100000"/>
              </a:lnSpc>
            </a:pPr>
            <a:r>
              <a:rPr lang="en-US" sz="1800" b="0" strike="noStrike" spc="-1">
                <a:solidFill>
                  <a:srgbClr val="000000"/>
                </a:solidFill>
                <a:latin typeface="Trebuchet MS"/>
              </a:rPr>
              <a:t> </a:t>
            </a:r>
            <a:endParaRPr lang="en-US" sz="1800" b="0" strike="noStrike" spc="-1">
              <a:latin typeface="Arial"/>
            </a:endParaRPr>
          </a:p>
        </p:txBody>
      </p:sp>
      <p:sp>
        <p:nvSpPr>
          <p:cNvPr id="636" name="CustomShape 3"/>
          <p:cNvSpPr/>
          <p:nvPr/>
        </p:nvSpPr>
        <p:spPr>
          <a:xfrm rot="16200000">
            <a:off x="8283540" y="5998080"/>
            <a:ext cx="1074720" cy="645120"/>
          </a:xfrm>
          <a:prstGeom prst="rtTriangle">
            <a:avLst/>
          </a:prstGeom>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637" name="CustomShape 4"/>
          <p:cNvSpPr/>
          <p:nvPr/>
        </p:nvSpPr>
        <p:spPr>
          <a:xfrm>
            <a:off x="0" y="5997600"/>
            <a:ext cx="806040" cy="860160"/>
          </a:xfrm>
          <a:prstGeom prst="rtTriangle">
            <a:avLst/>
          </a:prstGeom>
          <a:ln>
            <a:solidFill>
              <a:srgbClr val="24677F"/>
            </a:solidFill>
            <a:round/>
          </a:ln>
        </p:spPr>
        <p:style>
          <a:lnRef idx="2">
            <a:schemeClr val="accent2">
              <a:shade val="50000"/>
            </a:schemeClr>
          </a:lnRef>
          <a:fillRef idx="1">
            <a:schemeClr val="accent2"/>
          </a:fillRef>
          <a:effectRef idx="0">
            <a:schemeClr val="accent2"/>
          </a:effectRef>
          <a:fontRef idx="minor"/>
        </p:style>
      </p:sp>
      <p:sp>
        <p:nvSpPr>
          <p:cNvPr id="638" name="CustomShape 5"/>
          <p:cNvSpPr/>
          <p:nvPr/>
        </p:nvSpPr>
        <p:spPr>
          <a:xfrm>
            <a:off x="3075120" y="1878240"/>
            <a:ext cx="2423520" cy="584775"/>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a:spAutoFit/>
          </a:bodyPr>
          <a:lstStyle/>
          <a:p>
            <a:pPr algn="ctr">
              <a:lnSpc>
                <a:spcPct val="100000"/>
              </a:lnSpc>
            </a:pPr>
            <a:r>
              <a:rPr lang="en-US" sz="3200" b="1" strike="noStrike" spc="-1" dirty="0" err="1">
                <a:solidFill>
                  <a:srgbClr val="FF5143"/>
                </a:solidFill>
                <a:latin typeface="NikoshBAN" pitchFamily="2" charset="0"/>
                <a:cs typeface="NikoshBAN" pitchFamily="2" charset="0"/>
              </a:rPr>
              <a:t>একক</a:t>
            </a:r>
            <a:r>
              <a:rPr lang="en-US" sz="3200" b="1" strike="noStrike" spc="-1" dirty="0">
                <a:solidFill>
                  <a:srgbClr val="FF5143"/>
                </a:solidFill>
                <a:latin typeface="NikoshBAN" pitchFamily="2" charset="0"/>
                <a:cs typeface="NikoshBAN" pitchFamily="2" charset="0"/>
              </a:rPr>
              <a:t> </a:t>
            </a:r>
            <a:r>
              <a:rPr lang="en-US" sz="3200" b="1" strike="noStrike" spc="-1" dirty="0" err="1">
                <a:solidFill>
                  <a:srgbClr val="FF5143"/>
                </a:solidFill>
                <a:latin typeface="NikoshBAN" pitchFamily="2" charset="0"/>
                <a:cs typeface="NikoshBAN" pitchFamily="2" charset="0"/>
              </a:rPr>
              <a:t>কাজ</a:t>
            </a:r>
            <a:r>
              <a:rPr lang="en-US" sz="3200" b="1" strike="noStrike" spc="-1" dirty="0">
                <a:solidFill>
                  <a:srgbClr val="FF5143"/>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
        <p:nvSpPr>
          <p:cNvPr id="639" name="CustomShape 6"/>
          <p:cNvSpPr/>
          <p:nvPr/>
        </p:nvSpPr>
        <p:spPr>
          <a:xfrm>
            <a:off x="655200" y="3801121"/>
            <a:ext cx="7483320" cy="646331"/>
          </a:xfrm>
          <a:prstGeom prst="rect">
            <a:avLst/>
          </a:prstGeom>
          <a:ln>
            <a:solidFill>
              <a:srgbClr val="B01F06"/>
            </a:solidFill>
            <a:round/>
          </a:ln>
        </p:spPr>
        <p:style>
          <a:lnRef idx="2">
            <a:schemeClr val="accent6"/>
          </a:lnRef>
          <a:fillRef idx="1">
            <a:schemeClr val="lt1"/>
          </a:fillRef>
          <a:effectRef idx="0">
            <a:schemeClr val="accent6"/>
          </a:effectRef>
          <a:fontRef idx="minor"/>
        </p:style>
        <p:txBody>
          <a:bodyPr>
            <a:spAutoFit/>
          </a:bodyPr>
          <a:lstStyle/>
          <a:p>
            <a:pPr>
              <a:lnSpc>
                <a:spcPct val="100000"/>
              </a:lnSpc>
            </a:pPr>
            <a:r>
              <a:rPr lang="en-US" sz="3600" b="1" strike="noStrike" spc="-1" dirty="0">
                <a:solidFill>
                  <a:srgbClr val="000000"/>
                </a:solidFill>
                <a:latin typeface="NikoshBAN" pitchFamily="2" charset="0"/>
                <a:cs typeface="NikoshBAN" pitchFamily="2" charset="0"/>
              </a:rPr>
              <a:t>    </a:t>
            </a:r>
            <a:r>
              <a:rPr lang="en-US" sz="3600" b="1" strike="noStrike" spc="-1" dirty="0" err="1">
                <a:solidFill>
                  <a:srgbClr val="000000"/>
                </a:solidFill>
                <a:latin typeface="NikoshBAN" pitchFamily="2" charset="0"/>
                <a:cs typeface="NikoshBAN" pitchFamily="2" charset="0"/>
              </a:rPr>
              <a:t>কবি</a:t>
            </a:r>
            <a:r>
              <a:rPr lang="en-US" sz="3600" b="1" strike="noStrike" spc="-1" dirty="0">
                <a:solidFill>
                  <a:srgbClr val="000000"/>
                </a:solidFill>
                <a:latin typeface="NikoshBAN" pitchFamily="2" charset="0"/>
                <a:cs typeface="NikoshBAN" pitchFamily="2" charset="0"/>
              </a:rPr>
              <a:t> </a:t>
            </a:r>
            <a:r>
              <a:rPr lang="en-US" sz="3600" b="1" strike="noStrike" spc="-1" dirty="0" err="1">
                <a:solidFill>
                  <a:srgbClr val="000000"/>
                </a:solidFill>
                <a:latin typeface="NikoshBAN" pitchFamily="2" charset="0"/>
                <a:cs typeface="NikoshBAN" pitchFamily="2" charset="0"/>
              </a:rPr>
              <a:t>আহসান</a:t>
            </a:r>
            <a:r>
              <a:rPr lang="en-US" sz="3600" b="1" strike="noStrike" spc="-1" dirty="0">
                <a:solidFill>
                  <a:srgbClr val="000000"/>
                </a:solidFill>
                <a:latin typeface="NikoshBAN" pitchFamily="2" charset="0"/>
                <a:cs typeface="NikoshBAN" pitchFamily="2" charset="0"/>
              </a:rPr>
              <a:t> </a:t>
            </a:r>
            <a:r>
              <a:rPr lang="en-US" sz="3600" b="1" strike="noStrike" spc="-1" dirty="0" err="1">
                <a:solidFill>
                  <a:srgbClr val="000000"/>
                </a:solidFill>
                <a:latin typeface="NikoshBAN" pitchFamily="2" charset="0"/>
                <a:cs typeface="NikoshBAN" pitchFamily="2" charset="0"/>
              </a:rPr>
              <a:t>হাবিব</a:t>
            </a:r>
            <a:r>
              <a:rPr lang="en-US" sz="3600" b="1" strike="noStrike" spc="-1" dirty="0">
                <a:solidFill>
                  <a:srgbClr val="000000"/>
                </a:solidFill>
                <a:latin typeface="NikoshBAN" pitchFamily="2" charset="0"/>
                <a:cs typeface="NikoshBAN" pitchFamily="2" charset="0"/>
              </a:rPr>
              <a:t> </a:t>
            </a:r>
            <a:r>
              <a:rPr lang="en-US" sz="3600" b="1" strike="noStrike" spc="-1" dirty="0" err="1">
                <a:solidFill>
                  <a:srgbClr val="000000"/>
                </a:solidFill>
                <a:latin typeface="NikoshBAN" pitchFamily="2" charset="0"/>
                <a:cs typeface="NikoshBAN" pitchFamily="2" charset="0"/>
              </a:rPr>
              <a:t>সম্পর্কে</a:t>
            </a:r>
            <a:r>
              <a:rPr lang="en-US" sz="3600" b="1" strike="noStrike" spc="-1" dirty="0">
                <a:solidFill>
                  <a:srgbClr val="000000"/>
                </a:solidFill>
                <a:latin typeface="NikoshBAN" pitchFamily="2" charset="0"/>
                <a:cs typeface="NikoshBAN" pitchFamily="2" charset="0"/>
              </a:rPr>
              <a:t> ০৫ </a:t>
            </a:r>
            <a:r>
              <a:rPr lang="en-US" sz="3600" b="1" strike="noStrike" spc="-1" dirty="0" err="1">
                <a:solidFill>
                  <a:srgbClr val="000000"/>
                </a:solidFill>
                <a:latin typeface="NikoshBAN" pitchFamily="2" charset="0"/>
                <a:cs typeface="NikoshBAN" pitchFamily="2" charset="0"/>
              </a:rPr>
              <a:t>টি</a:t>
            </a:r>
            <a:r>
              <a:rPr lang="en-US" sz="3600" b="1" strike="noStrike" spc="-1" dirty="0">
                <a:solidFill>
                  <a:srgbClr val="000000"/>
                </a:solidFill>
                <a:latin typeface="NikoshBAN" pitchFamily="2" charset="0"/>
                <a:cs typeface="NikoshBAN" pitchFamily="2" charset="0"/>
              </a:rPr>
              <a:t> </a:t>
            </a:r>
            <a:r>
              <a:rPr lang="en-US" sz="3600" b="1" strike="noStrike" spc="-1" dirty="0" err="1">
                <a:solidFill>
                  <a:srgbClr val="000000"/>
                </a:solidFill>
                <a:latin typeface="NikoshBAN" pitchFamily="2" charset="0"/>
                <a:cs typeface="NikoshBAN" pitchFamily="2" charset="0"/>
              </a:rPr>
              <a:t>বাক্য</a:t>
            </a:r>
            <a:r>
              <a:rPr lang="en-US" sz="3600" b="1" strike="noStrike" spc="-1" dirty="0">
                <a:solidFill>
                  <a:srgbClr val="000000"/>
                </a:solidFill>
                <a:latin typeface="NikoshBAN" pitchFamily="2" charset="0"/>
                <a:cs typeface="NikoshBAN" pitchFamily="2" charset="0"/>
              </a:rPr>
              <a:t> </a:t>
            </a:r>
            <a:r>
              <a:rPr lang="en-US" sz="3600" b="1" strike="noStrike" spc="-1" dirty="0" err="1">
                <a:solidFill>
                  <a:srgbClr val="000000"/>
                </a:solidFill>
                <a:latin typeface="NikoshBAN" pitchFamily="2" charset="0"/>
                <a:cs typeface="NikoshBAN" pitchFamily="2" charset="0"/>
              </a:rPr>
              <a:t>লিখ</a:t>
            </a:r>
            <a:r>
              <a:rPr lang="en-US" sz="3600" b="1" strike="noStrike" spc="-1" dirty="0">
                <a:solidFill>
                  <a:srgbClr val="000000"/>
                </a:solidFill>
                <a:latin typeface="NikoshBAN" pitchFamily="2" charset="0"/>
                <a:cs typeface="NikoshBAN" pitchFamily="2" charset="0"/>
              </a:rPr>
              <a:t>? </a:t>
            </a:r>
            <a:endParaRPr lang="en-US" sz="3600" b="0" strike="noStrike" spc="-1" dirty="0">
              <a:latin typeface="NikoshBAN" pitchFamily="2" charset="0"/>
              <a:cs typeface="NikoshBAN" pitchFamily="2" charset="0"/>
            </a:endParaRPr>
          </a:p>
        </p:txBody>
      </p:sp>
      <p:sp>
        <p:nvSpPr>
          <p:cNvPr id="640" name="CustomShape 7"/>
          <p:cNvSpPr/>
          <p:nvPr/>
        </p:nvSpPr>
        <p:spPr>
          <a:xfrm>
            <a:off x="7188120" y="588960"/>
            <a:ext cx="1071720" cy="1428960"/>
          </a:xfrm>
          <a:prstGeom prst="ellipse">
            <a:avLst/>
          </a:prstGeom>
          <a:blipFill rotWithShape="0">
            <a:blip r:embed="rId2"/>
            <a:stretch>
              <a:fillRect/>
            </a:stretch>
          </a:blipFill>
          <a:ln w="63360" cap="rnd">
            <a:solidFill>
              <a:srgbClr val="333333"/>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7180021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wheel(1)">
                                      <p:cBhvr additive="repl">
                                        <p:cTn id="7" dur="20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38"/>
                                        </p:tgtEl>
                                        <p:attrNameLst>
                                          <p:attrName>style.visibility</p:attrName>
                                        </p:attrNameLst>
                                      </p:cBhvr>
                                      <p:to>
                                        <p:strVal val="visible"/>
                                      </p:to>
                                    </p:set>
                                    <p:animEffect transition="in" filter="circle(in)">
                                      <p:cBhvr additive="repl">
                                        <p:cTn id="12" dur="2000"/>
                                        <p:tgtEl>
                                          <p:spTgt spid="63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fill="hold" nodeType="clickEffect">
                                  <p:stCondLst>
                                    <p:cond delay="0"/>
                                  </p:stCondLst>
                                  <p:childTnLst>
                                    <p:set>
                                      <p:cBhvr>
                                        <p:cTn id="16" dur="1" fill="hold">
                                          <p:stCondLst>
                                            <p:cond delay="0"/>
                                          </p:stCondLst>
                                        </p:cTn>
                                        <p:tgtEl>
                                          <p:spTgt spid="639"/>
                                        </p:tgtEl>
                                        <p:attrNameLst>
                                          <p:attrName>style.visibility</p:attrName>
                                        </p:attrNameLst>
                                      </p:cBhvr>
                                      <p:to>
                                        <p:strVal val="visible"/>
                                      </p:to>
                                    </p:set>
                                    <p:animEffect transition="in" filter="wipe(down)">
                                      <p:cBhvr additive="repl">
                                        <p:cTn id="17" dur="580">
                                          <p:stCondLst>
                                            <p:cond delay="0"/>
                                          </p:stCondLst>
                                        </p:cTn>
                                        <p:tgtEl>
                                          <p:spTgt spid="639"/>
                                        </p:tgtEl>
                                      </p:cBhvr>
                                    </p:animEffect>
                                    <p:anim calcmode="lin" valueType="num">
                                      <p:cBhvr additive="repl">
                                        <p:cTn id="18" dur="1822">
                                          <p:stCondLst>
                                            <p:cond delay="0"/>
                                          </p:stCondLst>
                                        </p:cTn>
                                        <p:tgtEl>
                                          <p:spTgt spid="639"/>
                                        </p:tgtEl>
                                        <p:attrNameLst>
                                          <p:attrName>ppt_x</p:attrName>
                                        </p:attrNameLst>
                                      </p:cBhvr>
                                      <p:tavLst>
                                        <p:tav tm="0">
                                          <p:val>
                                            <p:strVal val="#ppt_x-0.25"/>
                                          </p:val>
                                        </p:tav>
                                        <p:tav tm="100000">
                                          <p:val>
                                            <p:strVal val="#ppt_x"/>
                                          </p:val>
                                        </p:tav>
                                      </p:tavLst>
                                    </p:anim>
                                    <p:anim calcmode="lin" valueType="num">
                                      <p:cBhvr additive="repl">
                                        <p:cTn id="19" dur="664">
                                          <p:stCondLst>
                                            <p:cond delay="0"/>
                                          </p:stCondLst>
                                        </p:cTn>
                                        <p:tgtEl>
                                          <p:spTgt spid="639"/>
                                        </p:tgtEl>
                                        <p:attrNameLst>
                                          <p:attrName>ppt_y</p:attrName>
                                        </p:attrNameLst>
                                      </p:cBhvr>
                                      <p:tavLst>
                                        <p:tav tm="0" fmla="y-sin(pi*$)/3">
                                          <p:val>
                                            <p:fltVal val="0.5"/>
                                          </p:val>
                                        </p:tav>
                                        <p:tav tm="100000" fmla="y-sin(pi*$)/3">
                                          <p:val>
                                            <p:fltVal val="1"/>
                                          </p:val>
                                        </p:tav>
                                      </p:tavLst>
                                    </p:anim>
                                    <p:anim calcmode="lin" valueType="num">
                                      <p:cBhvr additive="repl">
                                        <p:cTn id="20" dur="664">
                                          <p:stCondLst>
                                            <p:cond delay="664"/>
                                          </p:stCondLst>
                                        </p:cTn>
                                        <p:tgtEl>
                                          <p:spTgt spid="639"/>
                                        </p:tgtEl>
                                        <p:attrNameLst>
                                          <p:attrName>ppt_y</p:attrName>
                                        </p:attrNameLst>
                                      </p:cBhvr>
                                      <p:tavLst>
                                        <p:tav tm="0" fmla="y-sin(pi*$)/9">
                                          <p:val>
                                            <p:fltVal val="0"/>
                                          </p:val>
                                        </p:tav>
                                        <p:tav tm="100000" fmla="y-sin(pi*$)/9">
                                          <p:val>
                                            <p:fltVal val="1"/>
                                          </p:val>
                                        </p:tav>
                                      </p:tavLst>
                                    </p:anim>
                                    <p:anim calcmode="lin" valueType="num">
                                      <p:cBhvr additive="repl">
                                        <p:cTn id="21" dur="332">
                                          <p:stCondLst>
                                            <p:cond delay="1324"/>
                                          </p:stCondLst>
                                        </p:cTn>
                                        <p:tgtEl>
                                          <p:spTgt spid="639"/>
                                        </p:tgtEl>
                                        <p:attrNameLst>
                                          <p:attrName>ppt_y</p:attrName>
                                        </p:attrNameLst>
                                      </p:cBhvr>
                                      <p:tavLst>
                                        <p:tav tm="0" fmla="y-sin(pi*$)/27">
                                          <p:val>
                                            <p:fltVal val="0"/>
                                          </p:val>
                                        </p:tav>
                                        <p:tav tm="100000" fmla="y-sin(pi*$)/27">
                                          <p:val>
                                            <p:fltVal val="1"/>
                                          </p:val>
                                        </p:tav>
                                      </p:tavLst>
                                    </p:anim>
                                    <p:anim calcmode="lin" valueType="num">
                                      <p:cBhvr additive="repl">
                                        <p:cTn id="22" dur="164">
                                          <p:stCondLst>
                                            <p:cond delay="1656"/>
                                          </p:stCondLst>
                                        </p:cTn>
                                        <p:tgtEl>
                                          <p:spTgt spid="639"/>
                                        </p:tgtEl>
                                        <p:attrNameLst>
                                          <p:attrName>ppt_y</p:attrName>
                                        </p:attrNameLst>
                                      </p:cBhvr>
                                      <p:tavLst>
                                        <p:tav tm="0" fmla="y-sin(pi*$)/81">
                                          <p:val>
                                            <p:fltVal val="0"/>
                                          </p:val>
                                        </p:tav>
                                        <p:tav tm="100000" fmla="y-sin(pi*$)/81">
                                          <p:val>
                                            <p:fltVal val="1"/>
                                          </p:val>
                                        </p:tav>
                                      </p:tavLst>
                                    </p:anim>
                                    <p:animScale>
                                      <p:cBhvr>
                                        <p:cTn id="23" dur="26" fill="hold">
                                          <p:stCondLst>
                                            <p:cond delay="650"/>
                                          </p:stCondLst>
                                        </p:cTn>
                                        <p:tgtEl>
                                          <p:spTgt spid="639"/>
                                        </p:tgtEl>
                                      </p:cBhvr>
                                      <p:to x="100000" y="60000"/>
                                    </p:animScale>
                                    <p:animScale>
                                      <p:cBhvr>
                                        <p:cTn id="24" dur="166" fill="hold">
                                          <p:stCondLst>
                                            <p:cond delay="676"/>
                                          </p:stCondLst>
                                        </p:cTn>
                                        <p:tgtEl>
                                          <p:spTgt spid="639"/>
                                        </p:tgtEl>
                                      </p:cBhvr>
                                      <p:to x="100000" y="100000"/>
                                    </p:animScale>
                                    <p:animScale>
                                      <p:cBhvr>
                                        <p:cTn id="25" dur="26" fill="hold">
                                          <p:stCondLst>
                                            <p:cond delay="1312"/>
                                          </p:stCondLst>
                                        </p:cTn>
                                        <p:tgtEl>
                                          <p:spTgt spid="639"/>
                                        </p:tgtEl>
                                      </p:cBhvr>
                                      <p:to x="100000" y="80000"/>
                                    </p:animScale>
                                    <p:animScale>
                                      <p:cBhvr>
                                        <p:cTn id="26" dur="166" fill="hold">
                                          <p:stCondLst>
                                            <p:cond delay="1338"/>
                                          </p:stCondLst>
                                        </p:cTn>
                                        <p:tgtEl>
                                          <p:spTgt spid="639"/>
                                        </p:tgtEl>
                                      </p:cBhvr>
                                      <p:to x="100000" y="100000"/>
                                    </p:animScale>
                                    <p:animScale>
                                      <p:cBhvr>
                                        <p:cTn id="27" dur="26" fill="hold">
                                          <p:stCondLst>
                                            <p:cond delay="1642"/>
                                          </p:stCondLst>
                                        </p:cTn>
                                        <p:tgtEl>
                                          <p:spTgt spid="639"/>
                                        </p:tgtEl>
                                      </p:cBhvr>
                                      <p:to x="100000" y="90000"/>
                                    </p:animScale>
                                    <p:animScale>
                                      <p:cBhvr>
                                        <p:cTn id="28" dur="166" fill="hold">
                                          <p:stCondLst>
                                            <p:cond delay="1668"/>
                                          </p:stCondLst>
                                        </p:cTn>
                                        <p:tgtEl>
                                          <p:spTgt spid="639"/>
                                        </p:tgtEl>
                                      </p:cBhvr>
                                      <p:to x="100000" y="100000"/>
                                    </p:animScale>
                                    <p:animScale>
                                      <p:cBhvr>
                                        <p:cTn id="29" dur="26" fill="hold">
                                          <p:stCondLst>
                                            <p:cond delay="1808"/>
                                          </p:stCondLst>
                                        </p:cTn>
                                        <p:tgtEl>
                                          <p:spTgt spid="639"/>
                                        </p:tgtEl>
                                      </p:cBhvr>
                                      <p:to x="100000" y="95000"/>
                                    </p:animScale>
                                    <p:animScale>
                                      <p:cBhvr>
                                        <p:cTn id="30" dur="166" fill="hold">
                                          <p:stCondLst>
                                            <p:cond delay="1834"/>
                                          </p:stCondLst>
                                        </p:cTn>
                                        <p:tgtEl>
                                          <p:spTgt spid="6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CustomShape 1"/>
          <p:cNvSpPr/>
          <p:nvPr/>
        </p:nvSpPr>
        <p:spPr>
          <a:xfrm rot="5400000">
            <a:off x="-241980" y="214560"/>
            <a:ext cx="1074720" cy="645120"/>
          </a:xfrm>
          <a:prstGeom prst="rtTriangle">
            <a:avLst/>
          </a:prstGeom>
          <a:ln>
            <a:solidFill>
              <a:srgbClr val="821704"/>
            </a:solidFill>
            <a:round/>
          </a:ln>
        </p:spPr>
        <p:style>
          <a:lnRef idx="2">
            <a:schemeClr val="accent6">
              <a:shade val="50000"/>
            </a:schemeClr>
          </a:lnRef>
          <a:fillRef idx="1">
            <a:schemeClr val="accent6"/>
          </a:fillRef>
          <a:effectRef idx="0">
            <a:schemeClr val="accent6"/>
          </a:effectRef>
          <a:fontRef idx="minor"/>
        </p:style>
      </p:sp>
      <p:sp>
        <p:nvSpPr>
          <p:cNvPr id="642" name="CustomShape 2"/>
          <p:cNvSpPr/>
          <p:nvPr/>
        </p:nvSpPr>
        <p:spPr>
          <a:xfrm rot="10800000">
            <a:off x="8351640" y="0"/>
            <a:ext cx="806040" cy="860160"/>
          </a:xfrm>
          <a:prstGeom prst="rtTriangle">
            <a:avLst/>
          </a:prstGeom>
          <a:gradFill rotWithShape="0">
            <a:gsLst>
              <a:gs pos="0">
                <a:srgbClr val="FFBEAF"/>
              </a:gs>
              <a:gs pos="100000">
                <a:srgbClr val="FF8867"/>
              </a:gs>
            </a:gsLst>
            <a:lin ang="16200000"/>
          </a:gradFill>
          <a:ln>
            <a:round/>
          </a:ln>
          <a:effectLst>
            <a:outerShdw blurRad="63500" dist="50760" dir="5400000" sx="98000" sy="98000" rotWithShape="0">
              <a:srgbClr val="000000">
                <a:alpha val="20000"/>
              </a:srgbClr>
            </a:outerShdw>
          </a:effectLst>
        </p:spPr>
        <p:style>
          <a:lnRef idx="1">
            <a:schemeClr val="accent5"/>
          </a:lnRef>
          <a:fillRef idx="2">
            <a:schemeClr val="accent5"/>
          </a:fillRef>
          <a:effectRef idx="1">
            <a:schemeClr val="accent5"/>
          </a:effectRef>
          <a:fontRef idx="minor"/>
        </p:style>
        <p:txBody>
          <a:bodyPr anchor="ctr">
            <a:noAutofit/>
          </a:bodyPr>
          <a:lstStyle/>
          <a:p>
            <a:pPr algn="ctr">
              <a:lnSpc>
                <a:spcPct val="100000"/>
              </a:lnSpc>
            </a:pPr>
            <a:r>
              <a:rPr lang="en-US" sz="1800" b="0" strike="noStrike" spc="-1">
                <a:solidFill>
                  <a:srgbClr val="000000"/>
                </a:solidFill>
                <a:latin typeface="Trebuchet MS"/>
              </a:rPr>
              <a:t> </a:t>
            </a:r>
            <a:endParaRPr lang="en-US" sz="1800" b="0" strike="noStrike" spc="-1">
              <a:latin typeface="Arial"/>
            </a:endParaRPr>
          </a:p>
        </p:txBody>
      </p:sp>
      <p:sp>
        <p:nvSpPr>
          <p:cNvPr id="643" name="CustomShape 3"/>
          <p:cNvSpPr/>
          <p:nvPr/>
        </p:nvSpPr>
        <p:spPr>
          <a:xfrm rot="16200000">
            <a:off x="8283540" y="5998080"/>
            <a:ext cx="1074720" cy="645120"/>
          </a:xfrm>
          <a:prstGeom prst="rtTriangle">
            <a:avLst/>
          </a:prstGeom>
          <a:ln>
            <a:solidFill>
              <a:srgbClr val="1E2E68"/>
            </a:solidFill>
            <a:round/>
          </a:ln>
        </p:spPr>
        <p:style>
          <a:lnRef idx="2">
            <a:schemeClr val="accent1">
              <a:shade val="50000"/>
            </a:schemeClr>
          </a:lnRef>
          <a:fillRef idx="1">
            <a:schemeClr val="accent1"/>
          </a:fillRef>
          <a:effectRef idx="0">
            <a:schemeClr val="accent1"/>
          </a:effectRef>
          <a:fontRef idx="minor"/>
        </p:style>
      </p:sp>
      <p:sp>
        <p:nvSpPr>
          <p:cNvPr id="644" name="CustomShape 4"/>
          <p:cNvSpPr/>
          <p:nvPr/>
        </p:nvSpPr>
        <p:spPr>
          <a:xfrm>
            <a:off x="0" y="5997600"/>
            <a:ext cx="806040" cy="860160"/>
          </a:xfrm>
          <a:prstGeom prst="rtTriangle">
            <a:avLst/>
          </a:prstGeom>
          <a:ln>
            <a:solidFill>
              <a:srgbClr val="24677F"/>
            </a:solidFill>
            <a:round/>
          </a:ln>
        </p:spPr>
        <p:style>
          <a:lnRef idx="2">
            <a:schemeClr val="accent2">
              <a:shade val="50000"/>
            </a:schemeClr>
          </a:lnRef>
          <a:fillRef idx="1">
            <a:schemeClr val="accent2"/>
          </a:fillRef>
          <a:effectRef idx="0">
            <a:schemeClr val="accent2"/>
          </a:effectRef>
          <a:fontRef idx="minor"/>
        </p:style>
      </p:sp>
      <p:sp>
        <p:nvSpPr>
          <p:cNvPr id="645" name="CustomShape 5"/>
          <p:cNvSpPr/>
          <p:nvPr/>
        </p:nvSpPr>
        <p:spPr>
          <a:xfrm>
            <a:off x="1733760" y="685441"/>
            <a:ext cx="4459320" cy="584775"/>
          </a:xfrm>
          <a:prstGeom prst="rect">
            <a:avLst/>
          </a:prstGeom>
          <a:ln>
            <a:solidFill>
              <a:srgbClr val="1998C5"/>
            </a:solidFill>
            <a:round/>
          </a:ln>
        </p:spPr>
        <p:style>
          <a:lnRef idx="2">
            <a:schemeClr val="accent2"/>
          </a:lnRef>
          <a:fillRef idx="1">
            <a:schemeClr val="lt1"/>
          </a:fillRef>
          <a:effectRef idx="0">
            <a:schemeClr val="accent2"/>
          </a:effectRef>
          <a:fontRef idx="minor"/>
        </p:style>
        <p:txBody>
          <a:bodyPr>
            <a:spAutoFit/>
          </a:bodyPr>
          <a:lstStyle/>
          <a:p>
            <a:pPr>
              <a:lnSpc>
                <a:spcPct val="100000"/>
              </a:lnSpc>
            </a:pPr>
            <a:r>
              <a:rPr lang="en-US" sz="3200" b="0" strike="noStrike" spc="-1" dirty="0" err="1">
                <a:solidFill>
                  <a:srgbClr val="000000"/>
                </a:solidFill>
                <a:latin typeface="NikoshBAN" pitchFamily="2" charset="0"/>
                <a:cs typeface="NikoshBAN" pitchFamily="2" charset="0"/>
              </a:rPr>
              <a:t>এসো</a:t>
            </a:r>
            <a:r>
              <a:rPr lang="en-US" sz="3200" b="0" strike="noStrike" spc="-1" dirty="0">
                <a:solidFill>
                  <a:srgbClr val="000000"/>
                </a:solidFill>
                <a:latin typeface="NikoshBAN" pitchFamily="2" charset="0"/>
                <a:cs typeface="NikoshBAN" pitchFamily="2" charset="0"/>
              </a:rPr>
              <a:t> </a:t>
            </a:r>
            <a:r>
              <a:rPr lang="en-US" sz="3200" b="0" strike="noStrike" spc="-1" dirty="0" err="1">
                <a:solidFill>
                  <a:srgbClr val="000000"/>
                </a:solidFill>
                <a:latin typeface="NikoshBAN" pitchFamily="2" charset="0"/>
                <a:cs typeface="NikoshBAN" pitchFamily="2" charset="0"/>
              </a:rPr>
              <a:t>শুদ্ধ</a:t>
            </a:r>
            <a:r>
              <a:rPr lang="en-US" sz="3200" b="0" strike="noStrike" spc="-1" dirty="0">
                <a:solidFill>
                  <a:srgbClr val="000000"/>
                </a:solidFill>
                <a:latin typeface="NikoshBAN" pitchFamily="2" charset="0"/>
                <a:cs typeface="NikoshBAN" pitchFamily="2" charset="0"/>
              </a:rPr>
              <a:t> </a:t>
            </a:r>
            <a:r>
              <a:rPr lang="en-US" sz="3200" b="0" strike="noStrike" spc="-1" dirty="0" err="1">
                <a:solidFill>
                  <a:srgbClr val="000000"/>
                </a:solidFill>
                <a:latin typeface="NikoshBAN" pitchFamily="2" charset="0"/>
                <a:cs typeface="NikoshBAN" pitchFamily="2" charset="0"/>
              </a:rPr>
              <a:t>উচ্চারণে</a:t>
            </a:r>
            <a:r>
              <a:rPr lang="en-US" sz="3200" b="0" strike="noStrike" spc="-1" dirty="0">
                <a:solidFill>
                  <a:srgbClr val="000000"/>
                </a:solidFill>
                <a:latin typeface="NikoshBAN" pitchFamily="2" charset="0"/>
                <a:cs typeface="NikoshBAN" pitchFamily="2" charset="0"/>
              </a:rPr>
              <a:t> </a:t>
            </a:r>
            <a:r>
              <a:rPr lang="en-US" sz="3200" b="0" strike="noStrike" spc="-1" dirty="0" err="1">
                <a:solidFill>
                  <a:srgbClr val="000000"/>
                </a:solidFill>
                <a:latin typeface="NikoshBAN" pitchFamily="2" charset="0"/>
                <a:cs typeface="NikoshBAN" pitchFamily="2" charset="0"/>
              </a:rPr>
              <a:t>কবিতাটি</a:t>
            </a:r>
            <a:r>
              <a:rPr lang="en-US" sz="3200" b="0" strike="noStrike" spc="-1" dirty="0">
                <a:solidFill>
                  <a:srgbClr val="000000"/>
                </a:solidFill>
                <a:latin typeface="NikoshBAN" pitchFamily="2" charset="0"/>
                <a:cs typeface="NikoshBAN" pitchFamily="2" charset="0"/>
              </a:rPr>
              <a:t> </a:t>
            </a:r>
            <a:r>
              <a:rPr lang="en-US" sz="3200" b="0" strike="noStrike" spc="-1" dirty="0" err="1">
                <a:solidFill>
                  <a:srgbClr val="000000"/>
                </a:solidFill>
                <a:latin typeface="NikoshBAN" pitchFamily="2" charset="0"/>
                <a:cs typeface="NikoshBAN" pitchFamily="2" charset="0"/>
              </a:rPr>
              <a:t>শুনি</a:t>
            </a:r>
            <a:r>
              <a:rPr lang="en-US" sz="3200" b="0" strike="noStrike" spc="-1" dirty="0">
                <a:solidFill>
                  <a:srgbClr val="000000"/>
                </a:solidFill>
                <a:latin typeface="NikoshBAN" pitchFamily="2" charset="0"/>
                <a:cs typeface="NikoshBAN" pitchFamily="2" charset="0"/>
              </a:rPr>
              <a:t> </a:t>
            </a:r>
            <a:endParaRPr lang="en-US" sz="3200" b="0" strike="noStrike" spc="-1" dirty="0">
              <a:latin typeface="NikoshBAN" pitchFamily="2" charset="0"/>
              <a:cs typeface="NikoshBAN" pitchFamily="2" charset="0"/>
            </a:endParaRPr>
          </a:p>
        </p:txBody>
      </p:sp>
      <p:sp>
        <p:nvSpPr>
          <p:cNvPr id="2" name="TextBox 1">
            <a:hlinkClick r:id="rId2"/>
          </p:cNvPr>
          <p:cNvSpPr txBox="1"/>
          <p:nvPr/>
        </p:nvSpPr>
        <p:spPr>
          <a:xfrm>
            <a:off x="2819400" y="2819399"/>
            <a:ext cx="32004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hlinkClick r:id="rId2"/>
              </a:rPr>
              <a:t>https://www.youtube.com/watch?v=Jce2Zg-j-FQ</a:t>
            </a:r>
            <a:endParaRPr lang="en-US" sz="2000" b="1" dirty="0"/>
          </a:p>
        </p:txBody>
      </p:sp>
    </p:spTree>
    <p:extLst>
      <p:ext uri="{BB962C8B-B14F-4D97-AF65-F5344CB8AC3E}">
        <p14:creationId xmlns:p14="http://schemas.microsoft.com/office/powerpoint/2010/main" val="38701735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897</Words>
  <Application>Microsoft Office PowerPoint</Application>
  <PresentationFormat>On-screen Show (4:3)</PresentationFormat>
  <Paragraphs>138</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ilcadmin</dc:creator>
  <cp:lastModifiedBy>ilcadmin</cp:lastModifiedBy>
  <cp:revision>10</cp:revision>
  <dcterms:created xsi:type="dcterms:W3CDTF">2020-03-14T08:29:35Z</dcterms:created>
  <dcterms:modified xsi:type="dcterms:W3CDTF">2020-03-23T07:33:18Z</dcterms:modified>
</cp:coreProperties>
</file>