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1F422-7A1F-426F-9EC0-6EAFDF8A750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D533B3-C3FA-4559-B4EF-529F9F72958F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বম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বয়ার্ক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মুলধন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হলো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উৎপাদিত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GB" sz="3600" dirty="0">
            <a:latin typeface="NikoshBAN" pitchFamily="2" charset="0"/>
            <a:cs typeface="NikoshBAN" pitchFamily="2" charset="0"/>
          </a:endParaRPr>
        </a:p>
      </dgm:t>
    </dgm:pt>
    <dgm:pt modelId="{DE0791D1-883A-4F66-9BCE-5A0058C19962}" type="parTrans" cxnId="{B4FDD84E-BB0B-478D-A49B-E037AB15EDCC}">
      <dgm:prSet/>
      <dgm:spPr/>
      <dgm:t>
        <a:bodyPr/>
        <a:lstStyle/>
        <a:p>
          <a:endParaRPr lang="en-GB"/>
        </a:p>
      </dgm:t>
    </dgm:pt>
    <dgm:pt modelId="{D25B3D0D-0E17-4482-B463-08E649D4684D}" type="sibTrans" cxnId="{B4FDD84E-BB0B-478D-A49B-E037AB15EDCC}">
      <dgm:prSet/>
      <dgm:spPr/>
      <dgm:t>
        <a:bodyPr/>
        <a:lstStyle/>
        <a:p>
          <a:endParaRPr lang="en-GB"/>
        </a:p>
      </dgm:t>
    </dgm:pt>
    <dgm:pt modelId="{2F0B9DFB-FAD5-4653-A18E-CE1E0A3EF3B1}">
      <dgm:prSet phldrT="[Text]" phldr="1"/>
      <dgm:spPr/>
      <dgm:t>
        <a:bodyPr/>
        <a:lstStyle/>
        <a:p>
          <a:endParaRPr lang="en-GB" sz="1900"/>
        </a:p>
      </dgm:t>
    </dgm:pt>
    <dgm:pt modelId="{29AD30F1-9E20-406E-927F-8094D9194426}" type="parTrans" cxnId="{0C680F37-78B0-476D-89E2-773CFA41F71E}">
      <dgm:prSet/>
      <dgm:spPr/>
      <dgm:t>
        <a:bodyPr/>
        <a:lstStyle/>
        <a:p>
          <a:endParaRPr lang="en-GB"/>
        </a:p>
      </dgm:t>
    </dgm:pt>
    <dgm:pt modelId="{C490CE9F-DA3C-43A1-BE6C-9105E86035CA}" type="sibTrans" cxnId="{0C680F37-78B0-476D-89E2-773CFA41F71E}">
      <dgm:prSet/>
      <dgm:spPr/>
      <dgm:t>
        <a:bodyPr/>
        <a:lstStyle/>
        <a:p>
          <a:endParaRPr lang="en-GB"/>
        </a:p>
      </dgm:t>
    </dgm:pt>
    <dgm:pt modelId="{36115AB7-2149-4FB9-BE7E-059FF7B7F049}">
      <dgm:prSet phldrT="[Text]" phldr="1"/>
      <dgm:spPr/>
      <dgm:t>
        <a:bodyPr/>
        <a:lstStyle/>
        <a:p>
          <a:endParaRPr lang="en-GB" sz="1900"/>
        </a:p>
      </dgm:t>
    </dgm:pt>
    <dgm:pt modelId="{555A2FD3-0731-45FF-BF14-3DD8B6AC6078}" type="parTrans" cxnId="{942709E9-B3A8-4B05-8CB2-35A358D1BC01}">
      <dgm:prSet/>
      <dgm:spPr/>
      <dgm:t>
        <a:bodyPr/>
        <a:lstStyle/>
        <a:p>
          <a:endParaRPr lang="en-GB"/>
        </a:p>
      </dgm:t>
    </dgm:pt>
    <dgm:pt modelId="{E805864D-1481-4F1C-A52B-11755402C926}" type="sibTrans" cxnId="{942709E9-B3A8-4B05-8CB2-35A358D1BC01}">
      <dgm:prSet/>
      <dgm:spPr/>
      <dgm:t>
        <a:bodyPr/>
        <a:lstStyle/>
        <a:p>
          <a:endParaRPr lang="en-GB"/>
        </a:p>
      </dgm:t>
    </dgm:pt>
    <dgm:pt modelId="{C2D5C959-86FD-4004-9126-2780B5277023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অধ্যাপক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মিল-এর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মুলধন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ভবিষ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ৎ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অতীত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পুঞ্জিত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endParaRPr lang="en-GB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116413-AE89-4712-A2C9-9700360D9B44}" type="parTrans" cxnId="{F762A148-8A28-4C12-8E27-74E790FD84FA}">
      <dgm:prSet/>
      <dgm:spPr/>
      <dgm:t>
        <a:bodyPr/>
        <a:lstStyle/>
        <a:p>
          <a:endParaRPr lang="en-GB"/>
        </a:p>
      </dgm:t>
    </dgm:pt>
    <dgm:pt modelId="{ECE77856-492C-4850-83F3-4EE3956A43E2}" type="sibTrans" cxnId="{F762A148-8A28-4C12-8E27-74E790FD84FA}">
      <dgm:prSet/>
      <dgm:spPr/>
      <dgm:t>
        <a:bodyPr/>
        <a:lstStyle/>
        <a:p>
          <a:endParaRPr lang="en-GB"/>
        </a:p>
      </dgm:t>
    </dgm:pt>
    <dgm:pt modelId="{2B30E3DB-7A29-4F92-B987-662445B5B1F5}">
      <dgm:prSet phldrT="[Text]" phldr="1" custT="1"/>
      <dgm:spPr/>
      <dgm:t>
        <a:bodyPr/>
        <a:lstStyle/>
        <a:p>
          <a:endParaRPr lang="en-GB" sz="2000"/>
        </a:p>
      </dgm:t>
    </dgm:pt>
    <dgm:pt modelId="{AA635EFC-818F-435A-A95F-3BCDCA9516BB}" type="parTrans" cxnId="{3C2E50D0-F8BE-44AB-A648-1B5C295312BC}">
      <dgm:prSet/>
      <dgm:spPr/>
      <dgm:t>
        <a:bodyPr/>
        <a:lstStyle/>
        <a:p>
          <a:endParaRPr lang="en-GB"/>
        </a:p>
      </dgm:t>
    </dgm:pt>
    <dgm:pt modelId="{AF0691D1-9040-4208-82AF-AF76B04C5A59}" type="sibTrans" cxnId="{3C2E50D0-F8BE-44AB-A648-1B5C295312BC}">
      <dgm:prSet/>
      <dgm:spPr/>
      <dgm:t>
        <a:bodyPr/>
        <a:lstStyle/>
        <a:p>
          <a:endParaRPr lang="en-GB"/>
        </a:p>
      </dgm:t>
    </dgm:pt>
    <dgm:pt modelId="{63F3FCE3-D25E-46B4-9089-FE1CD9242A85}">
      <dgm:prSet phldrT="[Text]" phldr="1" custT="1"/>
      <dgm:spPr/>
      <dgm:t>
        <a:bodyPr/>
        <a:lstStyle/>
        <a:p>
          <a:endParaRPr lang="en-GB" sz="2000"/>
        </a:p>
      </dgm:t>
    </dgm:pt>
    <dgm:pt modelId="{4BC2BBE8-E91E-4700-8DAB-7DFD9322F48E}" type="parTrans" cxnId="{73267D21-1FE8-4E77-8CEE-48690E9277C4}">
      <dgm:prSet/>
      <dgm:spPr/>
      <dgm:t>
        <a:bodyPr/>
        <a:lstStyle/>
        <a:p>
          <a:endParaRPr lang="en-GB"/>
        </a:p>
      </dgm:t>
    </dgm:pt>
    <dgm:pt modelId="{797E47A7-9971-432F-BB37-73A6B140B4DD}" type="sibTrans" cxnId="{73267D21-1FE8-4E77-8CEE-48690E9277C4}">
      <dgm:prSet/>
      <dgm:spPr/>
      <dgm:t>
        <a:bodyPr/>
        <a:lstStyle/>
        <a:p>
          <a:endParaRPr lang="en-GB"/>
        </a:p>
      </dgm:t>
    </dgm:pt>
    <dgm:pt modelId="{9A99AE56-0410-41A0-B86B-75F919BE3C1F}">
      <dgm:prSet phldrT="[Text]" custT="1"/>
      <dgm:spPr/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অর্থনীতিবিদ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চ্যাপম্যান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কোনো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অথবা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মূলধন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GB" sz="2800" dirty="0">
            <a:latin typeface="NikoshBAN" pitchFamily="2" charset="0"/>
            <a:cs typeface="NikoshBAN" pitchFamily="2" charset="0"/>
          </a:endParaRPr>
        </a:p>
      </dgm:t>
    </dgm:pt>
    <dgm:pt modelId="{8927ABE1-B193-4A41-B3E7-4AD3C370A8CF}" type="parTrans" cxnId="{E9B8B356-4F0E-4E53-B612-5E644C49EB09}">
      <dgm:prSet/>
      <dgm:spPr/>
      <dgm:t>
        <a:bodyPr/>
        <a:lstStyle/>
        <a:p>
          <a:endParaRPr lang="en-GB"/>
        </a:p>
      </dgm:t>
    </dgm:pt>
    <dgm:pt modelId="{182DA525-7C9C-4E74-9E10-C778472946A2}" type="sibTrans" cxnId="{E9B8B356-4F0E-4E53-B612-5E644C49EB09}">
      <dgm:prSet/>
      <dgm:spPr/>
      <dgm:t>
        <a:bodyPr/>
        <a:lstStyle/>
        <a:p>
          <a:endParaRPr lang="en-GB"/>
        </a:p>
      </dgm:t>
    </dgm:pt>
    <dgm:pt modelId="{ACFCBD75-6167-4798-995E-3BE5A56FC415}">
      <dgm:prSet phldrT="[Text]" phldr="1"/>
      <dgm:spPr/>
      <dgm:t>
        <a:bodyPr/>
        <a:lstStyle/>
        <a:p>
          <a:endParaRPr lang="en-GB" sz="2100"/>
        </a:p>
      </dgm:t>
    </dgm:pt>
    <dgm:pt modelId="{61FBFD44-72AA-4E8F-AAC6-CC257F3D9F45}" type="parTrans" cxnId="{E280AA52-2E8E-4574-852B-634F42BED1A7}">
      <dgm:prSet/>
      <dgm:spPr/>
      <dgm:t>
        <a:bodyPr/>
        <a:lstStyle/>
        <a:p>
          <a:endParaRPr lang="en-GB"/>
        </a:p>
      </dgm:t>
    </dgm:pt>
    <dgm:pt modelId="{65ECEA74-F061-47F5-B98A-C46A0471D061}" type="sibTrans" cxnId="{E280AA52-2E8E-4574-852B-634F42BED1A7}">
      <dgm:prSet/>
      <dgm:spPr/>
      <dgm:t>
        <a:bodyPr/>
        <a:lstStyle/>
        <a:p>
          <a:endParaRPr lang="en-GB"/>
        </a:p>
      </dgm:t>
    </dgm:pt>
    <dgm:pt modelId="{1699E9C2-5D4D-40C5-B127-44A5F7809B85}">
      <dgm:prSet phldrT="[Text]" phldr="1"/>
      <dgm:spPr/>
      <dgm:t>
        <a:bodyPr/>
        <a:lstStyle/>
        <a:p>
          <a:endParaRPr lang="en-GB" sz="2100"/>
        </a:p>
      </dgm:t>
    </dgm:pt>
    <dgm:pt modelId="{8B4BE844-0A5B-4462-89BE-33ECFA2DC9A3}" type="parTrans" cxnId="{3ED1BAF7-98EA-4F05-950D-D34F8F22B71B}">
      <dgm:prSet/>
      <dgm:spPr/>
      <dgm:t>
        <a:bodyPr/>
        <a:lstStyle/>
        <a:p>
          <a:endParaRPr lang="en-GB"/>
        </a:p>
      </dgm:t>
    </dgm:pt>
    <dgm:pt modelId="{C546A025-F06E-4FB0-93F6-D883789C8DA1}" type="sibTrans" cxnId="{3ED1BAF7-98EA-4F05-950D-D34F8F22B71B}">
      <dgm:prSet/>
      <dgm:spPr/>
      <dgm:t>
        <a:bodyPr/>
        <a:lstStyle/>
        <a:p>
          <a:endParaRPr lang="en-GB"/>
        </a:p>
      </dgm:t>
    </dgm:pt>
    <dgm:pt modelId="{8C726DA6-3D7C-4DBC-8511-F81F1584EBED}" type="pres">
      <dgm:prSet presAssocID="{7B21F422-7A1F-426F-9EC0-6EAFDF8A75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8CF0FB-3012-4D24-B4AE-037617857851}" type="pres">
      <dgm:prSet presAssocID="{92D533B3-C3FA-4559-B4EF-529F9F72958F}" presName="comp" presStyleCnt="0"/>
      <dgm:spPr/>
    </dgm:pt>
    <dgm:pt modelId="{CAFF08ED-90B8-4840-BF72-C7691698E476}" type="pres">
      <dgm:prSet presAssocID="{92D533B3-C3FA-4559-B4EF-529F9F72958F}" presName="box" presStyleLbl="node1" presStyleIdx="0" presStyleCnt="3"/>
      <dgm:spPr/>
      <dgm:t>
        <a:bodyPr/>
        <a:lstStyle/>
        <a:p>
          <a:endParaRPr lang="en-GB"/>
        </a:p>
      </dgm:t>
    </dgm:pt>
    <dgm:pt modelId="{CD66479B-E71E-4713-9278-81F77370304A}" type="pres">
      <dgm:prSet presAssocID="{92D533B3-C3FA-4559-B4EF-529F9F72958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45D34F80-35D4-4A07-832B-89F2A1964243}" type="pres">
      <dgm:prSet presAssocID="{92D533B3-C3FA-4559-B4EF-529F9F72958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65E323-D6E7-48B9-8BF3-9A8C9AEDA0F1}" type="pres">
      <dgm:prSet presAssocID="{D25B3D0D-0E17-4482-B463-08E649D4684D}" presName="spacer" presStyleCnt="0"/>
      <dgm:spPr/>
    </dgm:pt>
    <dgm:pt modelId="{C34252B1-ADD4-48EB-B764-80017070EA08}" type="pres">
      <dgm:prSet presAssocID="{C2D5C959-86FD-4004-9126-2780B5277023}" presName="comp" presStyleCnt="0"/>
      <dgm:spPr/>
    </dgm:pt>
    <dgm:pt modelId="{0AFC6E50-5C3F-43C7-87A5-A06F8F139C53}" type="pres">
      <dgm:prSet presAssocID="{C2D5C959-86FD-4004-9126-2780B5277023}" presName="box" presStyleLbl="node1" presStyleIdx="1" presStyleCnt="3"/>
      <dgm:spPr/>
      <dgm:t>
        <a:bodyPr/>
        <a:lstStyle/>
        <a:p>
          <a:endParaRPr lang="en-GB"/>
        </a:p>
      </dgm:t>
    </dgm:pt>
    <dgm:pt modelId="{B7A3F0A2-8BB0-4B54-A437-40F84576FBB0}" type="pres">
      <dgm:prSet presAssocID="{C2D5C959-86FD-4004-9126-2780B527702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9615DFEA-6A56-430D-A4D2-CC2D0BA77652}" type="pres">
      <dgm:prSet presAssocID="{C2D5C959-86FD-4004-9126-2780B527702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3007E-4811-4BB9-8231-19532A801DA9}" type="pres">
      <dgm:prSet presAssocID="{ECE77856-492C-4850-83F3-4EE3956A43E2}" presName="spacer" presStyleCnt="0"/>
      <dgm:spPr/>
    </dgm:pt>
    <dgm:pt modelId="{32F1FD8B-63F9-4389-A37B-3E84D60AD748}" type="pres">
      <dgm:prSet presAssocID="{9A99AE56-0410-41A0-B86B-75F919BE3C1F}" presName="comp" presStyleCnt="0"/>
      <dgm:spPr/>
    </dgm:pt>
    <dgm:pt modelId="{B4C256F8-6971-4C05-89FC-338425171FCD}" type="pres">
      <dgm:prSet presAssocID="{9A99AE56-0410-41A0-B86B-75F919BE3C1F}" presName="box" presStyleLbl="node1" presStyleIdx="2" presStyleCnt="3"/>
      <dgm:spPr/>
      <dgm:t>
        <a:bodyPr/>
        <a:lstStyle/>
        <a:p>
          <a:endParaRPr lang="en-GB"/>
        </a:p>
      </dgm:t>
    </dgm:pt>
    <dgm:pt modelId="{E0F105B0-0EC7-48B6-8BBE-1CB2411FF07A}" type="pres">
      <dgm:prSet presAssocID="{9A99AE56-0410-41A0-B86B-75F919BE3C1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7D21755-A2F2-480A-87F0-181F3C551F63}" type="pres">
      <dgm:prSet presAssocID="{9A99AE56-0410-41A0-B86B-75F919BE3C1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D1BAF7-98EA-4F05-950D-D34F8F22B71B}" srcId="{9A99AE56-0410-41A0-B86B-75F919BE3C1F}" destId="{1699E9C2-5D4D-40C5-B127-44A5F7809B85}" srcOrd="1" destOrd="0" parTransId="{8B4BE844-0A5B-4462-89BE-33ECFA2DC9A3}" sibTransId="{C546A025-F06E-4FB0-93F6-D883789C8DA1}"/>
    <dgm:cxn modelId="{74E2B9B4-C1A5-4800-8074-A216DC25969F}" type="presOf" srcId="{C2D5C959-86FD-4004-9126-2780B5277023}" destId="{0AFC6E50-5C3F-43C7-87A5-A06F8F139C53}" srcOrd="0" destOrd="0" presId="urn:microsoft.com/office/officeart/2005/8/layout/vList4"/>
    <dgm:cxn modelId="{0C680F37-78B0-476D-89E2-773CFA41F71E}" srcId="{92D533B3-C3FA-4559-B4EF-529F9F72958F}" destId="{2F0B9DFB-FAD5-4653-A18E-CE1E0A3EF3B1}" srcOrd="0" destOrd="0" parTransId="{29AD30F1-9E20-406E-927F-8094D9194426}" sibTransId="{C490CE9F-DA3C-43A1-BE6C-9105E86035CA}"/>
    <dgm:cxn modelId="{4CB8EDB0-C68B-480D-A083-F7805B144959}" type="presOf" srcId="{ACFCBD75-6167-4798-995E-3BE5A56FC415}" destId="{B4C256F8-6971-4C05-89FC-338425171FCD}" srcOrd="0" destOrd="1" presId="urn:microsoft.com/office/officeart/2005/8/layout/vList4"/>
    <dgm:cxn modelId="{942709E9-B3A8-4B05-8CB2-35A358D1BC01}" srcId="{92D533B3-C3FA-4559-B4EF-529F9F72958F}" destId="{36115AB7-2149-4FB9-BE7E-059FF7B7F049}" srcOrd="1" destOrd="0" parTransId="{555A2FD3-0731-45FF-BF14-3DD8B6AC6078}" sibTransId="{E805864D-1481-4F1C-A52B-11755402C926}"/>
    <dgm:cxn modelId="{73267D21-1FE8-4E77-8CEE-48690E9277C4}" srcId="{C2D5C959-86FD-4004-9126-2780B5277023}" destId="{63F3FCE3-D25E-46B4-9089-FE1CD9242A85}" srcOrd="1" destOrd="0" parTransId="{4BC2BBE8-E91E-4700-8DAB-7DFD9322F48E}" sibTransId="{797E47A7-9971-432F-BB37-73A6B140B4DD}"/>
    <dgm:cxn modelId="{4E171061-6F23-4A32-B3DF-5776D91ED705}" type="presOf" srcId="{36115AB7-2149-4FB9-BE7E-059FF7B7F049}" destId="{45D34F80-35D4-4A07-832B-89F2A1964243}" srcOrd="1" destOrd="2" presId="urn:microsoft.com/office/officeart/2005/8/layout/vList4"/>
    <dgm:cxn modelId="{7D873FCD-A84B-468C-B14E-8F395D22B2D9}" type="presOf" srcId="{9A99AE56-0410-41A0-B86B-75F919BE3C1F}" destId="{37D21755-A2F2-480A-87F0-181F3C551F63}" srcOrd="1" destOrd="0" presId="urn:microsoft.com/office/officeart/2005/8/layout/vList4"/>
    <dgm:cxn modelId="{2CA699D7-DEA4-436E-BB86-3373FB923F20}" type="presOf" srcId="{1699E9C2-5D4D-40C5-B127-44A5F7809B85}" destId="{B4C256F8-6971-4C05-89FC-338425171FCD}" srcOrd="0" destOrd="2" presId="urn:microsoft.com/office/officeart/2005/8/layout/vList4"/>
    <dgm:cxn modelId="{FA3C2A2C-F38D-4E42-8E02-3AD6E7BCB03F}" type="presOf" srcId="{2F0B9DFB-FAD5-4653-A18E-CE1E0A3EF3B1}" destId="{CAFF08ED-90B8-4840-BF72-C7691698E476}" srcOrd="0" destOrd="1" presId="urn:microsoft.com/office/officeart/2005/8/layout/vList4"/>
    <dgm:cxn modelId="{298C57FA-4A0C-4F8F-8443-0D8F75B38ECD}" type="presOf" srcId="{2B30E3DB-7A29-4F92-B987-662445B5B1F5}" destId="{9615DFEA-6A56-430D-A4D2-CC2D0BA77652}" srcOrd="1" destOrd="1" presId="urn:microsoft.com/office/officeart/2005/8/layout/vList4"/>
    <dgm:cxn modelId="{3C2E50D0-F8BE-44AB-A648-1B5C295312BC}" srcId="{C2D5C959-86FD-4004-9126-2780B5277023}" destId="{2B30E3DB-7A29-4F92-B987-662445B5B1F5}" srcOrd="0" destOrd="0" parTransId="{AA635EFC-818F-435A-A95F-3BCDCA9516BB}" sibTransId="{AF0691D1-9040-4208-82AF-AF76B04C5A59}"/>
    <dgm:cxn modelId="{F762A148-8A28-4C12-8E27-74E790FD84FA}" srcId="{7B21F422-7A1F-426F-9EC0-6EAFDF8A7507}" destId="{C2D5C959-86FD-4004-9126-2780B5277023}" srcOrd="1" destOrd="0" parTransId="{F8116413-AE89-4712-A2C9-9700360D9B44}" sibTransId="{ECE77856-492C-4850-83F3-4EE3956A43E2}"/>
    <dgm:cxn modelId="{9A74EE0D-3E64-4048-A374-D6DF130C46F9}" type="presOf" srcId="{C2D5C959-86FD-4004-9126-2780B5277023}" destId="{9615DFEA-6A56-430D-A4D2-CC2D0BA77652}" srcOrd="1" destOrd="0" presId="urn:microsoft.com/office/officeart/2005/8/layout/vList4"/>
    <dgm:cxn modelId="{E9B8B356-4F0E-4E53-B612-5E644C49EB09}" srcId="{7B21F422-7A1F-426F-9EC0-6EAFDF8A7507}" destId="{9A99AE56-0410-41A0-B86B-75F919BE3C1F}" srcOrd="2" destOrd="0" parTransId="{8927ABE1-B193-4A41-B3E7-4AD3C370A8CF}" sibTransId="{182DA525-7C9C-4E74-9E10-C778472946A2}"/>
    <dgm:cxn modelId="{B3B7E569-FD4B-493C-984B-D8395EE256D1}" type="presOf" srcId="{1699E9C2-5D4D-40C5-B127-44A5F7809B85}" destId="{37D21755-A2F2-480A-87F0-181F3C551F63}" srcOrd="1" destOrd="2" presId="urn:microsoft.com/office/officeart/2005/8/layout/vList4"/>
    <dgm:cxn modelId="{557AFE4E-E5A0-47FE-8590-0054B76014F3}" type="presOf" srcId="{36115AB7-2149-4FB9-BE7E-059FF7B7F049}" destId="{CAFF08ED-90B8-4840-BF72-C7691698E476}" srcOrd="0" destOrd="2" presId="urn:microsoft.com/office/officeart/2005/8/layout/vList4"/>
    <dgm:cxn modelId="{E1AB8218-BA71-4EB9-90CF-605F86AF74A3}" type="presOf" srcId="{9A99AE56-0410-41A0-B86B-75F919BE3C1F}" destId="{B4C256F8-6971-4C05-89FC-338425171FCD}" srcOrd="0" destOrd="0" presId="urn:microsoft.com/office/officeart/2005/8/layout/vList4"/>
    <dgm:cxn modelId="{D68222D2-6BCE-4CB2-AC01-670A8128CCCC}" type="presOf" srcId="{7B21F422-7A1F-426F-9EC0-6EAFDF8A7507}" destId="{8C726DA6-3D7C-4DBC-8511-F81F1584EBED}" srcOrd="0" destOrd="0" presId="urn:microsoft.com/office/officeart/2005/8/layout/vList4"/>
    <dgm:cxn modelId="{3A1C08B4-FF11-4C3A-962A-324D02EFAF4A}" type="presOf" srcId="{2F0B9DFB-FAD5-4653-A18E-CE1E0A3EF3B1}" destId="{45D34F80-35D4-4A07-832B-89F2A1964243}" srcOrd="1" destOrd="1" presId="urn:microsoft.com/office/officeart/2005/8/layout/vList4"/>
    <dgm:cxn modelId="{D09C4D92-3563-44A2-BFE0-8186DBBDB25C}" type="presOf" srcId="{2B30E3DB-7A29-4F92-B987-662445B5B1F5}" destId="{0AFC6E50-5C3F-43C7-87A5-A06F8F139C53}" srcOrd="0" destOrd="1" presId="urn:microsoft.com/office/officeart/2005/8/layout/vList4"/>
    <dgm:cxn modelId="{384AB8F7-C224-4567-9880-E24AD84F4465}" type="presOf" srcId="{92D533B3-C3FA-4559-B4EF-529F9F72958F}" destId="{45D34F80-35D4-4A07-832B-89F2A1964243}" srcOrd="1" destOrd="0" presId="urn:microsoft.com/office/officeart/2005/8/layout/vList4"/>
    <dgm:cxn modelId="{C100FB0C-932C-4832-83B7-96946BD18907}" type="presOf" srcId="{92D533B3-C3FA-4559-B4EF-529F9F72958F}" destId="{CAFF08ED-90B8-4840-BF72-C7691698E476}" srcOrd="0" destOrd="0" presId="urn:microsoft.com/office/officeart/2005/8/layout/vList4"/>
    <dgm:cxn modelId="{B4FDD84E-BB0B-478D-A49B-E037AB15EDCC}" srcId="{7B21F422-7A1F-426F-9EC0-6EAFDF8A7507}" destId="{92D533B3-C3FA-4559-B4EF-529F9F72958F}" srcOrd="0" destOrd="0" parTransId="{DE0791D1-883A-4F66-9BCE-5A0058C19962}" sibTransId="{D25B3D0D-0E17-4482-B463-08E649D4684D}"/>
    <dgm:cxn modelId="{E280AA52-2E8E-4574-852B-634F42BED1A7}" srcId="{9A99AE56-0410-41A0-B86B-75F919BE3C1F}" destId="{ACFCBD75-6167-4798-995E-3BE5A56FC415}" srcOrd="0" destOrd="0" parTransId="{61FBFD44-72AA-4E8F-AAC6-CC257F3D9F45}" sibTransId="{65ECEA74-F061-47F5-B98A-C46A0471D061}"/>
    <dgm:cxn modelId="{6189C83F-353E-4968-B355-910D2C8AEC39}" type="presOf" srcId="{63F3FCE3-D25E-46B4-9089-FE1CD9242A85}" destId="{9615DFEA-6A56-430D-A4D2-CC2D0BA77652}" srcOrd="1" destOrd="2" presId="urn:microsoft.com/office/officeart/2005/8/layout/vList4"/>
    <dgm:cxn modelId="{AEC825E8-4DAC-415C-8DAB-92A46B943F06}" type="presOf" srcId="{ACFCBD75-6167-4798-995E-3BE5A56FC415}" destId="{37D21755-A2F2-480A-87F0-181F3C551F63}" srcOrd="1" destOrd="1" presId="urn:microsoft.com/office/officeart/2005/8/layout/vList4"/>
    <dgm:cxn modelId="{57513A63-5CEB-472E-B40E-E66CDB9CAF35}" type="presOf" srcId="{63F3FCE3-D25E-46B4-9089-FE1CD9242A85}" destId="{0AFC6E50-5C3F-43C7-87A5-A06F8F139C53}" srcOrd="0" destOrd="2" presId="urn:microsoft.com/office/officeart/2005/8/layout/vList4"/>
    <dgm:cxn modelId="{B2C19081-E382-4370-815A-64B7124E1195}" type="presParOf" srcId="{8C726DA6-3D7C-4DBC-8511-F81F1584EBED}" destId="{A08CF0FB-3012-4D24-B4AE-037617857851}" srcOrd="0" destOrd="0" presId="urn:microsoft.com/office/officeart/2005/8/layout/vList4"/>
    <dgm:cxn modelId="{0B9F6133-A53E-42D3-9DC6-8270B5BD1CC4}" type="presParOf" srcId="{A08CF0FB-3012-4D24-B4AE-037617857851}" destId="{CAFF08ED-90B8-4840-BF72-C7691698E476}" srcOrd="0" destOrd="0" presId="urn:microsoft.com/office/officeart/2005/8/layout/vList4"/>
    <dgm:cxn modelId="{06CE0B6B-312A-4FB5-88A7-9D3A442C38C5}" type="presParOf" srcId="{A08CF0FB-3012-4D24-B4AE-037617857851}" destId="{CD66479B-E71E-4713-9278-81F77370304A}" srcOrd="1" destOrd="0" presId="urn:microsoft.com/office/officeart/2005/8/layout/vList4"/>
    <dgm:cxn modelId="{935D3653-6415-486F-AC9B-746453635A83}" type="presParOf" srcId="{A08CF0FB-3012-4D24-B4AE-037617857851}" destId="{45D34F80-35D4-4A07-832B-89F2A1964243}" srcOrd="2" destOrd="0" presId="urn:microsoft.com/office/officeart/2005/8/layout/vList4"/>
    <dgm:cxn modelId="{42A95055-8404-446F-91D1-9DD7D891EDDB}" type="presParOf" srcId="{8C726DA6-3D7C-4DBC-8511-F81F1584EBED}" destId="{CD65E323-D6E7-48B9-8BF3-9A8C9AEDA0F1}" srcOrd="1" destOrd="0" presId="urn:microsoft.com/office/officeart/2005/8/layout/vList4"/>
    <dgm:cxn modelId="{0DA69170-8007-48BB-B5CA-B6E712E080FE}" type="presParOf" srcId="{8C726DA6-3D7C-4DBC-8511-F81F1584EBED}" destId="{C34252B1-ADD4-48EB-B764-80017070EA08}" srcOrd="2" destOrd="0" presId="urn:microsoft.com/office/officeart/2005/8/layout/vList4"/>
    <dgm:cxn modelId="{951CC8ED-6D1B-4567-A2C8-18373B488084}" type="presParOf" srcId="{C34252B1-ADD4-48EB-B764-80017070EA08}" destId="{0AFC6E50-5C3F-43C7-87A5-A06F8F139C53}" srcOrd="0" destOrd="0" presId="urn:microsoft.com/office/officeart/2005/8/layout/vList4"/>
    <dgm:cxn modelId="{0B515395-9310-43F7-8AC0-E88B5AF0F6AD}" type="presParOf" srcId="{C34252B1-ADD4-48EB-B764-80017070EA08}" destId="{B7A3F0A2-8BB0-4B54-A437-40F84576FBB0}" srcOrd="1" destOrd="0" presId="urn:microsoft.com/office/officeart/2005/8/layout/vList4"/>
    <dgm:cxn modelId="{A9CADD98-FFF0-4253-BDDB-E0025656D66E}" type="presParOf" srcId="{C34252B1-ADD4-48EB-B764-80017070EA08}" destId="{9615DFEA-6A56-430D-A4D2-CC2D0BA77652}" srcOrd="2" destOrd="0" presId="urn:microsoft.com/office/officeart/2005/8/layout/vList4"/>
    <dgm:cxn modelId="{7F94A97F-08C2-4726-A4B9-A6C4E1B05A38}" type="presParOf" srcId="{8C726DA6-3D7C-4DBC-8511-F81F1584EBED}" destId="{B803007E-4811-4BB9-8231-19532A801DA9}" srcOrd="3" destOrd="0" presId="urn:microsoft.com/office/officeart/2005/8/layout/vList4"/>
    <dgm:cxn modelId="{DD2BB610-6DE1-46AD-A8E1-47E9F6D5E53E}" type="presParOf" srcId="{8C726DA6-3D7C-4DBC-8511-F81F1584EBED}" destId="{32F1FD8B-63F9-4389-A37B-3E84D60AD748}" srcOrd="4" destOrd="0" presId="urn:microsoft.com/office/officeart/2005/8/layout/vList4"/>
    <dgm:cxn modelId="{4025172B-DBC6-47E8-8C1C-0250C704D957}" type="presParOf" srcId="{32F1FD8B-63F9-4389-A37B-3E84D60AD748}" destId="{B4C256F8-6971-4C05-89FC-338425171FCD}" srcOrd="0" destOrd="0" presId="urn:microsoft.com/office/officeart/2005/8/layout/vList4"/>
    <dgm:cxn modelId="{4BF5B9A0-7FD2-4D5C-A746-C2330FB75187}" type="presParOf" srcId="{32F1FD8B-63F9-4389-A37B-3E84D60AD748}" destId="{E0F105B0-0EC7-48B6-8BBE-1CB2411FF07A}" srcOrd="1" destOrd="0" presId="urn:microsoft.com/office/officeart/2005/8/layout/vList4"/>
    <dgm:cxn modelId="{655C05F2-9E19-4AE4-B087-9A9A6B31FC25}" type="presParOf" srcId="{32F1FD8B-63F9-4389-A37B-3E84D60AD748}" destId="{37D21755-A2F2-480A-87F0-181F3C551F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F08ED-90B8-4840-BF72-C7691698E476}">
      <dsp:nvSpPr>
        <dsp:cNvPr id="0" name=""/>
        <dsp:cNvSpPr/>
      </dsp:nvSpPr>
      <dsp:spPr>
        <a:xfrm>
          <a:off x="0" y="0"/>
          <a:ext cx="8229600" cy="185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বম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বয়ার্ক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মুলধন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হলো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উৎপাদিত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GB" sz="3600" kern="1200" dirty="0">
            <a:latin typeface="NikoshBAN" pitchFamily="2" charset="0"/>
            <a:cs typeface="NikoshBAN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/>
        </a:p>
      </dsp:txBody>
      <dsp:txXfrm>
        <a:off x="1831657" y="0"/>
        <a:ext cx="6397942" cy="1857374"/>
      </dsp:txXfrm>
    </dsp:sp>
    <dsp:sp modelId="{CD66479B-E71E-4713-9278-81F77370304A}">
      <dsp:nvSpPr>
        <dsp:cNvPr id="0" name=""/>
        <dsp:cNvSpPr/>
      </dsp:nvSpPr>
      <dsp:spPr>
        <a:xfrm>
          <a:off x="185737" y="185737"/>
          <a:ext cx="1645920" cy="1485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C6E50-5C3F-43C7-87A5-A06F8F139C53}">
      <dsp:nvSpPr>
        <dsp:cNvPr id="0" name=""/>
        <dsp:cNvSpPr/>
      </dsp:nvSpPr>
      <dsp:spPr>
        <a:xfrm>
          <a:off x="0" y="2043112"/>
          <a:ext cx="8229600" cy="185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অধ্যাপক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মিল-এর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মুলধন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হল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ভবিষ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ৎ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অতীত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শ্রমের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পুঞ্জিত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endParaRPr lang="en-GB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/>
        </a:p>
      </dsp:txBody>
      <dsp:txXfrm>
        <a:off x="1831657" y="2043112"/>
        <a:ext cx="6397942" cy="1857374"/>
      </dsp:txXfrm>
    </dsp:sp>
    <dsp:sp modelId="{B7A3F0A2-8BB0-4B54-A437-40F84576FBB0}">
      <dsp:nvSpPr>
        <dsp:cNvPr id="0" name=""/>
        <dsp:cNvSpPr/>
      </dsp:nvSpPr>
      <dsp:spPr>
        <a:xfrm>
          <a:off x="185737" y="2228849"/>
          <a:ext cx="1645920" cy="1485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256F8-6971-4C05-89FC-338425171FCD}">
      <dsp:nvSpPr>
        <dsp:cNvPr id="0" name=""/>
        <dsp:cNvSpPr/>
      </dsp:nvSpPr>
      <dsp:spPr>
        <a:xfrm>
          <a:off x="0" y="4086224"/>
          <a:ext cx="8229600" cy="1857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অর্থনীতিবিদ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চ্যাপম্যান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“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কোনো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অথবা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সহায়তা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মূলধন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”।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GB" sz="28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/>
        </a:p>
      </dsp:txBody>
      <dsp:txXfrm>
        <a:off x="1831657" y="4086224"/>
        <a:ext cx="6397942" cy="1857374"/>
      </dsp:txXfrm>
    </dsp:sp>
    <dsp:sp modelId="{E0F105B0-0EC7-48B6-8BBE-1CB2411FF07A}">
      <dsp:nvSpPr>
        <dsp:cNvPr id="0" name=""/>
        <dsp:cNvSpPr/>
      </dsp:nvSpPr>
      <dsp:spPr>
        <a:xfrm>
          <a:off x="185737" y="4271962"/>
          <a:ext cx="1645920" cy="1485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D59F-5B0D-4304-A917-D248EA3A2DCE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8D8B-7839-4D64-93C4-986D0B51A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3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7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2">
                <a:lumMod val="40000"/>
                <a:lumOff val="60000"/>
              </a:schemeClr>
            </a:gs>
            <a:gs pos="100000">
              <a:srgbClr val="21D6E0"/>
            </a:gs>
            <a:gs pos="92000">
              <a:srgbClr val="0087E6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7391400" cy="563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0"/>
            <a:ext cx="83475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971800"/>
            <a:ext cx="3352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3787" y="2984091"/>
            <a:ext cx="3768213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255" y="941439"/>
            <a:ext cx="3352800" cy="20303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13787" y="941439"/>
            <a:ext cx="3768213" cy="20303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3400" y="3640394"/>
            <a:ext cx="3366656" cy="21508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13787" y="3637936"/>
            <a:ext cx="3768213" cy="21532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7255" y="5791200"/>
            <a:ext cx="335280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উৎপাদনশীল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3787" y="5791200"/>
            <a:ext cx="376821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সাপেক্ষ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9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8535" y="2450690"/>
            <a:ext cx="390586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"/>
            <a:ext cx="3886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48200" y="152400"/>
            <a:ext cx="3886200" cy="228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1000" y="2450690"/>
            <a:ext cx="390586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781" y="4957916"/>
            <a:ext cx="390586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সমজাতীয়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077" y="5638800"/>
            <a:ext cx="365759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124200"/>
            <a:ext cx="3886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876800" y="3352800"/>
            <a:ext cx="3429000" cy="1333500"/>
            <a:chOff x="4876800" y="3352800"/>
            <a:chExt cx="3429000" cy="1333500"/>
          </a:xfrm>
        </p:grpSpPr>
        <p:sp>
          <p:nvSpPr>
            <p:cNvPr id="11" name="Oval 10"/>
            <p:cNvSpPr/>
            <p:nvPr/>
          </p:nvSpPr>
          <p:spPr>
            <a:xfrm>
              <a:off x="4876800" y="3352800"/>
              <a:ext cx="4572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638800" y="3352800"/>
              <a:ext cx="838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6781800" y="3352800"/>
              <a:ext cx="609600" cy="457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7696200" y="3352800"/>
              <a:ext cx="609600" cy="4572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876800" y="4114800"/>
              <a:ext cx="609600" cy="5715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hord 15"/>
            <p:cNvSpPr/>
            <p:nvPr/>
          </p:nvSpPr>
          <p:spPr>
            <a:xfrm>
              <a:off x="5791200" y="4114800"/>
              <a:ext cx="533400" cy="41910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ardrop 16"/>
            <p:cNvSpPr/>
            <p:nvPr/>
          </p:nvSpPr>
          <p:spPr>
            <a:xfrm>
              <a:off x="6581467" y="4114800"/>
              <a:ext cx="457200" cy="57150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n 17"/>
            <p:cNvSpPr/>
            <p:nvPr/>
          </p:nvSpPr>
          <p:spPr>
            <a:xfrm>
              <a:off x="7543800" y="4114800"/>
              <a:ext cx="457200" cy="5715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43000" y="3124200"/>
            <a:ext cx="2666999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81000" y="914400"/>
            <a:ext cx="1714500" cy="762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9" grpId="0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13350"/>
            <a:ext cx="777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91563" y="228600"/>
            <a:ext cx="8747637" cy="6172200"/>
            <a:chOff x="91563" y="228600"/>
            <a:chExt cx="8747637" cy="6172200"/>
          </a:xfrm>
        </p:grpSpPr>
        <p:sp>
          <p:nvSpPr>
            <p:cNvPr id="2" name="Rectangle 1"/>
            <p:cNvSpPr/>
            <p:nvPr/>
          </p:nvSpPr>
          <p:spPr>
            <a:xfrm>
              <a:off x="3352800" y="228600"/>
              <a:ext cx="23622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800" y="5791200"/>
              <a:ext cx="2819399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৩.নিমজ্জমান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15148" y="3837039"/>
              <a:ext cx="2499852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15148" y="2915266"/>
              <a:ext cx="2499852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ব্যক্তিগত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62800" y="1646902"/>
              <a:ext cx="1676400" cy="17452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8774" y="1600200"/>
              <a:ext cx="3269226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মালিকানার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0159" y="3581400"/>
              <a:ext cx="2050641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২.চলতি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160" y="2743200"/>
              <a:ext cx="205064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১.স্থায়ী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1600200"/>
              <a:ext cx="30480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স্থায়িত্বের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4" y="5791200"/>
              <a:ext cx="2657474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উৎপাদক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648" y="5791200"/>
              <a:ext cx="2385552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৪.ভাসমান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684" y="4648200"/>
              <a:ext cx="23622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ভোগ্য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>
              <a:stCxn id="2" idx="2"/>
            </p:cNvCxnSpPr>
            <p:nvPr/>
          </p:nvCxnSpPr>
          <p:spPr>
            <a:xfrm>
              <a:off x="4533900" y="838200"/>
              <a:ext cx="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85900" y="1219200"/>
              <a:ext cx="6172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496961" y="1219200"/>
              <a:ext cx="0" cy="381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785851" y="1232719"/>
              <a:ext cx="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634748" y="1232719"/>
              <a:ext cx="0" cy="381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730784" y="5486400"/>
              <a:ext cx="0" cy="304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91563" y="2209800"/>
              <a:ext cx="1203837" cy="1728019"/>
              <a:chOff x="91563" y="2209800"/>
              <a:chExt cx="1203837" cy="1728019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20445" y="3837039"/>
                <a:ext cx="426474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2400" y="2514600"/>
                <a:ext cx="0" cy="142321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52400" y="2514600"/>
                <a:ext cx="1143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295400" y="2209800"/>
                <a:ext cx="0" cy="3048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91563" y="3048000"/>
                <a:ext cx="426474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>
            <a:xfrm>
              <a:off x="2752724" y="4053350"/>
              <a:ext cx="42647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784679" y="2730911"/>
              <a:ext cx="0" cy="132243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84679" y="2730911"/>
              <a:ext cx="2001172" cy="245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723842" y="3264311"/>
              <a:ext cx="42647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785851" y="2209800"/>
              <a:ext cx="0" cy="54569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" idx="2"/>
            </p:cNvCxnSpPr>
            <p:nvPr/>
          </p:nvCxnSpPr>
          <p:spPr>
            <a:xfrm>
              <a:off x="8001000" y="3392130"/>
              <a:ext cx="0" cy="209427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02824" y="5486400"/>
              <a:ext cx="629817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533900" y="5486400"/>
              <a:ext cx="0" cy="304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286000" y="5181600"/>
              <a:ext cx="0" cy="304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315200" y="5486400"/>
              <a:ext cx="0" cy="304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"/>
            <a:ext cx="3153698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স্থায়িত্বের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548" y="5715000"/>
            <a:ext cx="8595852" cy="904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79174"/>
            <a:ext cx="8915400" cy="526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914400"/>
            <a:ext cx="23622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19949" y="914400"/>
            <a:ext cx="23622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85272" y="914400"/>
            <a:ext cx="2362200" cy="1981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66800" y="419100"/>
            <a:ext cx="17526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1174" y="571500"/>
            <a:ext cx="17526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072" y="414184"/>
            <a:ext cx="17526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810000"/>
            <a:ext cx="3276600" cy="1752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951772" y="3797710"/>
            <a:ext cx="3276600" cy="1752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951772" y="4686300"/>
            <a:ext cx="3276599" cy="86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055010"/>
            <a:ext cx="17526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1619"/>
            <a:ext cx="326922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816" y="4042287"/>
            <a:ext cx="5518355" cy="1592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মালিকানাধীন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কল-কারখানা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762000"/>
            <a:ext cx="251460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48400" y="771832"/>
            <a:ext cx="2514600" cy="205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" y="2829232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1571" y="2826774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2829232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কল-কারখানা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1864" y="5901813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1864" y="3733800"/>
            <a:ext cx="2514600" cy="21680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51571" y="771832"/>
            <a:ext cx="2514600" cy="2057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377" y="3810000"/>
            <a:ext cx="5454445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যৌথমালিকানাধীন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মহাসড়ক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251460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76600" y="51619"/>
            <a:ext cx="326922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3733800"/>
            <a:ext cx="2514600" cy="205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6600" y="811161"/>
            <a:ext cx="2514600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48400" y="838200"/>
            <a:ext cx="2514600" cy="2057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1000" y="2868561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মহাসড়ক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791200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599" y="2883309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2911577"/>
            <a:ext cx="2514600" cy="52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"/>
            <a:ext cx="4572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39097"/>
            <a:ext cx="26670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24200" y="764458"/>
            <a:ext cx="2590800" cy="2743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19800" y="3810000"/>
            <a:ext cx="2743200" cy="25981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19800" y="639097"/>
            <a:ext cx="2743200" cy="2743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5181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ওষধপত্র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266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176937"/>
            <a:ext cx="2590800" cy="607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026727" y="6030972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ঔষধপত্র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213808"/>
            <a:ext cx="266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"/>
            <a:ext cx="4572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53000"/>
            <a:ext cx="8534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কল-কারখানা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কাচাঁমাল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914400"/>
            <a:ext cx="35814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495800" y="884903"/>
            <a:ext cx="35814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" y="4191000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4161503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কাচাঁমাল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48" y="3733800"/>
            <a:ext cx="8610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নিমজ্জমান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চুল্লী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52400"/>
            <a:ext cx="6019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ular Callout 3"/>
          <p:cNvSpPr/>
          <p:nvPr/>
        </p:nvSpPr>
        <p:spPr>
          <a:xfrm>
            <a:off x="6019800" y="152400"/>
            <a:ext cx="2605548" cy="838200"/>
          </a:xfrm>
          <a:prstGeom prst="wedgeRectCallout">
            <a:avLst>
              <a:gd name="adj1" fmla="val -64984"/>
              <a:gd name="adj2" fmla="val 18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চুল্লী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76800"/>
            <a:ext cx="8686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2743200" cy="3124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4813" y="393290"/>
            <a:ext cx="2743200" cy="3124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50077" y="381000"/>
            <a:ext cx="2743200" cy="3124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2743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2355" y="3539613"/>
            <a:ext cx="2743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5161" y="3539613"/>
            <a:ext cx="2743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8001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পর্যায়ভূক্ত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সমুদ্রগামী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কাচাঁমাল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			(ঘ)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8001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নিমজ্জমান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		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		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কাচাঁমাল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0" y="2241361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000" y="39624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143000"/>
            <a:ext cx="37338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029200"/>
            <a:ext cx="7010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46007"/>
            <a:ext cx="2438400" cy="2743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29000" y="1821426"/>
            <a:ext cx="2438400" cy="2743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72200" y="1828800"/>
            <a:ext cx="2438400" cy="2743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609600" y="914400"/>
            <a:ext cx="2438400" cy="671052"/>
          </a:xfrm>
          <a:prstGeom prst="wedgeRectCallout">
            <a:avLst>
              <a:gd name="adj1" fmla="val -20833"/>
              <a:gd name="adj2" fmla="val 877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426542" y="825910"/>
            <a:ext cx="2438400" cy="671052"/>
          </a:xfrm>
          <a:prstGeom prst="wedgeRectCallout">
            <a:avLst>
              <a:gd name="adj1" fmla="val -20833"/>
              <a:gd name="adj2" fmla="val 877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72200" y="865239"/>
            <a:ext cx="2438400" cy="671052"/>
          </a:xfrm>
          <a:prstGeom prst="wedgeRectCallout">
            <a:avLst>
              <a:gd name="adj1" fmla="val -20833"/>
              <a:gd name="adj2" fmla="val 877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27018" y="152400"/>
            <a:ext cx="6781800" cy="22860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438400"/>
            <a:ext cx="8763000" cy="3352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(capital)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143000" y="266700"/>
            <a:ext cx="6781800" cy="16383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7620000" cy="2057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23622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29000" y="3429000"/>
            <a:ext cx="2362200" cy="2819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29000" y="457200"/>
            <a:ext cx="2362200" cy="2819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72200" y="3429000"/>
            <a:ext cx="2362200" cy="2819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3845" y="3463413"/>
            <a:ext cx="2362200" cy="2819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72200" y="425245"/>
            <a:ext cx="2362200" cy="28194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9600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কল-কারখানা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63413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344129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555" y="34290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3916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0"/>
            <a:ext cx="8153400" cy="1265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ঋনপত্র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মেধাকেও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8153400" cy="1265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ব্যবহূত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774" y="990600"/>
            <a:ext cx="8153400" cy="12659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কল-কারখানা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1524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1656967"/>
              </p:ext>
            </p:extLst>
          </p:nvPr>
        </p:nvGraphicFramePr>
        <p:xfrm>
          <a:off x="5334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800600"/>
            <a:ext cx="4800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524</Words>
  <Application>Microsoft Office PowerPoint</Application>
  <PresentationFormat>On-screen Show (4:3)</PresentationFormat>
  <Paragraphs>116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73</cp:revision>
  <dcterms:created xsi:type="dcterms:W3CDTF">2006-08-16T00:00:00Z</dcterms:created>
  <dcterms:modified xsi:type="dcterms:W3CDTF">2020-03-22T15:59:28Z</dcterms:modified>
</cp:coreProperties>
</file>