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5" r:id="rId6"/>
    <p:sldId id="263" r:id="rId7"/>
    <p:sldId id="259" r:id="rId8"/>
    <p:sldId id="260" r:id="rId9"/>
    <p:sldId id="264" r:id="rId10"/>
    <p:sldId id="261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6A9F-DEA1-4670-A156-4453731EAE3E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FD4CF-C6D8-43BF-978D-4DEA44383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D4CF-C6D8-43BF-978D-4DEA443839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D4CF-C6D8-43BF-978D-4DEA443839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D4CF-C6D8-43BF-978D-4DEA4438393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8600"/>
            <a:ext cx="6010245" cy="414878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</p:pic>
      <p:sp>
        <p:nvSpPr>
          <p:cNvPr id="7" name="TextBox 6"/>
          <p:cNvSpPr txBox="1"/>
          <p:nvPr/>
        </p:nvSpPr>
        <p:spPr>
          <a:xfrm>
            <a:off x="1371600" y="4191000"/>
            <a:ext cx="6019800" cy="22159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perspectiveRelaxed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09600" y="2362200"/>
            <a:ext cx="2286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258094" y="3313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inus 19"/>
          <p:cNvSpPr/>
          <p:nvPr/>
        </p:nvSpPr>
        <p:spPr>
          <a:xfrm>
            <a:off x="5715000" y="3505200"/>
            <a:ext cx="31242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" y="47244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791200" y="2286000"/>
            <a:ext cx="2514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0630694" y="1942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wn Arrow 42"/>
          <p:cNvSpPr/>
          <p:nvPr/>
        </p:nvSpPr>
        <p:spPr>
          <a:xfrm>
            <a:off x="533400" y="37338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-Right Arrow 33"/>
          <p:cNvSpPr/>
          <p:nvPr/>
        </p:nvSpPr>
        <p:spPr>
          <a:xfrm>
            <a:off x="3048000" y="2514600"/>
            <a:ext cx="25908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276600" y="1295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খতিয়ান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0" y="1828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Control Ledger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685800" y="2362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দেনাদার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3600" y="2362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পাওনাদার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1371600" y="37338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2133600" y="37338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2819400" y="37338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6800" y="47244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28800" y="47244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590800" y="47244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048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ক 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8288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গ  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5908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ঘ 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0668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খ </a:t>
            </a:r>
            <a:endParaRPr lang="en-US" dirty="0"/>
          </a:p>
        </p:txBody>
      </p:sp>
      <p:sp>
        <p:nvSpPr>
          <p:cNvPr id="61" name="Left-Right Arrow 60"/>
          <p:cNvSpPr/>
          <p:nvPr/>
        </p:nvSpPr>
        <p:spPr>
          <a:xfrm>
            <a:off x="3124200" y="3962400"/>
            <a:ext cx="25908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rot="5400000">
            <a:off x="6820694" y="32377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Minus 62"/>
          <p:cNvSpPr/>
          <p:nvPr/>
        </p:nvSpPr>
        <p:spPr>
          <a:xfrm>
            <a:off x="228600" y="3657600"/>
            <a:ext cx="29718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>
            <a:off x="6096000" y="35814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6858000" y="35814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7696200" y="35814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>
            <a:off x="8382000" y="35814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867400" y="46482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705600" y="46482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467600" y="46482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8229600" y="46482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9436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অ 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705600" y="4724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আ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467600" y="4724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ই 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3058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ঈ</a:t>
            </a:r>
            <a:endParaRPr lang="en-US" i="1" dirty="0"/>
          </a:p>
        </p:txBody>
      </p:sp>
      <p:sp>
        <p:nvSpPr>
          <p:cNvPr id="78" name="TextBox 77"/>
          <p:cNvSpPr txBox="1"/>
          <p:nvPr/>
        </p:nvSpPr>
        <p:spPr>
          <a:xfrm>
            <a:off x="3352800" y="2895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খতিয়ান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24200" y="3429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Subsidiary Ledger</a:t>
            </a:r>
            <a:endParaRPr lang="en-US" sz="2400" dirty="0"/>
          </a:p>
        </p:txBody>
      </p:sp>
      <p:sp>
        <p:nvSpPr>
          <p:cNvPr id="81" name="Left Bracket 80"/>
          <p:cNvSpPr/>
          <p:nvPr/>
        </p:nvSpPr>
        <p:spPr>
          <a:xfrm>
            <a:off x="3200400" y="1905000"/>
            <a:ext cx="76200" cy="381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Bracket 81"/>
          <p:cNvSpPr/>
          <p:nvPr/>
        </p:nvSpPr>
        <p:spPr>
          <a:xfrm>
            <a:off x="5181600" y="1905000"/>
            <a:ext cx="45719" cy="381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Left Bracket 82"/>
          <p:cNvSpPr/>
          <p:nvPr/>
        </p:nvSpPr>
        <p:spPr>
          <a:xfrm>
            <a:off x="3200400" y="3505200"/>
            <a:ext cx="45719" cy="381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Bracket 83"/>
          <p:cNvSpPr/>
          <p:nvPr/>
        </p:nvSpPr>
        <p:spPr>
          <a:xfrm>
            <a:off x="5410200" y="3505200"/>
            <a:ext cx="152400" cy="381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590800" y="3810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5" grpId="0" animBg="1"/>
      <p:bldP spid="29" grpId="0" animBg="1"/>
      <p:bldP spid="43" grpId="0" animBg="1"/>
      <p:bldP spid="34" grpId="0" animBg="1"/>
      <p:bldP spid="35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8" grpId="0"/>
      <p:bldP spid="59" grpId="0"/>
      <p:bldP spid="60" grpId="0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0" grpId="0" animBg="1"/>
      <p:bldP spid="71" grpId="0" animBg="1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1" grpId="0" animBg="1"/>
      <p:bldP spid="82" grpId="0" animBg="1"/>
      <p:bldP spid="83" grpId="0" animBg="1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31242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81534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</a:t>
            </a:r>
            <a:r>
              <a:rPr lang="en-US" sz="2800" b="1" dirty="0" smtClean="0"/>
              <a:t>‘T”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828800"/>
          <a:ext cx="8763001" cy="31627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1"/>
                <a:gridCol w="1844321"/>
                <a:gridCol w="811389"/>
                <a:gridCol w="973667"/>
                <a:gridCol w="933098"/>
                <a:gridCol w="1228725"/>
                <a:gridCol w="962025"/>
                <a:gridCol w="1095375"/>
              </a:tblGrid>
              <a:tr h="90629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জাঃপঃ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জাঃপঃ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40192">
                <a:tc rowSpan="3"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১/৬/১৮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১৪/৬/১৮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২২/৬/১৮</a:t>
                      </a:r>
                    </a:p>
                    <a:p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1/7/18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b/d</a:t>
                      </a:r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৬৫,০০০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৬৫০০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১৮৫০০ 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৫/৬/১৮ 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৮/৬/১৮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৩০/৬/১৮ 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c/d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১২,০০০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68,000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90,000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90,000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3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68,000</a:t>
                      </a:r>
                    </a:p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62800" y="228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“T”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762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43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1143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600201"/>
          <a:ext cx="8610600" cy="3429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66800"/>
                <a:gridCol w="1447800"/>
                <a:gridCol w="533400"/>
                <a:gridCol w="1295400"/>
                <a:gridCol w="1371600"/>
                <a:gridCol w="1480851"/>
                <a:gridCol w="1414749"/>
              </a:tblGrid>
              <a:tr h="595079">
                <a:tc rowSpan="2"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জাঃ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পঃ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জের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86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453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১/৬/১৮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৫/৬/১৮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৮/৬/১৮</a:t>
                      </a:r>
                    </a:p>
                    <a:p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১৪/৬/১৮</a:t>
                      </a:r>
                    </a:p>
                    <a:p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২২/৬/১৮</a:t>
                      </a:r>
                    </a:p>
                    <a:p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8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৬৫,০০০</a:t>
                      </a: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৬,৫০০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১৮,৫০০ 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১২,০০০ 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১০,০০০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৬৫,০০০ 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৫৩,০০০ 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৪৩,০০০ 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৪৯,৫০০ </a:t>
                      </a:r>
                    </a:p>
                    <a:p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৬৮,০০০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0" y="838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533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09600"/>
            <a:ext cx="2590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bliqueTopLef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86000"/>
            <a:ext cx="83058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সমস্যাটির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নগদান,ব্যাংক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পাওনাদার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62000"/>
            <a:ext cx="37338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lvl="1"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209800"/>
            <a:ext cx="54864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বশর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০১৮১৯৭৫১০৭১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basharlhsf@gmail.com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685800"/>
            <a:ext cx="42672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bliqueTopRigh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133600"/>
            <a:ext cx="6172200" cy="4278094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খতিয়ান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41148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RelaxedModerately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362200"/>
          <a:ext cx="8534400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/>
                <a:gridCol w="1219200"/>
                <a:gridCol w="990600"/>
                <a:gridCol w="1066800"/>
                <a:gridCol w="990600"/>
                <a:gridCol w="1371600"/>
                <a:gridCol w="914400"/>
                <a:gridCol w="914400"/>
              </a:tblGrid>
              <a:tr h="495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জাঃপৃঃ</a:t>
                      </a:r>
                      <a:r>
                        <a:rPr lang="en-US" sz="2400" dirty="0" smtClean="0"/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4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জাঃপৃঃ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346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524000"/>
            <a:ext cx="10668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1600200"/>
            <a:ext cx="12954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1600200"/>
            <a:ext cx="20574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457200"/>
            <a:ext cx="16002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800" b="1" dirty="0" smtClean="0"/>
              <a:t>“</a:t>
            </a:r>
            <a:r>
              <a:rPr lang="en-US" sz="3200" b="1" dirty="0" smtClean="0"/>
              <a:t>T</a:t>
            </a:r>
            <a:r>
              <a:rPr lang="en-US" sz="2800" b="1" dirty="0" smtClean="0"/>
              <a:t> “ </a:t>
            </a:r>
            <a:r>
              <a:rPr lang="en-US" sz="2800" b="1" dirty="0" err="1" smtClean="0"/>
              <a:t>ছক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133600"/>
          <a:ext cx="8305800" cy="2514600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251460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6098" y="2209800"/>
          <a:ext cx="8250702" cy="1066800"/>
        </p:xfrm>
        <a:graphic>
          <a:graphicData uri="http://schemas.openxmlformats.org/drawingml/2006/table">
            <a:tbl>
              <a:tblPr/>
              <a:tblGrid>
                <a:gridCol w="8250702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r>
                        <a:rPr lang="en-US" baseline="0" dirty="0" smtClean="0"/>
                        <a:t>  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133600"/>
          <a:ext cx="1219200" cy="251460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25146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0" y="2133600"/>
          <a:ext cx="1160585" cy="2514600"/>
        </p:xfrm>
        <a:graphic>
          <a:graphicData uri="http://schemas.openxmlformats.org/drawingml/2006/table">
            <a:tbl>
              <a:tblPr/>
              <a:tblGrid>
                <a:gridCol w="1160585"/>
              </a:tblGrid>
              <a:tr h="25146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4685903" y="3391297"/>
            <a:ext cx="2590800" cy="7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27432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67000" y="2362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জাঃপৃঃ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3000" y="22860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6600" y="2209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6553994" y="3658394"/>
            <a:ext cx="19050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2200" y="2819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43800" y="2819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81400" y="1219200"/>
            <a:ext cx="1981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762000"/>
            <a:ext cx="2362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6" grpId="0"/>
      <p:bldP spid="27" grpId="0"/>
      <p:bldP spid="29" grpId="1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914400"/>
            <a:ext cx="35052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2667000"/>
            <a:ext cx="34290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bliqueBottomLef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খতিয়ান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457200"/>
            <a:ext cx="30480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41910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590800"/>
            <a:ext cx="85344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“T” ও ‘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33400"/>
            <a:ext cx="42672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Relaxed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7696200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সম্পদ,দায়,মালিকানাস্বত্ব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আয়-ব্যয়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লাভ-ক্ষতির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সমূহকে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খতিয়ান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বা (Ledger)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457200"/>
            <a:ext cx="32766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209800"/>
            <a:ext cx="48768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খতিয়ান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309</Words>
  <Application>Microsoft Office PowerPoint</Application>
  <PresentationFormat>On-screen Show (4:3)</PresentationFormat>
  <Paragraphs>147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239</cp:revision>
  <dcterms:created xsi:type="dcterms:W3CDTF">2006-08-16T00:00:00Z</dcterms:created>
  <dcterms:modified xsi:type="dcterms:W3CDTF">2020-03-23T14:17:41Z</dcterms:modified>
</cp:coreProperties>
</file>