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9" r:id="rId10"/>
    <p:sldId id="270" r:id="rId11"/>
    <p:sldId id="267" r:id="rId12"/>
    <p:sldId id="268" r:id="rId13"/>
    <p:sldId id="271" r:id="rId14"/>
    <p:sldId id="272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6B"/>
    <a:srgbClr val="7B80DF"/>
    <a:srgbClr val="EAA0DF"/>
    <a:srgbClr val="D3765D"/>
    <a:srgbClr val="F5F7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20" autoAdjust="0"/>
  </p:normalViewPr>
  <p:slideViewPr>
    <p:cSldViewPr snapToGrid="0">
      <p:cViewPr varScale="1">
        <p:scale>
          <a:sx n="61" d="100"/>
          <a:sy n="61" d="100"/>
        </p:scale>
        <p:origin x="-59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1DDC1-4519-48D9-B8FD-4744004505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13F0AC-9BC2-4E58-B3C4-069E5CBB98A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গ্রামের</a:t>
          </a:r>
          <a:r>
            <a: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4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B84CE-C5D5-46AF-8601-9525B574BEBB}" type="parTrans" cxnId="{9BA9AAE6-6359-42A5-B667-D22294C7E0DB}">
      <dgm:prSet/>
      <dgm:spPr/>
      <dgm:t>
        <a:bodyPr/>
        <a:lstStyle/>
        <a:p>
          <a:endParaRPr lang="en-US" sz="3600"/>
        </a:p>
      </dgm:t>
    </dgm:pt>
    <dgm:pt modelId="{D521C7D6-2CF8-43EE-A17D-3E7912FF736B}" type="sibTrans" cxnId="{9BA9AAE6-6359-42A5-B667-D22294C7E0DB}">
      <dgm:prSet/>
      <dgm:spPr/>
      <dgm:t>
        <a:bodyPr/>
        <a:lstStyle/>
        <a:p>
          <a:endParaRPr lang="en-US" sz="3600"/>
        </a:p>
      </dgm:t>
    </dgm:pt>
    <dgm:pt modelId="{C3D5CA31-FDAE-4371-93E2-BA3B126D838E}">
      <dgm:prSet phldrT="[Text]" custT="1"/>
      <dgm:spPr>
        <a:solidFill>
          <a:srgbClr val="D3765D"/>
        </a:solidFill>
      </dgm:spPr>
      <dgm:t>
        <a:bodyPr/>
        <a:lstStyle/>
        <a:p>
          <a:r>
            <a:rPr lang="en-US" sz="4000" b="1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4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নির্ভর</a:t>
          </a:r>
          <a:endParaRPr lang="en-US" sz="4000" b="1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100AFB-3C0D-4142-8845-A5E0F1C353F7}" type="parTrans" cxnId="{941B6C13-79FB-47BC-8906-C3748A43043F}">
      <dgm:prSet custT="1"/>
      <dgm:spPr>
        <a:solidFill>
          <a:srgbClr val="7030A0"/>
        </a:solidFill>
      </dgm:spPr>
      <dgm:t>
        <a:bodyPr/>
        <a:lstStyle/>
        <a:p>
          <a:endParaRPr lang="en-US" sz="3600"/>
        </a:p>
      </dgm:t>
    </dgm:pt>
    <dgm:pt modelId="{486DB956-AABE-4D9E-B902-4C11D4C9B197}" type="sibTrans" cxnId="{941B6C13-79FB-47BC-8906-C3748A43043F}">
      <dgm:prSet/>
      <dgm:spPr/>
      <dgm:t>
        <a:bodyPr/>
        <a:lstStyle/>
        <a:p>
          <a:endParaRPr lang="en-US" sz="3600"/>
        </a:p>
      </dgm:t>
    </dgm:pt>
    <dgm:pt modelId="{38D88EF9-0BC2-42D0-9D39-2AC4AE726E0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যৌথ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F8AD49-94ED-46DF-83C7-F269B0D7FD7D}" type="parTrans" cxnId="{D46940D3-AFE7-4B9E-9E96-4A48975837A4}">
      <dgm:prSet custT="1"/>
      <dgm:spPr>
        <a:solidFill>
          <a:srgbClr val="7030A0"/>
        </a:solidFill>
      </dgm:spPr>
      <dgm:t>
        <a:bodyPr/>
        <a:lstStyle/>
        <a:p>
          <a:endParaRPr lang="en-US" sz="3600"/>
        </a:p>
      </dgm:t>
    </dgm:pt>
    <dgm:pt modelId="{59CF877B-6474-4417-8D0D-6EADC45A3FF1}" type="sibTrans" cxnId="{D46940D3-AFE7-4B9E-9E96-4A48975837A4}">
      <dgm:prSet/>
      <dgm:spPr/>
      <dgm:t>
        <a:bodyPr/>
        <a:lstStyle/>
        <a:p>
          <a:endParaRPr lang="en-US" sz="3600"/>
        </a:p>
      </dgm:t>
    </dgm:pt>
    <dgm:pt modelId="{13CE326F-CE7D-4730-9722-1FF9A41C24D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লোকের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বসবাস</a:t>
          </a:r>
          <a:endParaRPr lang="en-US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D2A11B-85D3-4DE6-8A04-E24583D66A65}" type="parTrans" cxnId="{09B178BB-C22C-4361-8CCB-43D2B990E478}">
      <dgm:prSet custT="1"/>
      <dgm:spPr>
        <a:solidFill>
          <a:srgbClr val="7030A0"/>
        </a:solidFill>
      </dgm:spPr>
      <dgm:t>
        <a:bodyPr/>
        <a:lstStyle/>
        <a:p>
          <a:endParaRPr lang="en-US" sz="3600"/>
        </a:p>
      </dgm:t>
    </dgm:pt>
    <dgm:pt modelId="{9F419267-95C1-44B2-AFEC-59CBE05F38E1}" type="sibTrans" cxnId="{09B178BB-C22C-4361-8CCB-43D2B990E478}">
      <dgm:prSet/>
      <dgm:spPr/>
      <dgm:t>
        <a:bodyPr/>
        <a:lstStyle/>
        <a:p>
          <a:endParaRPr lang="en-US" sz="3600"/>
        </a:p>
      </dgm:t>
    </dgm:pt>
    <dgm:pt modelId="{D13A012F-F155-446F-9434-5401F1BE3E8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endParaRPr lang="en-US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AF7BFA-0398-4ABE-B50B-42E9FDB3F8A0}" type="parTrans" cxnId="{BA3EB8D3-40DE-471E-921E-1A70F9240938}">
      <dgm:prSet custT="1"/>
      <dgm:spPr>
        <a:solidFill>
          <a:srgbClr val="7030A0"/>
        </a:solidFill>
      </dgm:spPr>
      <dgm:t>
        <a:bodyPr/>
        <a:lstStyle/>
        <a:p>
          <a:endParaRPr lang="en-US" sz="3600"/>
        </a:p>
      </dgm:t>
    </dgm:pt>
    <dgm:pt modelId="{22FC1CAF-5171-4BD2-8022-88CF40F1AC85}" type="sibTrans" cxnId="{BA3EB8D3-40DE-471E-921E-1A70F9240938}">
      <dgm:prSet/>
      <dgm:spPr/>
      <dgm:t>
        <a:bodyPr/>
        <a:lstStyle/>
        <a:p>
          <a:endParaRPr lang="en-US" sz="3600"/>
        </a:p>
      </dgm:t>
    </dgm:pt>
    <dgm:pt modelId="{F7B079FE-97C4-4CE2-BD03-C8EB7A4571D7}">
      <dgm:prSet phldrT="[Text]" custScaleX="141798" custScaleY="123232" custRadScaleRad="86872" custRadScaleInc="-7925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1692027-15F5-443B-8205-159571F12EB1}" type="parTrans" cxnId="{609A482B-6C02-4E14-94A4-5B7FB9B10F66}">
      <dgm:prSet/>
      <dgm:spPr/>
      <dgm:t>
        <a:bodyPr/>
        <a:lstStyle/>
        <a:p>
          <a:endParaRPr lang="en-US"/>
        </a:p>
      </dgm:t>
    </dgm:pt>
    <dgm:pt modelId="{2D69FFCE-AC72-43EE-8C65-3D185284CD80}" type="sibTrans" cxnId="{609A482B-6C02-4E14-94A4-5B7FB9B10F66}">
      <dgm:prSet/>
      <dgm:spPr/>
      <dgm:t>
        <a:bodyPr/>
        <a:lstStyle/>
        <a:p>
          <a:endParaRPr lang="en-US"/>
        </a:p>
      </dgm:t>
    </dgm:pt>
    <dgm:pt modelId="{8FF32D1D-893A-46F3-9047-DCD93A2FB100}">
      <dgm:prSet phldrT="[Text]" custT="1"/>
      <dgm:spPr>
        <a:solidFill>
          <a:srgbClr val="7B80DF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জোরালো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মিথস্ক্রিয়া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332FDC-5E2B-4BD4-B7C9-1AF7C66D35E1}" type="parTrans" cxnId="{7C4BFEE9-B76F-469E-AE1C-5817167F1E39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7DF4E535-3E9B-4884-B895-97602F760ADF}" type="sibTrans" cxnId="{7C4BFEE9-B76F-469E-AE1C-5817167F1E39}">
      <dgm:prSet/>
      <dgm:spPr/>
      <dgm:t>
        <a:bodyPr/>
        <a:lstStyle/>
        <a:p>
          <a:endParaRPr lang="en-US"/>
        </a:p>
      </dgm:t>
    </dgm:pt>
    <dgm:pt modelId="{3B58DF52-3031-4E83-A537-93B68F27246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D7CC0-1752-412E-A42F-58FB87E15ADB}" type="parTrans" cxnId="{B709504D-944A-4A8E-90FE-A967675158F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2F7E09E3-C3E4-44AE-9627-DA982E815888}" type="sibTrans" cxnId="{B709504D-944A-4A8E-90FE-A967675158FD}">
      <dgm:prSet/>
      <dgm:spPr/>
      <dgm:t>
        <a:bodyPr/>
        <a:lstStyle/>
        <a:p>
          <a:endParaRPr lang="en-US"/>
        </a:p>
      </dgm:t>
    </dgm:pt>
    <dgm:pt modelId="{DEB14EF3-C6EE-48C2-ACF4-E531E6DBC788}">
      <dgm:prSet phldrT="[Text]" custT="1"/>
      <dgm:spPr>
        <a:solidFill>
          <a:srgbClr val="EAA0DF"/>
        </a:solidFill>
      </dgm:spPr>
      <dgm:t>
        <a:bodyPr/>
        <a:lstStyle/>
        <a:p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মহাজনী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দাদন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03E2C7-FB0B-4A8B-9BAE-44880D06BC4E}" type="parTrans" cxnId="{A957E5D5-3838-4EE4-8122-D98E7A729588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E8D5DF14-7660-4D02-B554-1970B3511D7D}" type="sibTrans" cxnId="{A957E5D5-3838-4EE4-8122-D98E7A729588}">
      <dgm:prSet/>
      <dgm:spPr/>
      <dgm:t>
        <a:bodyPr/>
        <a:lstStyle/>
        <a:p>
          <a:endParaRPr lang="en-US"/>
        </a:p>
      </dgm:t>
    </dgm:pt>
    <dgm:pt modelId="{5B9AB78F-7B0B-4753-BA65-89B66045F639}" type="pres">
      <dgm:prSet presAssocID="{EC01DDC1-4519-48D9-B8FD-4744004505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4A4C6-1AC1-458C-B5B8-90CC840CF21A}" type="pres">
      <dgm:prSet presAssocID="{E113F0AC-9BC2-4E58-B3C4-069E5CBB98AE}" presName="centerShape" presStyleLbl="node0" presStyleIdx="0" presStyleCnt="1" custScaleX="123896" custScaleY="111814" custLinFactNeighborX="-2058" custLinFactNeighborY="6887"/>
      <dgm:spPr/>
      <dgm:t>
        <a:bodyPr/>
        <a:lstStyle/>
        <a:p>
          <a:endParaRPr lang="en-US"/>
        </a:p>
      </dgm:t>
    </dgm:pt>
    <dgm:pt modelId="{38E49C44-6054-4F49-8509-51869F67B9FE}" type="pres">
      <dgm:prSet presAssocID="{DF100AFB-3C0D-4142-8845-A5E0F1C353F7}" presName="parTrans" presStyleLbl="sibTrans2D1" presStyleIdx="0" presStyleCnt="7" custScaleY="131285"/>
      <dgm:spPr/>
      <dgm:t>
        <a:bodyPr/>
        <a:lstStyle/>
        <a:p>
          <a:endParaRPr lang="en-US"/>
        </a:p>
      </dgm:t>
    </dgm:pt>
    <dgm:pt modelId="{18B2FE64-8536-42FC-B891-4F9642234E90}" type="pres">
      <dgm:prSet presAssocID="{DF100AFB-3C0D-4142-8845-A5E0F1C353F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4E7693C-E588-4EE0-8FA5-C29CD8E9A4D2}" type="pres">
      <dgm:prSet presAssocID="{C3D5CA31-FDAE-4371-93E2-BA3B126D838E}" presName="node" presStyleLbl="node1" presStyleIdx="0" presStyleCnt="7" custScaleX="121699" custScaleY="111785" custRadScaleRad="95208" custRadScaleInc="-45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E6B16-D489-489B-A3DE-4F57A35A23D0}" type="pres">
      <dgm:prSet presAssocID="{71F8AD49-94ED-46DF-83C7-F269B0D7FD7D}" presName="parTrans" presStyleLbl="sibTrans2D1" presStyleIdx="1" presStyleCnt="7"/>
      <dgm:spPr/>
      <dgm:t>
        <a:bodyPr/>
        <a:lstStyle/>
        <a:p>
          <a:endParaRPr lang="en-US"/>
        </a:p>
      </dgm:t>
    </dgm:pt>
    <dgm:pt modelId="{0ADFDA49-75FE-4C56-8FF7-C248F86468E2}" type="pres">
      <dgm:prSet presAssocID="{71F8AD49-94ED-46DF-83C7-F269B0D7FD7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CF28483-23B4-486F-B0BA-EEC0AE576FD8}" type="pres">
      <dgm:prSet presAssocID="{38D88EF9-0BC2-42D0-9D39-2AC4AE726E03}" presName="node" presStyleLbl="node1" presStyleIdx="1" presStyleCnt="7" custScaleX="135686" custScaleY="129368" custRadScaleRad="154647" custRadScaleInc="7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9D6BC-A2DC-4F4B-9346-CA5FCF68A5FE}" type="pres">
      <dgm:prSet presAssocID="{05D2A11B-85D3-4DE6-8A04-E24583D66A6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3B23114-DCCA-42C5-BA5A-FB2FD7652451}" type="pres">
      <dgm:prSet presAssocID="{05D2A11B-85D3-4DE6-8A04-E24583D66A6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2AE35720-F593-4C72-AA9F-40A37040DD2B}" type="pres">
      <dgm:prSet presAssocID="{13CE326F-CE7D-4730-9722-1FF9A41C24D6}" presName="node" presStyleLbl="node1" presStyleIdx="2" presStyleCnt="7" custScaleX="141798" custScaleY="123232" custRadScaleRad="143040" custRadScaleInc="-57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1E5B7-08F3-4181-9339-858DA298902C}" type="pres">
      <dgm:prSet presAssocID="{68AF7BFA-0398-4ABE-B50B-42E9FDB3F8A0}" presName="parTrans" presStyleLbl="sibTrans2D1" presStyleIdx="3" presStyleCnt="7"/>
      <dgm:spPr/>
      <dgm:t>
        <a:bodyPr/>
        <a:lstStyle/>
        <a:p>
          <a:endParaRPr lang="en-US"/>
        </a:p>
      </dgm:t>
    </dgm:pt>
    <dgm:pt modelId="{1FF1115B-1E5A-4408-8A9B-428411357192}" type="pres">
      <dgm:prSet presAssocID="{68AF7BFA-0398-4ABE-B50B-42E9FDB3F8A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C292A20-A4C1-4CD8-AAA7-11506C6BF6D6}" type="pres">
      <dgm:prSet presAssocID="{D13A012F-F155-446F-9434-5401F1BE3E8E}" presName="node" presStyleLbl="node1" presStyleIdx="3" presStyleCnt="7" custScaleX="131270" custScaleY="118371" custRadScaleRad="146338" custRadScaleInc="-12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F0B7-6400-406F-947C-452F3CF6B0DD}" type="pres">
      <dgm:prSet presAssocID="{B8FD7CC0-1752-412E-A42F-58FB87E15ADB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688FF3C-AA3F-4011-84BB-24AA12917FDE}" type="pres">
      <dgm:prSet presAssocID="{B8FD7CC0-1752-412E-A42F-58FB87E15ADB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4C35BDB-7B25-4D31-80A4-92A421C3ABD6}" type="pres">
      <dgm:prSet presAssocID="{3B58DF52-3031-4E83-A537-93B68F272468}" presName="node" presStyleLbl="node1" presStyleIdx="4" presStyleCnt="7" custScaleX="147300" custRadScaleRad="150245" custRadScaleInc="114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0F1E1-CC82-4499-A6E0-B314525AAC93}" type="pres">
      <dgm:prSet presAssocID="{4403E2C7-FB0B-4A8B-9BAE-44880D06BC4E}" presName="parTrans" presStyleLbl="sibTrans2D1" presStyleIdx="5" presStyleCnt="7"/>
      <dgm:spPr/>
      <dgm:t>
        <a:bodyPr/>
        <a:lstStyle/>
        <a:p>
          <a:endParaRPr lang="en-US"/>
        </a:p>
      </dgm:t>
    </dgm:pt>
    <dgm:pt modelId="{104EB314-6310-47DF-8CAE-508D733154C8}" type="pres">
      <dgm:prSet presAssocID="{4403E2C7-FB0B-4A8B-9BAE-44880D06BC4E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C7184BF-D762-44A5-91A3-69AA6C35CCB9}" type="pres">
      <dgm:prSet presAssocID="{DEB14EF3-C6EE-48C2-ACF4-E531E6DBC788}" presName="node" presStyleLbl="node1" presStyleIdx="5" presStyleCnt="7" custScaleX="135342" custScaleY="125235" custRadScaleRad="157094" custRadScaleInc="27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C8966-47E1-44EF-BF25-08554D50A03E}" type="pres">
      <dgm:prSet presAssocID="{8F332FDC-5E2B-4BD4-B7C9-1AF7C66D35E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D1342A7C-A5DA-459F-8868-B62C4F0740C5}" type="pres">
      <dgm:prSet presAssocID="{8F332FDC-5E2B-4BD4-B7C9-1AF7C66D35E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554A0A6-DD1B-4AF6-9520-BAEF2C6C7F4F}" type="pres">
      <dgm:prSet presAssocID="{8FF32D1D-893A-46F3-9047-DCD93A2FB100}" presName="node" presStyleLbl="node1" presStyleIdx="6" presStyleCnt="7" custScaleX="155264" custScaleY="118789" custRadScaleRad="165664" custRadScaleInc="-4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9504D-944A-4A8E-90FE-A967675158FD}" srcId="{E113F0AC-9BC2-4E58-B3C4-069E5CBB98AE}" destId="{3B58DF52-3031-4E83-A537-93B68F272468}" srcOrd="4" destOrd="0" parTransId="{B8FD7CC0-1752-412E-A42F-58FB87E15ADB}" sibTransId="{2F7E09E3-C3E4-44AE-9627-DA982E815888}"/>
    <dgm:cxn modelId="{9CAFB861-3679-4F11-A941-8400112EBB5D}" type="presOf" srcId="{4403E2C7-FB0B-4A8B-9BAE-44880D06BC4E}" destId="{104EB314-6310-47DF-8CAE-508D733154C8}" srcOrd="1" destOrd="0" presId="urn:microsoft.com/office/officeart/2005/8/layout/radial5"/>
    <dgm:cxn modelId="{5FC2483B-E8D8-4495-BB6B-6C5FD7437695}" type="presOf" srcId="{8F332FDC-5E2B-4BD4-B7C9-1AF7C66D35E1}" destId="{D1342A7C-A5DA-459F-8868-B62C4F0740C5}" srcOrd="1" destOrd="0" presId="urn:microsoft.com/office/officeart/2005/8/layout/radial5"/>
    <dgm:cxn modelId="{25CD54DF-BDC5-4611-9D28-A24898ECEF68}" type="presOf" srcId="{38D88EF9-0BC2-42D0-9D39-2AC4AE726E03}" destId="{5CF28483-23B4-486F-B0BA-EEC0AE576FD8}" srcOrd="0" destOrd="0" presId="urn:microsoft.com/office/officeart/2005/8/layout/radial5"/>
    <dgm:cxn modelId="{7C4BFEE9-B76F-469E-AE1C-5817167F1E39}" srcId="{E113F0AC-9BC2-4E58-B3C4-069E5CBB98AE}" destId="{8FF32D1D-893A-46F3-9047-DCD93A2FB100}" srcOrd="6" destOrd="0" parTransId="{8F332FDC-5E2B-4BD4-B7C9-1AF7C66D35E1}" sibTransId="{7DF4E535-3E9B-4884-B895-97602F760ADF}"/>
    <dgm:cxn modelId="{609A482B-6C02-4E14-94A4-5B7FB9B10F66}" srcId="{EC01DDC1-4519-48D9-B8FD-4744004505FE}" destId="{F7B079FE-97C4-4CE2-BD03-C8EB7A4571D7}" srcOrd="1" destOrd="0" parTransId="{61692027-15F5-443B-8205-159571F12EB1}" sibTransId="{2D69FFCE-AC72-43EE-8C65-3D185284CD80}"/>
    <dgm:cxn modelId="{7EB06A86-E1BF-4AB3-952B-D4836D8DE457}" type="presOf" srcId="{05D2A11B-85D3-4DE6-8A04-E24583D66A65}" destId="{8CE9D6BC-A2DC-4F4B-9346-CA5FCF68A5FE}" srcOrd="0" destOrd="0" presId="urn:microsoft.com/office/officeart/2005/8/layout/radial5"/>
    <dgm:cxn modelId="{09B178BB-C22C-4361-8CCB-43D2B990E478}" srcId="{E113F0AC-9BC2-4E58-B3C4-069E5CBB98AE}" destId="{13CE326F-CE7D-4730-9722-1FF9A41C24D6}" srcOrd="2" destOrd="0" parTransId="{05D2A11B-85D3-4DE6-8A04-E24583D66A65}" sibTransId="{9F419267-95C1-44B2-AFEC-59CBE05F38E1}"/>
    <dgm:cxn modelId="{964DB096-42BE-4B5E-BCC2-8699F700554D}" type="presOf" srcId="{68AF7BFA-0398-4ABE-B50B-42E9FDB3F8A0}" destId="{1FF1115B-1E5A-4408-8A9B-428411357192}" srcOrd="1" destOrd="0" presId="urn:microsoft.com/office/officeart/2005/8/layout/radial5"/>
    <dgm:cxn modelId="{B921220E-9C72-4A7F-9107-D4BAF65E60B4}" type="presOf" srcId="{3B58DF52-3031-4E83-A537-93B68F272468}" destId="{74C35BDB-7B25-4D31-80A4-92A421C3ABD6}" srcOrd="0" destOrd="0" presId="urn:microsoft.com/office/officeart/2005/8/layout/radial5"/>
    <dgm:cxn modelId="{9BA9AAE6-6359-42A5-B667-D22294C7E0DB}" srcId="{EC01DDC1-4519-48D9-B8FD-4744004505FE}" destId="{E113F0AC-9BC2-4E58-B3C4-069E5CBB98AE}" srcOrd="0" destOrd="0" parTransId="{395B84CE-C5D5-46AF-8601-9525B574BEBB}" sibTransId="{D521C7D6-2CF8-43EE-A17D-3E7912FF736B}"/>
    <dgm:cxn modelId="{A957E5D5-3838-4EE4-8122-D98E7A729588}" srcId="{E113F0AC-9BC2-4E58-B3C4-069E5CBB98AE}" destId="{DEB14EF3-C6EE-48C2-ACF4-E531E6DBC788}" srcOrd="5" destOrd="0" parTransId="{4403E2C7-FB0B-4A8B-9BAE-44880D06BC4E}" sibTransId="{E8D5DF14-7660-4D02-B554-1970B3511D7D}"/>
    <dgm:cxn modelId="{055AEC46-3EDF-4F91-B21B-EBC7228E74C3}" type="presOf" srcId="{C3D5CA31-FDAE-4371-93E2-BA3B126D838E}" destId="{14E7693C-E588-4EE0-8FA5-C29CD8E9A4D2}" srcOrd="0" destOrd="0" presId="urn:microsoft.com/office/officeart/2005/8/layout/radial5"/>
    <dgm:cxn modelId="{95C0410C-F418-4C0F-B9C2-694AE19DD864}" type="presOf" srcId="{68AF7BFA-0398-4ABE-B50B-42E9FDB3F8A0}" destId="{DDC1E5B7-08F3-4181-9339-858DA298902C}" srcOrd="0" destOrd="0" presId="urn:microsoft.com/office/officeart/2005/8/layout/radial5"/>
    <dgm:cxn modelId="{049B8750-B2D7-4667-8FCD-A2D1057DDB2C}" type="presOf" srcId="{D13A012F-F155-446F-9434-5401F1BE3E8E}" destId="{DC292A20-A4C1-4CD8-AAA7-11506C6BF6D6}" srcOrd="0" destOrd="0" presId="urn:microsoft.com/office/officeart/2005/8/layout/radial5"/>
    <dgm:cxn modelId="{A98F8B94-3D0A-459E-84CD-9E22BFD032C6}" type="presOf" srcId="{4403E2C7-FB0B-4A8B-9BAE-44880D06BC4E}" destId="{98A0F1E1-CC82-4499-A6E0-B314525AAC93}" srcOrd="0" destOrd="0" presId="urn:microsoft.com/office/officeart/2005/8/layout/radial5"/>
    <dgm:cxn modelId="{89CE6A9A-A960-4DBF-A8C6-529E39BFA784}" type="presOf" srcId="{DEB14EF3-C6EE-48C2-ACF4-E531E6DBC788}" destId="{EC7184BF-D762-44A5-91A3-69AA6C35CCB9}" srcOrd="0" destOrd="0" presId="urn:microsoft.com/office/officeart/2005/8/layout/radial5"/>
    <dgm:cxn modelId="{B0356890-FE87-4C67-A36E-0BD3C0245362}" type="presOf" srcId="{8F332FDC-5E2B-4BD4-B7C9-1AF7C66D35E1}" destId="{E0DC8966-47E1-44EF-BF25-08554D50A03E}" srcOrd="0" destOrd="0" presId="urn:microsoft.com/office/officeart/2005/8/layout/radial5"/>
    <dgm:cxn modelId="{394E2810-86D6-403C-ADC6-44A55CEEF879}" type="presOf" srcId="{71F8AD49-94ED-46DF-83C7-F269B0D7FD7D}" destId="{BDBE6B16-D489-489B-A3DE-4F57A35A23D0}" srcOrd="0" destOrd="0" presId="urn:microsoft.com/office/officeart/2005/8/layout/radial5"/>
    <dgm:cxn modelId="{6418AE57-E56E-4BCB-8E57-13A94132DD56}" type="presOf" srcId="{EC01DDC1-4519-48D9-B8FD-4744004505FE}" destId="{5B9AB78F-7B0B-4753-BA65-89B66045F639}" srcOrd="0" destOrd="0" presId="urn:microsoft.com/office/officeart/2005/8/layout/radial5"/>
    <dgm:cxn modelId="{A0A24F96-6E0D-4709-AB19-609E3A73B5D2}" type="presOf" srcId="{DF100AFB-3C0D-4142-8845-A5E0F1C353F7}" destId="{18B2FE64-8536-42FC-B891-4F9642234E90}" srcOrd="1" destOrd="0" presId="urn:microsoft.com/office/officeart/2005/8/layout/radial5"/>
    <dgm:cxn modelId="{F8B1D15D-40EA-41C1-B074-7D2AC369848F}" type="presOf" srcId="{DF100AFB-3C0D-4142-8845-A5E0F1C353F7}" destId="{38E49C44-6054-4F49-8509-51869F67B9FE}" srcOrd="0" destOrd="0" presId="urn:microsoft.com/office/officeart/2005/8/layout/radial5"/>
    <dgm:cxn modelId="{BA3EB8D3-40DE-471E-921E-1A70F9240938}" srcId="{E113F0AC-9BC2-4E58-B3C4-069E5CBB98AE}" destId="{D13A012F-F155-446F-9434-5401F1BE3E8E}" srcOrd="3" destOrd="0" parTransId="{68AF7BFA-0398-4ABE-B50B-42E9FDB3F8A0}" sibTransId="{22FC1CAF-5171-4BD2-8022-88CF40F1AC85}"/>
    <dgm:cxn modelId="{FDFD657D-282A-4CF1-A377-6E3CE7C61B97}" type="presOf" srcId="{13CE326F-CE7D-4730-9722-1FF9A41C24D6}" destId="{2AE35720-F593-4C72-AA9F-40A37040DD2B}" srcOrd="0" destOrd="0" presId="urn:microsoft.com/office/officeart/2005/8/layout/radial5"/>
    <dgm:cxn modelId="{132A8D6F-A07C-49A0-ACD9-1F180D16D2CC}" type="presOf" srcId="{B8FD7CC0-1752-412E-A42F-58FB87E15ADB}" destId="{9688FF3C-AA3F-4011-84BB-24AA12917FDE}" srcOrd="1" destOrd="0" presId="urn:microsoft.com/office/officeart/2005/8/layout/radial5"/>
    <dgm:cxn modelId="{039B580F-9F01-45F8-97FE-14B1597B12D4}" type="presOf" srcId="{E113F0AC-9BC2-4E58-B3C4-069E5CBB98AE}" destId="{D114A4C6-1AC1-458C-B5B8-90CC840CF21A}" srcOrd="0" destOrd="0" presId="urn:microsoft.com/office/officeart/2005/8/layout/radial5"/>
    <dgm:cxn modelId="{941B6C13-79FB-47BC-8906-C3748A43043F}" srcId="{E113F0AC-9BC2-4E58-B3C4-069E5CBB98AE}" destId="{C3D5CA31-FDAE-4371-93E2-BA3B126D838E}" srcOrd="0" destOrd="0" parTransId="{DF100AFB-3C0D-4142-8845-A5E0F1C353F7}" sibTransId="{486DB956-AABE-4D9E-B902-4C11D4C9B197}"/>
    <dgm:cxn modelId="{1A8A583D-8D89-4008-A567-CE227C5AC848}" type="presOf" srcId="{8FF32D1D-893A-46F3-9047-DCD93A2FB100}" destId="{8554A0A6-DD1B-4AF6-9520-BAEF2C6C7F4F}" srcOrd="0" destOrd="0" presId="urn:microsoft.com/office/officeart/2005/8/layout/radial5"/>
    <dgm:cxn modelId="{D46940D3-AFE7-4B9E-9E96-4A48975837A4}" srcId="{E113F0AC-9BC2-4E58-B3C4-069E5CBB98AE}" destId="{38D88EF9-0BC2-42D0-9D39-2AC4AE726E03}" srcOrd="1" destOrd="0" parTransId="{71F8AD49-94ED-46DF-83C7-F269B0D7FD7D}" sibTransId="{59CF877B-6474-4417-8D0D-6EADC45A3FF1}"/>
    <dgm:cxn modelId="{8A6E8A94-A432-4B83-98FD-148C4A2CB862}" type="presOf" srcId="{05D2A11B-85D3-4DE6-8A04-E24583D66A65}" destId="{73B23114-DCCA-42C5-BA5A-FB2FD7652451}" srcOrd="1" destOrd="0" presId="urn:microsoft.com/office/officeart/2005/8/layout/radial5"/>
    <dgm:cxn modelId="{AC67C742-DB01-4EC3-BCCF-6E73F6C26EE2}" type="presOf" srcId="{71F8AD49-94ED-46DF-83C7-F269B0D7FD7D}" destId="{0ADFDA49-75FE-4C56-8FF7-C248F86468E2}" srcOrd="1" destOrd="0" presId="urn:microsoft.com/office/officeart/2005/8/layout/radial5"/>
    <dgm:cxn modelId="{367EBBFC-7FB3-4D80-85F0-CCC5417AE8CB}" type="presOf" srcId="{B8FD7CC0-1752-412E-A42F-58FB87E15ADB}" destId="{C866F0B7-6400-406F-947C-452F3CF6B0DD}" srcOrd="0" destOrd="0" presId="urn:microsoft.com/office/officeart/2005/8/layout/radial5"/>
    <dgm:cxn modelId="{890FB484-59D8-4F04-8D87-F4388623C1AE}" type="presParOf" srcId="{5B9AB78F-7B0B-4753-BA65-89B66045F639}" destId="{D114A4C6-1AC1-458C-B5B8-90CC840CF21A}" srcOrd="0" destOrd="0" presId="urn:microsoft.com/office/officeart/2005/8/layout/radial5"/>
    <dgm:cxn modelId="{2F6B5C00-2A17-4A52-A9D7-C0E83C9FF2DB}" type="presParOf" srcId="{5B9AB78F-7B0B-4753-BA65-89B66045F639}" destId="{38E49C44-6054-4F49-8509-51869F67B9FE}" srcOrd="1" destOrd="0" presId="urn:microsoft.com/office/officeart/2005/8/layout/radial5"/>
    <dgm:cxn modelId="{7359B77B-CEFE-43DC-93B8-D0B69984B9B8}" type="presParOf" srcId="{38E49C44-6054-4F49-8509-51869F67B9FE}" destId="{18B2FE64-8536-42FC-B891-4F9642234E90}" srcOrd="0" destOrd="0" presId="urn:microsoft.com/office/officeart/2005/8/layout/radial5"/>
    <dgm:cxn modelId="{3301F5E2-AD95-441D-90D1-8439EF6B1F4B}" type="presParOf" srcId="{5B9AB78F-7B0B-4753-BA65-89B66045F639}" destId="{14E7693C-E588-4EE0-8FA5-C29CD8E9A4D2}" srcOrd="2" destOrd="0" presId="urn:microsoft.com/office/officeart/2005/8/layout/radial5"/>
    <dgm:cxn modelId="{1340003A-9C48-4383-98F0-EC1882C61DB0}" type="presParOf" srcId="{5B9AB78F-7B0B-4753-BA65-89B66045F639}" destId="{BDBE6B16-D489-489B-A3DE-4F57A35A23D0}" srcOrd="3" destOrd="0" presId="urn:microsoft.com/office/officeart/2005/8/layout/radial5"/>
    <dgm:cxn modelId="{3900D14E-4BD7-424A-B708-5B58DD096095}" type="presParOf" srcId="{BDBE6B16-D489-489B-A3DE-4F57A35A23D0}" destId="{0ADFDA49-75FE-4C56-8FF7-C248F86468E2}" srcOrd="0" destOrd="0" presId="urn:microsoft.com/office/officeart/2005/8/layout/radial5"/>
    <dgm:cxn modelId="{82E137E6-DDB8-4359-B7F1-7B8F0100DE3A}" type="presParOf" srcId="{5B9AB78F-7B0B-4753-BA65-89B66045F639}" destId="{5CF28483-23B4-486F-B0BA-EEC0AE576FD8}" srcOrd="4" destOrd="0" presId="urn:microsoft.com/office/officeart/2005/8/layout/radial5"/>
    <dgm:cxn modelId="{61F1416A-2946-4DBB-8BD6-434E6702A765}" type="presParOf" srcId="{5B9AB78F-7B0B-4753-BA65-89B66045F639}" destId="{8CE9D6BC-A2DC-4F4B-9346-CA5FCF68A5FE}" srcOrd="5" destOrd="0" presId="urn:microsoft.com/office/officeart/2005/8/layout/radial5"/>
    <dgm:cxn modelId="{B3BAF497-4912-4DB5-8430-9740AB26786A}" type="presParOf" srcId="{8CE9D6BC-A2DC-4F4B-9346-CA5FCF68A5FE}" destId="{73B23114-DCCA-42C5-BA5A-FB2FD7652451}" srcOrd="0" destOrd="0" presId="urn:microsoft.com/office/officeart/2005/8/layout/radial5"/>
    <dgm:cxn modelId="{F14BA96C-61FF-4235-B471-C783D9AA92F4}" type="presParOf" srcId="{5B9AB78F-7B0B-4753-BA65-89B66045F639}" destId="{2AE35720-F593-4C72-AA9F-40A37040DD2B}" srcOrd="6" destOrd="0" presId="urn:microsoft.com/office/officeart/2005/8/layout/radial5"/>
    <dgm:cxn modelId="{F987F882-C067-49AB-9C60-592BCEBBFCFC}" type="presParOf" srcId="{5B9AB78F-7B0B-4753-BA65-89B66045F639}" destId="{DDC1E5B7-08F3-4181-9339-858DA298902C}" srcOrd="7" destOrd="0" presId="urn:microsoft.com/office/officeart/2005/8/layout/radial5"/>
    <dgm:cxn modelId="{D9C35EE9-35DF-4CC8-9717-B121C2299092}" type="presParOf" srcId="{DDC1E5B7-08F3-4181-9339-858DA298902C}" destId="{1FF1115B-1E5A-4408-8A9B-428411357192}" srcOrd="0" destOrd="0" presId="urn:microsoft.com/office/officeart/2005/8/layout/radial5"/>
    <dgm:cxn modelId="{3C19980F-6028-478B-8334-6423824C6DC3}" type="presParOf" srcId="{5B9AB78F-7B0B-4753-BA65-89B66045F639}" destId="{DC292A20-A4C1-4CD8-AAA7-11506C6BF6D6}" srcOrd="8" destOrd="0" presId="urn:microsoft.com/office/officeart/2005/8/layout/radial5"/>
    <dgm:cxn modelId="{24E747F2-B5EF-4494-B22F-529524A4FCFF}" type="presParOf" srcId="{5B9AB78F-7B0B-4753-BA65-89B66045F639}" destId="{C866F0B7-6400-406F-947C-452F3CF6B0DD}" srcOrd="9" destOrd="0" presId="urn:microsoft.com/office/officeart/2005/8/layout/radial5"/>
    <dgm:cxn modelId="{7536A706-A7D7-42E9-92CD-BC081B87CD9E}" type="presParOf" srcId="{C866F0B7-6400-406F-947C-452F3CF6B0DD}" destId="{9688FF3C-AA3F-4011-84BB-24AA12917FDE}" srcOrd="0" destOrd="0" presId="urn:microsoft.com/office/officeart/2005/8/layout/radial5"/>
    <dgm:cxn modelId="{D8478331-47E1-4C1A-8B47-7BBC0964C306}" type="presParOf" srcId="{5B9AB78F-7B0B-4753-BA65-89B66045F639}" destId="{74C35BDB-7B25-4D31-80A4-92A421C3ABD6}" srcOrd="10" destOrd="0" presId="urn:microsoft.com/office/officeart/2005/8/layout/radial5"/>
    <dgm:cxn modelId="{51F8517C-4E96-40BB-92E8-1AEB22AFBF3E}" type="presParOf" srcId="{5B9AB78F-7B0B-4753-BA65-89B66045F639}" destId="{98A0F1E1-CC82-4499-A6E0-B314525AAC93}" srcOrd="11" destOrd="0" presId="urn:microsoft.com/office/officeart/2005/8/layout/radial5"/>
    <dgm:cxn modelId="{E623C060-4619-4846-A469-EF3DDFC13443}" type="presParOf" srcId="{98A0F1E1-CC82-4499-A6E0-B314525AAC93}" destId="{104EB314-6310-47DF-8CAE-508D733154C8}" srcOrd="0" destOrd="0" presId="urn:microsoft.com/office/officeart/2005/8/layout/radial5"/>
    <dgm:cxn modelId="{E31FFDAD-DC53-4469-97F1-DE09A07F0CAC}" type="presParOf" srcId="{5B9AB78F-7B0B-4753-BA65-89B66045F639}" destId="{EC7184BF-D762-44A5-91A3-69AA6C35CCB9}" srcOrd="12" destOrd="0" presId="urn:microsoft.com/office/officeart/2005/8/layout/radial5"/>
    <dgm:cxn modelId="{E87C68BE-478E-4431-8F4A-8DE58EAF739D}" type="presParOf" srcId="{5B9AB78F-7B0B-4753-BA65-89B66045F639}" destId="{E0DC8966-47E1-44EF-BF25-08554D50A03E}" srcOrd="13" destOrd="0" presId="urn:microsoft.com/office/officeart/2005/8/layout/radial5"/>
    <dgm:cxn modelId="{B1BBECC5-2DBF-4CB4-8C5E-5A1FA2CC0BEA}" type="presParOf" srcId="{E0DC8966-47E1-44EF-BF25-08554D50A03E}" destId="{D1342A7C-A5DA-459F-8868-B62C4F0740C5}" srcOrd="0" destOrd="0" presId="urn:microsoft.com/office/officeart/2005/8/layout/radial5"/>
    <dgm:cxn modelId="{D41F7A8F-B6A6-4E8A-B044-41ED38A245CB}" type="presParOf" srcId="{5B9AB78F-7B0B-4753-BA65-89B66045F639}" destId="{8554A0A6-DD1B-4AF6-9520-BAEF2C6C7F4F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4A4C6-1AC1-458C-B5B8-90CC840CF21A}">
      <dsp:nvSpPr>
        <dsp:cNvPr id="0" name=""/>
        <dsp:cNvSpPr/>
      </dsp:nvSpPr>
      <dsp:spPr>
        <a:xfrm>
          <a:off x="4736150" y="2886668"/>
          <a:ext cx="2436503" cy="219890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গ্রামের</a:t>
          </a:r>
          <a:r>
            <a:rPr lang="en-US" sz="4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4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2968" y="3208690"/>
        <a:ext cx="1722867" cy="1554858"/>
      </dsp:txXfrm>
    </dsp:sp>
    <dsp:sp modelId="{38E49C44-6054-4F49-8509-51869F67B9FE}">
      <dsp:nvSpPr>
        <dsp:cNvPr id="0" name=""/>
        <dsp:cNvSpPr/>
      </dsp:nvSpPr>
      <dsp:spPr>
        <a:xfrm rot="15710772">
          <a:off x="5521208" y="2046967"/>
          <a:ext cx="439775" cy="900821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5596530" y="2292430"/>
        <a:ext cx="307843" cy="540493"/>
      </dsp:txXfrm>
    </dsp:sp>
    <dsp:sp modelId="{14E7693C-E588-4EE0-8FA5-C29CD8E9A4D2}">
      <dsp:nvSpPr>
        <dsp:cNvPr id="0" name=""/>
        <dsp:cNvSpPr/>
      </dsp:nvSpPr>
      <dsp:spPr>
        <a:xfrm>
          <a:off x="4431069" y="52698"/>
          <a:ext cx="2210417" cy="2030349"/>
        </a:xfrm>
        <a:prstGeom prst="ellipse">
          <a:avLst/>
        </a:prstGeom>
        <a:solidFill>
          <a:srgbClr val="D376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4000" b="1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নির্ভর</a:t>
          </a:r>
          <a:endParaRPr lang="en-US" sz="4000" b="1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4777" y="350036"/>
        <a:ext cx="1563001" cy="1435673"/>
      </dsp:txXfrm>
    </dsp:sp>
    <dsp:sp modelId="{BDBE6B16-D489-489B-A3DE-4F57A35A23D0}">
      <dsp:nvSpPr>
        <dsp:cNvPr id="0" name=""/>
        <dsp:cNvSpPr/>
      </dsp:nvSpPr>
      <dsp:spPr>
        <a:xfrm rot="19271938">
          <a:off x="7102444" y="2270261"/>
          <a:ext cx="1118576" cy="68615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25156" y="2471986"/>
        <a:ext cx="912729" cy="411695"/>
      </dsp:txXfrm>
    </dsp:sp>
    <dsp:sp modelId="{5CF28483-23B4-486F-B0BA-EEC0AE576FD8}">
      <dsp:nvSpPr>
        <dsp:cNvPr id="0" name=""/>
        <dsp:cNvSpPr/>
      </dsp:nvSpPr>
      <dsp:spPr>
        <a:xfrm>
          <a:off x="8218550" y="0"/>
          <a:ext cx="2464462" cy="23497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যৌথ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endParaRPr lang="en-US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79462" y="344107"/>
        <a:ext cx="1742638" cy="1661494"/>
      </dsp:txXfrm>
    </dsp:sp>
    <dsp:sp modelId="{8CE9D6BC-A2DC-4F4B-9346-CA5FCF68A5FE}">
      <dsp:nvSpPr>
        <dsp:cNvPr id="0" name=""/>
        <dsp:cNvSpPr/>
      </dsp:nvSpPr>
      <dsp:spPr>
        <a:xfrm rot="21166676">
          <a:off x="7494485" y="3396042"/>
          <a:ext cx="818142" cy="68615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495302" y="3546212"/>
        <a:ext cx="612295" cy="411695"/>
      </dsp:txXfrm>
    </dsp:sp>
    <dsp:sp modelId="{2AE35720-F593-4C72-AA9F-40A37040DD2B}">
      <dsp:nvSpPr>
        <dsp:cNvPr id="0" name=""/>
        <dsp:cNvSpPr/>
      </dsp:nvSpPr>
      <dsp:spPr>
        <a:xfrm>
          <a:off x="8678762" y="2358573"/>
          <a:ext cx="2575474" cy="223826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লোকের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বসবাস</a:t>
          </a:r>
          <a:endParaRPr lang="en-US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55931" y="2686359"/>
        <a:ext cx="1821136" cy="1582688"/>
      </dsp:txXfrm>
    </dsp:sp>
    <dsp:sp modelId="{DDC1E5B7-08F3-4181-9339-858DA298902C}">
      <dsp:nvSpPr>
        <dsp:cNvPr id="0" name=""/>
        <dsp:cNvSpPr/>
      </dsp:nvSpPr>
      <dsp:spPr>
        <a:xfrm rot="1646139">
          <a:off x="7266200" y="4536740"/>
          <a:ext cx="819402" cy="68615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277776" y="4626549"/>
        <a:ext cx="613555" cy="411695"/>
      </dsp:txXfrm>
    </dsp:sp>
    <dsp:sp modelId="{DC292A20-A4C1-4CD8-AAA7-11506C6BF6D6}">
      <dsp:nvSpPr>
        <dsp:cNvPr id="0" name=""/>
        <dsp:cNvSpPr/>
      </dsp:nvSpPr>
      <dsp:spPr>
        <a:xfrm>
          <a:off x="8223580" y="4708037"/>
          <a:ext cx="2384254" cy="214997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endParaRPr lang="en-US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72746" y="5022893"/>
        <a:ext cx="1685922" cy="1520258"/>
      </dsp:txXfrm>
    </dsp:sp>
    <dsp:sp modelId="{C866F0B7-6400-406F-947C-452F3CF6B0DD}">
      <dsp:nvSpPr>
        <dsp:cNvPr id="0" name=""/>
        <dsp:cNvSpPr/>
      </dsp:nvSpPr>
      <dsp:spPr>
        <a:xfrm rot="8932945">
          <a:off x="3955940" y="4617578"/>
          <a:ext cx="768145" cy="68615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146977" y="4701619"/>
        <a:ext cx="562298" cy="411695"/>
      </dsp:txXfrm>
    </dsp:sp>
    <dsp:sp modelId="{74C35BDB-7B25-4D31-80A4-92A421C3ABD6}">
      <dsp:nvSpPr>
        <dsp:cNvPr id="0" name=""/>
        <dsp:cNvSpPr/>
      </dsp:nvSpPr>
      <dsp:spPr>
        <a:xfrm>
          <a:off x="1363640" y="5041701"/>
          <a:ext cx="2675407" cy="181629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5444" y="5307692"/>
        <a:ext cx="1891799" cy="1284316"/>
      </dsp:txXfrm>
    </dsp:sp>
    <dsp:sp modelId="{98A0F1E1-CC82-4499-A6E0-B314525AAC93}">
      <dsp:nvSpPr>
        <dsp:cNvPr id="0" name=""/>
        <dsp:cNvSpPr/>
      </dsp:nvSpPr>
      <dsp:spPr>
        <a:xfrm rot="10754603">
          <a:off x="3457952" y="3670044"/>
          <a:ext cx="903403" cy="68615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3663790" y="3805916"/>
        <a:ext cx="697556" cy="411695"/>
      </dsp:txXfrm>
    </dsp:sp>
    <dsp:sp modelId="{EC7184BF-D762-44A5-91A3-69AA6C35CCB9}">
      <dsp:nvSpPr>
        <dsp:cNvPr id="0" name=""/>
        <dsp:cNvSpPr/>
      </dsp:nvSpPr>
      <dsp:spPr>
        <a:xfrm>
          <a:off x="573805" y="2903624"/>
          <a:ext cx="2458214" cy="2274641"/>
        </a:xfrm>
        <a:prstGeom prst="ellipse">
          <a:avLst/>
        </a:prstGeom>
        <a:solidFill>
          <a:srgbClr val="EAA0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মহাজনী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দাদন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3802" y="3236737"/>
        <a:ext cx="1738220" cy="1608415"/>
      </dsp:txXfrm>
    </dsp:sp>
    <dsp:sp modelId="{E0DC8966-47E1-44EF-BF25-08554D50A03E}">
      <dsp:nvSpPr>
        <dsp:cNvPr id="0" name=""/>
        <dsp:cNvSpPr/>
      </dsp:nvSpPr>
      <dsp:spPr>
        <a:xfrm rot="12683261">
          <a:off x="3499167" y="2489374"/>
          <a:ext cx="1128623" cy="68615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3689952" y="2680210"/>
        <a:ext cx="922776" cy="411695"/>
      </dsp:txXfrm>
    </dsp:sp>
    <dsp:sp modelId="{8554A0A6-DD1B-4AF6-9520-BAEF2C6C7F4F}">
      <dsp:nvSpPr>
        <dsp:cNvPr id="0" name=""/>
        <dsp:cNvSpPr/>
      </dsp:nvSpPr>
      <dsp:spPr>
        <a:xfrm>
          <a:off x="614834" y="509896"/>
          <a:ext cx="2820057" cy="2157562"/>
        </a:xfrm>
        <a:prstGeom prst="ellipse">
          <a:avLst/>
        </a:prstGeom>
        <a:solidFill>
          <a:srgbClr val="7B80DF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জোরালো</a:t>
          </a:r>
          <a:r>
            <a:rPr lang="en-US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মিথস্ক্রিয়া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7822" y="825864"/>
        <a:ext cx="1994081" cy="152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A1459-044D-4768-9ED0-A2D8D467207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E174-FB4D-4640-BA70-493DB9652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26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E174-FB4D-4640-BA70-493DB9652D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0E92-F4FE-4F5C-A898-4C2EAF71428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79C1-CC09-4BB6-854E-C5840A436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LY (GIF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3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005360">
            <a:off x="1656511" y="848532"/>
            <a:ext cx="94839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13873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7" y="553387"/>
            <a:ext cx="3109271" cy="244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1" y="526704"/>
            <a:ext cx="2956026" cy="2568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04" y="536630"/>
            <a:ext cx="3224462" cy="249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7" y="3843924"/>
            <a:ext cx="3109271" cy="2332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468"/>
          <a:stretch/>
        </p:blipFill>
        <p:spPr>
          <a:xfrm>
            <a:off x="4465120" y="3697509"/>
            <a:ext cx="2956027" cy="2480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92"/>
          <a:stretch/>
        </p:blipFill>
        <p:spPr>
          <a:xfrm>
            <a:off x="8139942" y="3697509"/>
            <a:ext cx="3224462" cy="2480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5448" y="-149289"/>
            <a:ext cx="654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968" y="2923855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0337" y="2952631"/>
            <a:ext cx="280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6462" y="2923855"/>
            <a:ext cx="173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8667" y="6061488"/>
            <a:ext cx="12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হালচাষ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337" y="6106848"/>
            <a:ext cx="232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4032" y="6176654"/>
            <a:ext cx="180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25464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87" y="0"/>
            <a:ext cx="1196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44" y="1303877"/>
            <a:ext cx="11455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৮৪%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61" y="2673145"/>
            <a:ext cx="1166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যৌথভিত্তিক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কৃষিভিত্তিক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জীবনব্যবস্থার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772" y="3986918"/>
            <a:ext cx="11685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  ৯০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শহরায়নের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781" y="5657671"/>
            <a:ext cx="1166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9860395"/>
              </p:ext>
            </p:extLst>
          </p:nvPr>
        </p:nvGraphicFramePr>
        <p:xfrm>
          <a:off x="5517861" y="4791992"/>
          <a:ext cx="350064" cy="350064"/>
        </p:xfrm>
        <a:graphic>
          <a:graphicData uri="http://schemas.openxmlformats.org/presentationml/2006/ole">
            <p:oleObj spid="_x0000_s1051" name="Equation" r:id="rId3" imgW="75960" imgH="759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9578342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3549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0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9678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লোকরীতি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21" y="3903511"/>
            <a:ext cx="1203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03674"/>
            <a:ext cx="12031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স্তরবিন্যাসঃ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উচ্চবিত্ত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নিম্নবিত্ত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6840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268584112"/>
              </p:ext>
            </p:extLst>
          </p:nvPr>
        </p:nvGraphicFramePr>
        <p:xfrm>
          <a:off x="0" y="0"/>
          <a:ext cx="12192000" cy="701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1161696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14A4C6-1AC1-458C-B5B8-90CC840CF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D114A4C6-1AC1-458C-B5B8-90CC840CF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114A4C6-1AC1-458C-B5B8-90CC840CF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114A4C6-1AC1-458C-B5B8-90CC840CF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D114A4C6-1AC1-458C-B5B8-90CC840CF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E49C44-6054-4F49-8509-51869F67B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8E49C44-6054-4F49-8509-51869F67B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8E49C44-6054-4F49-8509-51869F67B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38E49C44-6054-4F49-8509-51869F67B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38E49C44-6054-4F49-8509-51869F67B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E7693C-E588-4EE0-8FA5-C29CD8E9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4E7693C-E588-4EE0-8FA5-C29CD8E9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4E7693C-E588-4EE0-8FA5-C29CD8E9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4E7693C-E588-4EE0-8FA5-C29CD8E9A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14E7693C-E588-4EE0-8FA5-C29CD8E9A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E6B16-D489-489B-A3DE-4F57A35A2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BDBE6B16-D489-489B-A3DE-4F57A35A2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DBE6B16-D489-489B-A3DE-4F57A35A2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DBE6B16-D489-489B-A3DE-4F57A35A2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BDBE6B16-D489-489B-A3DE-4F57A35A2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F28483-23B4-486F-B0BA-EEC0AE57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CF28483-23B4-486F-B0BA-EEC0AE57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CF28483-23B4-486F-B0BA-EEC0AE57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CF28483-23B4-486F-B0BA-EEC0AE576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5CF28483-23B4-486F-B0BA-EEC0AE576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9D6BC-A2DC-4F4B-9346-CA5FCF68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CE9D6BC-A2DC-4F4B-9346-CA5FCF68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CE9D6BC-A2DC-4F4B-9346-CA5FCF68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8CE9D6BC-A2DC-4F4B-9346-CA5FCF68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8CE9D6BC-A2DC-4F4B-9346-CA5FCF68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35720-F593-4C72-AA9F-40A37040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2AE35720-F593-4C72-AA9F-40A37040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2AE35720-F593-4C72-AA9F-40A37040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2AE35720-F593-4C72-AA9F-40A37040D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2AE35720-F593-4C72-AA9F-40A37040D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C1E5B7-08F3-4181-9339-858DA2989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DC1E5B7-08F3-4181-9339-858DA2989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DDC1E5B7-08F3-4181-9339-858DA2989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DDC1E5B7-08F3-4181-9339-858DA2989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DDC1E5B7-08F3-4181-9339-858DA2989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292A20-A4C1-4CD8-AAA7-11506C6BF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DC292A20-A4C1-4CD8-AAA7-11506C6BF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DC292A20-A4C1-4CD8-AAA7-11506C6BF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DC292A20-A4C1-4CD8-AAA7-11506C6BF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DC292A20-A4C1-4CD8-AAA7-11506C6BF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66F0B7-6400-406F-947C-452F3CF6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C866F0B7-6400-406F-947C-452F3CF6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C866F0B7-6400-406F-947C-452F3CF6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C866F0B7-6400-406F-947C-452F3CF6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C866F0B7-6400-406F-947C-452F3CF6B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35BDB-7B25-4D31-80A4-92A421C3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74C35BDB-7B25-4D31-80A4-92A421C3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74C35BDB-7B25-4D31-80A4-92A421C3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74C35BDB-7B25-4D31-80A4-92A421C3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74C35BDB-7B25-4D31-80A4-92A421C3A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A0F1E1-CC82-4499-A6E0-B314525AA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98A0F1E1-CC82-4499-A6E0-B314525AA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98A0F1E1-CC82-4499-A6E0-B314525AA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98A0F1E1-CC82-4499-A6E0-B314525AA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98A0F1E1-CC82-4499-A6E0-B314525AA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7184BF-D762-44A5-91A3-69AA6C35C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EC7184BF-D762-44A5-91A3-69AA6C35C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EC7184BF-D762-44A5-91A3-69AA6C35C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EC7184BF-D762-44A5-91A3-69AA6C35C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EC7184BF-D762-44A5-91A3-69AA6C35C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DC8966-47E1-44EF-BF25-08554D50A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E0DC8966-47E1-44EF-BF25-08554D50A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E0DC8966-47E1-44EF-BF25-08554D50A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E0DC8966-47E1-44EF-BF25-08554D50A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graphicEl>
                                              <a:dgm id="{E0DC8966-47E1-44EF-BF25-08554D50A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54A0A6-DD1B-4AF6-9520-BAEF2C6C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8554A0A6-DD1B-4AF6-9520-BAEF2C6C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8554A0A6-DD1B-4AF6-9520-BAEF2C6C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8554A0A6-DD1B-4AF6-9520-BAEF2C6C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graphicEl>
                                              <a:dgm id="{8554A0A6-DD1B-4AF6-9520-BAEF2C6C7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440" y="-168443"/>
            <a:ext cx="5888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784" y="5272238"/>
            <a:ext cx="8625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80A8FC-E784-46F1-B9DC-6B10ADDB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1213104"/>
            <a:ext cx="5181600" cy="3730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79759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6B">
              <a:alpha val="9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9496" y="-2665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7011"/>
            <a:ext cx="10684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স্যান্ডারসন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প্রধাণত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380" y="1960624"/>
            <a:ext cx="9970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৩টি         খ) ৪টি        গ) ৫টি         ঘ) ২টি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190" y="2018981"/>
            <a:ext cx="68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190" y="2744360"/>
            <a:ext cx="107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0862" y="3583307"/>
            <a:ext cx="1020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৭৪%        খ) ৮৬%       গ) ৮৪%       ঘ) ৯০%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2652" y="3601932"/>
            <a:ext cx="60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90" y="4266888"/>
            <a:ext cx="11053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2012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নাগাদ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609" y="5537329"/>
            <a:ext cx="9785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৮৪.৯০%                           খ) ৭১.৯০%    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৮১.৯০ %                          ঘ)৭৪.৯০%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5627577"/>
            <a:ext cx="54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4289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063" y="-46893"/>
            <a:ext cx="521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1" y="4797262"/>
            <a:ext cx="12179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1116" y="1569660"/>
            <a:ext cx="6817895" cy="231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205789" y="772832"/>
            <a:ext cx="7892715" cy="902734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2582779" y="3881517"/>
            <a:ext cx="7138737" cy="385011"/>
          </a:xfrm>
          <a:prstGeom prst="flowChart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54788"/>
              </p:ext>
            </p:extLst>
          </p:nvPr>
        </p:nvGraphicFramePr>
        <p:xfrm>
          <a:off x="7026443" y="2091555"/>
          <a:ext cx="12352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47"/>
                <a:gridCol w="411747"/>
                <a:gridCol w="411747"/>
              </a:tblGrid>
              <a:tr h="312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27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27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27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499811" y="4282570"/>
            <a:ext cx="1732547" cy="25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8463" y="4539916"/>
            <a:ext cx="1235241" cy="23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692619"/>
              </p:ext>
            </p:extLst>
          </p:nvPr>
        </p:nvGraphicFramePr>
        <p:xfrm>
          <a:off x="4989095" y="1816368"/>
          <a:ext cx="962526" cy="211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63"/>
                <a:gridCol w="481263"/>
              </a:tblGrid>
              <a:tr h="2112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079331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erfly5(GIF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307" y="-216977"/>
            <a:ext cx="13777385" cy="9190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260244">
            <a:off x="-289211" y="707958"/>
            <a:ext cx="62125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 smtClean="0">
                <a:solidFill>
                  <a:schemeClr val="tx2">
                    <a:lumMod val="50000"/>
                  </a:schemeClr>
                </a:solidFill>
                <a:latin typeface="Broadway" panose="04040905080B02020502" pitchFamily="82" charset="0"/>
                <a:ea typeface="Yu Gothic UI Semilight" panose="020B0400000000000000" pitchFamily="34" charset="-128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chemeClr val="tx2">
                  <a:lumMod val="50000"/>
                </a:schemeClr>
              </a:solidFill>
              <a:latin typeface="Broadway" panose="04040905080B02020502" pitchFamily="82" charset="0"/>
              <a:ea typeface="Yu Gothic UI Semilight" panose="020B0400000000000000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39290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23561" y="172278"/>
            <a:ext cx="6917635" cy="6685722"/>
          </a:xfrm>
          <a:prstGeom prst="rightArrowCallout">
            <a:avLst/>
          </a:prstGeom>
          <a:solidFill>
            <a:srgbClr val="FFFF00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21984"/>
            <a:ext cx="47484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পুঠিয়া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পুঠিয়া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8995"/>
            <a:ext cx="5181601" cy="6309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3" t="9774" r="7900" b="4297"/>
          <a:stretch/>
        </p:blipFill>
        <p:spPr>
          <a:xfrm>
            <a:off x="7283117" y="531888"/>
            <a:ext cx="4666963" cy="584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7994741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7182679" y="374073"/>
            <a:ext cx="4565976" cy="5888181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5647" y="-5417"/>
            <a:ext cx="69070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।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তারিখঃ২3/০৩/২০২০খ্রি.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62" t="5354" r="13642" b="4221"/>
          <a:stretch/>
        </p:blipFill>
        <p:spPr>
          <a:xfrm>
            <a:off x="7794914" y="983673"/>
            <a:ext cx="3414567" cy="4682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9734532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29184" y="1"/>
            <a:ext cx="11491755" cy="6215270"/>
          </a:xfrm>
          <a:prstGeom prst="wedgeEllipseCallout">
            <a:avLst/>
          </a:prstGeom>
          <a:solidFill>
            <a:srgbClr val="EAA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8871" y="1317796"/>
            <a:ext cx="97027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17010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5753" y="331457"/>
            <a:ext cx="11240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ধারণাঃ</a:t>
            </a:r>
            <a:endParaRPr lang="en-US" sz="7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ঘিরেই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09394574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40932"/>
            <a:ext cx="6109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024" y="1572107"/>
            <a:ext cx="864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,’’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অন্তরঙ্গ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46" y="5625025"/>
            <a:ext cx="716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ব্রুনার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113953"/>
            <a:ext cx="2565800" cy="283279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1720988">
            <a:off x="7204410" y="231148"/>
            <a:ext cx="1846823" cy="1349426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024" y="2946752"/>
            <a:ext cx="11057263" cy="2205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81" y="3267324"/>
            <a:ext cx="2989870" cy="2357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00" y="3341586"/>
            <a:ext cx="2941981" cy="2292948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 rot="20739985">
            <a:off x="2444975" y="3374590"/>
            <a:ext cx="3047248" cy="188904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16257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366" y="3995678"/>
            <a:ext cx="5706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স্যান্ডারসন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88" y="2023687"/>
            <a:ext cx="1131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পরিবেষ্টিত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" t="4789" r="2103"/>
          <a:stretch/>
        </p:blipFill>
        <p:spPr>
          <a:xfrm>
            <a:off x="6155635" y="410294"/>
            <a:ext cx="2756453" cy="127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09" t="11744" r="-1" b="14315"/>
          <a:stretch/>
        </p:blipFill>
        <p:spPr>
          <a:xfrm>
            <a:off x="8839200" y="404439"/>
            <a:ext cx="2226367" cy="1278587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 rot="20729749">
            <a:off x="3163852" y="-301619"/>
            <a:ext cx="2789843" cy="1967637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617" y="3828103"/>
            <a:ext cx="11092070" cy="1493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72"/>
          <a:stretch/>
        </p:blipFill>
        <p:spPr>
          <a:xfrm>
            <a:off x="8216348" y="3970225"/>
            <a:ext cx="3538332" cy="2671425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2077746">
            <a:off x="5724939" y="4161183"/>
            <a:ext cx="2226365" cy="1842052"/>
          </a:xfrm>
          <a:prstGeom prst="cloud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82899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" y="333292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052" y="1281485"/>
            <a:ext cx="11873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97" y="1779687"/>
            <a:ext cx="119031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প্রাচুর্যপূর্ণ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বঞ্চনায়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গ্রামগুলো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শ্রীহীন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41680"/>
            <a:ext cx="11873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7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15330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7051730" y="2247254"/>
            <a:ext cx="1038386" cy="790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631742">
            <a:off x="5594890" y="3270142"/>
            <a:ext cx="1038386" cy="790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3998564" y="2169761"/>
            <a:ext cx="1038386" cy="7904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322363" y="1293112"/>
            <a:ext cx="3869637" cy="2441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45394" y="4541986"/>
            <a:ext cx="4505738" cy="19896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-46382" y="1417982"/>
            <a:ext cx="3856383" cy="2398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966251" y="1816885"/>
            <a:ext cx="2279374" cy="144655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46381" y="225287"/>
            <a:ext cx="13523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জনসংখার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স্যান্ডারসন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গ্রামগুলোকে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ভাকরেছেন।যথাঃ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20" y="1662997"/>
            <a:ext cx="3869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(Micro Village): ৫০০জনের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7259" y="4536487"/>
            <a:ext cx="361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Meso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Village): ৫০০থেকে ১২০০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6969" y="1463142"/>
            <a:ext cx="391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(Macro Village): 1200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২৫০০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3513" y="1955585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80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45798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18" grpId="0" animBg="1"/>
      <p:bldP spid="17" grpId="0" animBg="1"/>
      <p:bldP spid="16" grpId="0" animBg="1"/>
      <p:bldP spid="4" grpId="0" animBg="1"/>
      <p:bldP spid="11" grpId="0"/>
      <p:bldP spid="13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666</Words>
  <Application>Microsoft Office PowerPoint</Application>
  <PresentationFormat>Custom</PresentationFormat>
  <Paragraphs>82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 10</cp:lastModifiedBy>
  <cp:revision>146</cp:revision>
  <dcterms:created xsi:type="dcterms:W3CDTF">2020-03-19T12:01:51Z</dcterms:created>
  <dcterms:modified xsi:type="dcterms:W3CDTF">2020-03-23T14:29:49Z</dcterms:modified>
</cp:coreProperties>
</file>