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7" r:id="rId3"/>
    <p:sldId id="259" r:id="rId4"/>
    <p:sldId id="276" r:id="rId5"/>
    <p:sldId id="258" r:id="rId6"/>
    <p:sldId id="261" r:id="rId7"/>
    <p:sldId id="262" r:id="rId8"/>
    <p:sldId id="256" r:id="rId9"/>
    <p:sldId id="263" r:id="rId10"/>
    <p:sldId id="264" r:id="rId11"/>
    <p:sldId id="265" r:id="rId12"/>
    <p:sldId id="267" r:id="rId13"/>
    <p:sldId id="268" r:id="rId14"/>
    <p:sldId id="269" r:id="rId15"/>
    <p:sldId id="272" r:id="rId16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2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1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0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7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9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9470C94-BCDA-45F2-9A3E-1D42731E9C7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7402B5D2-AFFC-49F9-902D-4AA42BB34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8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598A39"/>
            </a:gs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620CB6-EDF1-4E8B-A7D6-8FC0F422D03B}"/>
              </a:ext>
            </a:extLst>
          </p:cNvPr>
          <p:cNvSpPr/>
          <p:nvPr userDrawn="1"/>
        </p:nvSpPr>
        <p:spPr>
          <a:xfrm>
            <a:off x="0" y="0"/>
            <a:ext cx="11430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6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tmp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2A03316-9B95-4604-8543-9E8C7417E3DF}"/>
              </a:ext>
            </a:extLst>
          </p:cNvPr>
          <p:cNvSpPr txBox="1"/>
          <p:nvPr/>
        </p:nvSpPr>
        <p:spPr>
          <a:xfrm>
            <a:off x="520904" y="391767"/>
            <a:ext cx="10388192" cy="12464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5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7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FB4F67-4D07-45A4-936E-60B51DC9F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04" y="1638262"/>
            <a:ext cx="10388192" cy="501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31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0D8BD14-9D99-44C0-B74B-4CD9FB9AE44F}"/>
              </a:ext>
            </a:extLst>
          </p:cNvPr>
          <p:cNvSpPr txBox="1"/>
          <p:nvPr/>
        </p:nvSpPr>
        <p:spPr>
          <a:xfrm>
            <a:off x="3539511" y="492265"/>
            <a:ext cx="3438063" cy="707886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করো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BA32C2-2CBB-4EFA-9DF3-B63BFB4F2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124" y="1498716"/>
            <a:ext cx="2171356" cy="2168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72D98B-FE9F-4949-8120-5F15D81738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42" y="1548395"/>
            <a:ext cx="2455664" cy="2168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92E30E-4B51-410E-97D1-C4145C6F9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88" y="1638944"/>
            <a:ext cx="2194162" cy="216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20F723D-8998-4A91-A7C4-80538FCA63B6}"/>
              </a:ext>
            </a:extLst>
          </p:cNvPr>
          <p:cNvSpPr txBox="1"/>
          <p:nvPr/>
        </p:nvSpPr>
        <p:spPr>
          <a:xfrm>
            <a:off x="2156666" y="4270327"/>
            <a:ext cx="7002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কী অনেকদিন সংরক্ষণ করা য়ায় 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79CD4A-C32E-40AA-A8A0-D49456CDE035}"/>
              </a:ext>
            </a:extLst>
          </p:cNvPr>
          <p:cNvSpPr txBox="1"/>
          <p:nvPr/>
        </p:nvSpPr>
        <p:spPr>
          <a:xfrm>
            <a:off x="2855563" y="4193790"/>
            <a:ext cx="5889593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375" dirty="0">
                <a:latin typeface="NikoshBAN" panose="02000000000000000000" pitchFamily="2" charset="0"/>
                <a:cs typeface="NikoshBAN" panose="02000000000000000000" pitchFamily="2" charset="0"/>
              </a:rPr>
              <a:t>বেশিদিন ভালো থাকে না। পচে যায়।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E37E70-29CA-4248-8FAF-509AF99AC76D}"/>
              </a:ext>
            </a:extLst>
          </p:cNvPr>
          <p:cNvSpPr txBox="1"/>
          <p:nvPr/>
        </p:nvSpPr>
        <p:spPr>
          <a:xfrm>
            <a:off x="1210979" y="3922083"/>
            <a:ext cx="91787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এগুলো দীর্ঘদিন তাজা রাখার জন্য ফরমালিন ব্যবহার করা হয়। আবার ফল পাকানোর জন্য কার্বাইড ব্যবহার করা হয়। এসব রাসায়নিক পদার্থ শরীরের ক্ষতি করে।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8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028195-A250-4641-8561-BA729D9D0686}"/>
              </a:ext>
            </a:extLst>
          </p:cNvPr>
          <p:cNvSpPr txBox="1"/>
          <p:nvPr/>
        </p:nvSpPr>
        <p:spPr>
          <a:xfrm>
            <a:off x="3351513" y="2054806"/>
            <a:ext cx="4140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প্রশ্নটির উত্তর লিখ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7DB1F-49B6-4D65-8B12-F64E0E309DFF}"/>
              </a:ext>
            </a:extLst>
          </p:cNvPr>
          <p:cNvSpPr txBox="1"/>
          <p:nvPr/>
        </p:nvSpPr>
        <p:spPr>
          <a:xfrm>
            <a:off x="1460837" y="3485258"/>
            <a:ext cx="796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দ্রব্য দিয়ে ফল পাকালে কী  কী ক্ষতি হয়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BCF046B7-C65E-464E-9E57-0C1F9571DBDF}"/>
              </a:ext>
            </a:extLst>
          </p:cNvPr>
          <p:cNvSpPr/>
          <p:nvPr/>
        </p:nvSpPr>
        <p:spPr>
          <a:xfrm>
            <a:off x="4449668" y="90838"/>
            <a:ext cx="3890768" cy="1602685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একককাজ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4F03C5-A95B-4516-A1EE-2CFBA9A846F4}"/>
              </a:ext>
            </a:extLst>
          </p:cNvPr>
          <p:cNvSpPr txBox="1"/>
          <p:nvPr/>
        </p:nvSpPr>
        <p:spPr>
          <a:xfrm>
            <a:off x="3369485" y="598622"/>
            <a:ext cx="531028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সারসংক্ষেপ আলোচনা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254CA1-DBBA-4833-A28D-A40DD1B72C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096" y="2434286"/>
            <a:ext cx="3107531" cy="3107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D2A8502-88BB-4980-B63F-A9DC00719E2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8756"/>
            <a:ext cx="2954041" cy="2039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5D5457-234C-4CBF-A64A-39D8EAAEEBE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775"/>
            <a:ext cx="2868097" cy="1864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EC852E-6BAF-4C99-8A79-8ECDD0CAB4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201" y="1744394"/>
            <a:ext cx="4202011" cy="454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197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6101DA-24D3-409A-BE42-3A556E3921B8}"/>
              </a:ext>
            </a:extLst>
          </p:cNvPr>
          <p:cNvSpPr/>
          <p:nvPr/>
        </p:nvSpPr>
        <p:spPr>
          <a:xfrm>
            <a:off x="4174637" y="667388"/>
            <a:ext cx="23759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  <a:extLst>
              <a:ext uri="{FF2B5EF4-FFF2-40B4-BE49-F238E27FC236}">
                <a16:creationId xmlns:a16="http://schemas.microsoft.com/office/drawing/2014/main" id="{E97FACE6-D6C4-4C0D-A886-78F54C12D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962649"/>
              </p:ext>
            </p:extLst>
          </p:nvPr>
        </p:nvGraphicFramePr>
        <p:xfrm>
          <a:off x="4369291" y="2719400"/>
          <a:ext cx="2691418" cy="227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9291" y="2719400"/>
                        <a:ext cx="2691418" cy="2270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12502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9CC473E-705C-460A-990F-91743333947B}"/>
              </a:ext>
            </a:extLst>
          </p:cNvPr>
          <p:cNvSpPr txBox="1"/>
          <p:nvPr/>
        </p:nvSpPr>
        <p:spPr>
          <a:xfrm>
            <a:off x="1375123" y="3197786"/>
            <a:ext cx="8679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যেসব খাবার খাও তার মধ্য থেকে কৃত্রিম রং মেশানো খাবারের তালিকা তৈরি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FAFE0E-8693-45F4-98C3-C92F6D5C680F}"/>
              </a:ext>
            </a:extLst>
          </p:cNvPr>
          <p:cNvSpPr/>
          <p:nvPr/>
        </p:nvSpPr>
        <p:spPr>
          <a:xfrm>
            <a:off x="4167142" y="986043"/>
            <a:ext cx="29017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01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645352-DDD9-424B-81F6-26439EFE3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72" y="558944"/>
            <a:ext cx="9533863" cy="574011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CEF1A0C-4DA2-429F-A42A-F20557E4D293}"/>
              </a:ext>
            </a:extLst>
          </p:cNvPr>
          <p:cNvSpPr txBox="1"/>
          <p:nvPr/>
        </p:nvSpPr>
        <p:spPr>
          <a:xfrm>
            <a:off x="232176" y="558944"/>
            <a:ext cx="100012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4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BE094-5699-4FC6-8D77-FF7DE0D5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4C51B-A48A-4FF8-93BA-89D3C15BE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5B8D6-9BE9-4833-806E-7003CB5013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জিন্নাত রেহেনা মিতালী </a:t>
            </a:r>
          </a:p>
          <a:p>
            <a:pPr marL="0" indent="0" algn="ctr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marL="0" indent="0" algn="ctr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 নং বনগ্রাম সরকারি প্রাথমিক বিদ্যালয় </a:t>
            </a:r>
          </a:p>
          <a:p>
            <a:pPr marL="0" indent="0" algn="ctr">
              <a:buNone/>
            </a:pP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কটিয়াদি, কিশোরগঞ্জ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3F47F6-7899-4763-B92D-CDD98B4F3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5001" y="1681163"/>
            <a:ext cx="4930676" cy="823912"/>
          </a:xfrm>
        </p:spPr>
        <p:txBody>
          <a:bodyPr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30A788-D180-4D45-9CBE-B6A5D39560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n-IN" sz="3200" dirty="0"/>
              <a:t>বিষয়ঃ প্রাথমিক বিজ্ঞান </a:t>
            </a:r>
          </a:p>
          <a:p>
            <a:pPr marL="0" indent="0" algn="ctr">
              <a:buNone/>
            </a:pPr>
            <a:r>
              <a:rPr lang="bn-IN" sz="3200" dirty="0"/>
              <a:t>শ্রেণিঃ পঞ্চম </a:t>
            </a:r>
          </a:p>
          <a:p>
            <a:pPr marL="0" indent="0" algn="ctr">
              <a:buNone/>
            </a:pPr>
            <a:r>
              <a:rPr lang="bn-IN" sz="3200" dirty="0"/>
              <a:t>অধ্যায়ঃ ৬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399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F3790D4-1A66-4334-843E-F7BAEEADF201}"/>
              </a:ext>
            </a:extLst>
          </p:cNvPr>
          <p:cNvSpPr txBox="1"/>
          <p:nvPr/>
        </p:nvSpPr>
        <p:spPr>
          <a:xfrm>
            <a:off x="4092525" y="734987"/>
            <a:ext cx="285791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ACD6D7-FE99-44AE-9121-831304EC5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" y="1869936"/>
            <a:ext cx="5523419" cy="3325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D402C5-F462-47DF-A010-AD6D09C406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483" y="1869935"/>
            <a:ext cx="5564954" cy="3325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422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14D315F-C266-4330-866D-B4D2C07DF369}"/>
              </a:ext>
            </a:extLst>
          </p:cNvPr>
          <p:cNvSpPr txBox="1"/>
          <p:nvPr/>
        </p:nvSpPr>
        <p:spPr>
          <a:xfrm>
            <a:off x="4286041" y="1483132"/>
            <a:ext cx="285791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B1EA2-3661-42A2-A603-49D98F1FEDD4}"/>
              </a:ext>
            </a:extLst>
          </p:cNvPr>
          <p:cNvSpPr txBox="1"/>
          <p:nvPr/>
        </p:nvSpPr>
        <p:spPr>
          <a:xfrm>
            <a:off x="3151909" y="3083873"/>
            <a:ext cx="5126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সুস্থ জীবনের জন্য খাদ্য</a:t>
            </a:r>
            <a:endParaRPr lang="en-US" sz="54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5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A8B267E-0285-4619-B180-E169770139D0}"/>
              </a:ext>
            </a:extLst>
          </p:cNvPr>
          <p:cNvSpPr txBox="1"/>
          <p:nvPr/>
        </p:nvSpPr>
        <p:spPr>
          <a:xfrm>
            <a:off x="757859" y="1597729"/>
            <a:ext cx="9914281" cy="366254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কৃত্রিম রং ব্যবহার করা খাদ্যের নাম বলতে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৮.৩.২ যেসব খাদ্যে রাসায়নিক দ্রব্য মেশানো হয় তাদের নাম বলতে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৮.৩.৩ খাদ্যে কৃ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দ্রব্যের ব্যবহারের ক্ষতিকর দিক বর্ণনা করতে পারবে।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৮.৩.৪ রাসায়নিক দ্রব্য ব্যবহার করে ফল পাকানোর অপকারিতা বর্ণনা করতে  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5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F57B9EF-0DE8-4E82-B69A-7698B7D64951}"/>
              </a:ext>
            </a:extLst>
          </p:cNvPr>
          <p:cNvSpPr txBox="1"/>
          <p:nvPr/>
        </p:nvSpPr>
        <p:spPr>
          <a:xfrm>
            <a:off x="321089" y="603712"/>
            <a:ext cx="1015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করো। কোনগুলো স্বাস্থ্যসম্মত এবং স্বাস্থ্যসম্মত নয় এই দুই শ্রেণিতে ভাগ করে ছকে লিখ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910D58-168F-4116-A3C0-01C638CA04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9" y="2610243"/>
            <a:ext cx="2009180" cy="1810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8344E82-5014-4C90-A18A-9B7B1AEAB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449" y="4502438"/>
            <a:ext cx="1980108" cy="1785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5EC506-137C-40A9-8964-CE706A93E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509" y="4480912"/>
            <a:ext cx="2050982" cy="18289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8CD6A47-7665-4793-AF29-C6BF94DDB3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86" y="2610243"/>
            <a:ext cx="2050983" cy="1810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A86C190-B463-468E-916F-7CEB3BB08A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670" y="4540131"/>
            <a:ext cx="2070827" cy="176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D557A3-F658-4B07-BC13-7330A39CA6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43" y="4513748"/>
            <a:ext cx="1967378" cy="1818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5950565-6422-4938-BEE9-71A228E0F3C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952" y="2594805"/>
            <a:ext cx="2009180" cy="1773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C7F9B5-3458-4E54-AAAA-12F69B78FAC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32" y="2610243"/>
            <a:ext cx="2009180" cy="17859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BAB4E2-2663-4971-9860-9379D00845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74" y="2586885"/>
            <a:ext cx="2112629" cy="18334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6362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271610-BE62-490C-AD62-761A8BF46C63}"/>
              </a:ext>
            </a:extLst>
          </p:cNvPr>
          <p:cNvSpPr txBox="1"/>
          <p:nvPr/>
        </p:nvSpPr>
        <p:spPr>
          <a:xfrm>
            <a:off x="2385283" y="1895269"/>
            <a:ext cx="7375663" cy="646331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ছকের মতো খাতায় একটি ছক তৈরি করো।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87AC179-4E49-42C3-88A8-491BFEB1E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0382"/>
              </p:ext>
            </p:extLst>
          </p:nvPr>
        </p:nvGraphicFramePr>
        <p:xfrm>
          <a:off x="2385283" y="3040321"/>
          <a:ext cx="7620000" cy="24179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3534659937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4532560"/>
                    </a:ext>
                  </a:extLst>
                </a:gridCol>
              </a:tblGrid>
              <a:tr h="946561">
                <a:tc>
                  <a:txBody>
                    <a:bodyPr/>
                    <a:lstStyle/>
                    <a:p>
                      <a:pPr algn="ctr"/>
                      <a:r>
                        <a:rPr lang="bn-IN" sz="3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স্বাস্থ্যসম্মত</a:t>
                      </a:r>
                      <a:endParaRPr lang="en-US" sz="3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4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স্বাস্থ্যসম্মত নয়</a:t>
                      </a:r>
                      <a:endParaRPr lang="en-US" sz="3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85725" marR="85725" marT="42863" marB="42863"/>
                </a:tc>
                <a:extLst>
                  <a:ext uri="{0D108BD9-81ED-4DB2-BD59-A6C34878D82A}">
                    <a16:rowId xmlns:a16="http://schemas.microsoft.com/office/drawing/2014/main" val="4015836713"/>
                  </a:ext>
                </a:extLst>
              </a:tr>
              <a:tr h="147138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25" marR="85725" marT="42863" marB="42863"/>
                </a:tc>
                <a:extLst>
                  <a:ext uri="{0D108BD9-81ED-4DB2-BD59-A6C34878D82A}">
                    <a16:rowId xmlns:a16="http://schemas.microsoft.com/office/drawing/2014/main" val="789462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7638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1FE587AB-C6FA-46B8-B910-39979A087B13}"/>
              </a:ext>
            </a:extLst>
          </p:cNvPr>
          <p:cNvSpPr/>
          <p:nvPr/>
        </p:nvSpPr>
        <p:spPr>
          <a:xfrm>
            <a:off x="3690844" y="685320"/>
            <a:ext cx="4048312" cy="1602685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798FE-3330-4777-9AE6-C18F482C5B1A}"/>
              </a:ext>
            </a:extLst>
          </p:cNvPr>
          <p:cNvSpPr txBox="1"/>
          <p:nvPr/>
        </p:nvSpPr>
        <p:spPr>
          <a:xfrm>
            <a:off x="1385455" y="2588236"/>
            <a:ext cx="821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১.“স্বাস্থ্যসম্মত” খাবারগুলো আমাদের শরীরের কী কী উপকার করে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07C6D6-A817-407D-B00E-A15076403E5E}"/>
              </a:ext>
            </a:extLst>
          </p:cNvPr>
          <p:cNvSpPr txBox="1"/>
          <p:nvPr/>
        </p:nvSpPr>
        <p:spPr>
          <a:xfrm>
            <a:off x="1505030" y="4088796"/>
            <a:ext cx="821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২.“স্বাস্থ্যসম্মত নয়” খাবারগুলো আমাদের শরীরের কী কী ক্ষতি করে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8794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16F071-568C-4ACF-9F13-634930532FBB}"/>
              </a:ext>
            </a:extLst>
          </p:cNvPr>
          <p:cNvSpPr txBox="1"/>
          <p:nvPr/>
        </p:nvSpPr>
        <p:spPr>
          <a:xfrm>
            <a:off x="3573632" y="455653"/>
            <a:ext cx="3366573" cy="707886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 করো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A7E5FD-2920-4F2C-B7D2-919E5D0F94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66" y="1526007"/>
            <a:ext cx="2149718" cy="2191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079AE8-36F1-4670-AE8D-2144AE8330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46" y="1483023"/>
            <a:ext cx="2426678" cy="2191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DFCC28-B1F7-48C8-BBC8-829EEB50D70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5" y="1586513"/>
            <a:ext cx="2213459" cy="2191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E21D02-5D8B-4CD9-9314-CB40CF92EEDB}"/>
              </a:ext>
            </a:extLst>
          </p:cNvPr>
          <p:cNvSpPr txBox="1"/>
          <p:nvPr/>
        </p:nvSpPr>
        <p:spPr>
          <a:xfrm>
            <a:off x="1463472" y="4102199"/>
            <a:ext cx="8664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খাবারগুলোকে আকর্ষণীয় করার জন্য কৃত্রিম রং মেশানো হয়। এছাড়া বিভিন্ন রাসায়নিক পদার্থ মেশানো হয়।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E6DD6-1786-4B27-8EC5-564C9CACE30B}"/>
              </a:ext>
            </a:extLst>
          </p:cNvPr>
          <p:cNvSpPr txBox="1"/>
          <p:nvPr/>
        </p:nvSpPr>
        <p:spPr>
          <a:xfrm>
            <a:off x="3573632" y="4626271"/>
            <a:ext cx="65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আকর্ষণীয় ও লোভনীয়।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6263E-7349-4726-A033-4404A2A44563}"/>
              </a:ext>
            </a:extLst>
          </p:cNvPr>
          <p:cNvSpPr txBox="1"/>
          <p:nvPr/>
        </p:nvSpPr>
        <p:spPr>
          <a:xfrm>
            <a:off x="3277778" y="4421683"/>
            <a:ext cx="65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এই খাবারগুলো দেখতে কেমন লাগে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556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1|1.9|1.6|1.5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1|1|1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8|0.9|0.8|0.9|0.9|1|0.8|0.8|1.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279</Words>
  <Application>Microsoft Office PowerPoint</Application>
  <PresentationFormat>Custom</PresentationFormat>
  <Paragraphs>42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Package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Shahrina Bin Sweety</dc:creator>
  <cp:lastModifiedBy>DELL</cp:lastModifiedBy>
  <cp:revision>157</cp:revision>
  <dcterms:created xsi:type="dcterms:W3CDTF">2019-08-16T14:06:41Z</dcterms:created>
  <dcterms:modified xsi:type="dcterms:W3CDTF">2020-03-23T12:57:25Z</dcterms:modified>
</cp:coreProperties>
</file>