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0" r:id="rId1"/>
    <p:sldMasterId id="2147484257" r:id="rId2"/>
    <p:sldMasterId id="2147484269" r:id="rId3"/>
    <p:sldMasterId id="2147484281" r:id="rId4"/>
  </p:sldMasterIdLst>
  <p:notesMasterIdLst>
    <p:notesMasterId r:id="rId19"/>
  </p:notesMasterIdLst>
  <p:sldIdLst>
    <p:sldId id="279" r:id="rId5"/>
    <p:sldId id="277" r:id="rId6"/>
    <p:sldId id="267" r:id="rId7"/>
    <p:sldId id="269" r:id="rId8"/>
    <p:sldId id="270" r:id="rId9"/>
    <p:sldId id="259" r:id="rId10"/>
    <p:sldId id="260" r:id="rId11"/>
    <p:sldId id="280" r:id="rId12"/>
    <p:sldId id="281" r:id="rId13"/>
    <p:sldId id="282" r:id="rId14"/>
    <p:sldId id="275" r:id="rId15"/>
    <p:sldId id="274" r:id="rId16"/>
    <p:sldId id="266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4C196-B089-4C28-A491-4F44FEE9EC9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687CF-3A5E-4A1F-8324-25C02E6CA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19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E6-26B0-4184-8262-7E56671BFC0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6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687CF-3A5E-4A1F-8324-25C02E6CAF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7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8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41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7370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11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7828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81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2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38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66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5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80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19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0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97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10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65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09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02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74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03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320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2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77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755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38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66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42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77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203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201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580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269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7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89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826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548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414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554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32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178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721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84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963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9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8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80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3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5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8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252" r:id="rId12"/>
    <p:sldLayoutId id="2147484253" r:id="rId13"/>
    <p:sldLayoutId id="2147484254" r:id="rId14"/>
    <p:sldLayoutId id="2147484255" r:id="rId15"/>
    <p:sldLayoutId id="21474842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1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97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1" y="136478"/>
            <a:ext cx="8784608" cy="6588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9425" y="2701637"/>
            <a:ext cx="4160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শুভ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সকাল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3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3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6732" y="642036"/>
            <a:ext cx="7239000" cy="64633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অংশগ্রহণ করে নির্ধারিত কাজ সম্পন্ন </a:t>
            </a:r>
            <a:r>
              <a:rPr lang="bn-BD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104504"/>
            <a:ext cx="1894114" cy="1876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74321" y="4930258"/>
            <a:ext cx="8699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 দলে ভাগ করে দেব। চিত্রটি আঁকবে প্রত্যেকের খাতায় অনুশীলন করবে। না পারলে সহযোগিতা করবো। 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1669" y="2839816"/>
            <a:ext cx="7947212" cy="156966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bn-BD" sz="48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পেন্সিল কম্পাসের সাহায্যে একটি বৃত্ত আঁক এবং বৃত্তের বিভিন্ন অংশগুলো চিহ্নিত কর। </a:t>
            </a:r>
            <a:endParaRPr lang="en-US" sz="48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62058" y="1507790"/>
            <a:ext cx="23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০৮ মিনিট</a:t>
            </a:r>
            <a:endParaRPr lang="en-US" sz="32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6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8549"/>
            <a:ext cx="914399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 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১১০ </a:t>
            </a:r>
            <a:r>
              <a:rPr lang="bn-BD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 খোল এবং নীরবে পাঠ করো...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925" y="5838468"/>
            <a:ext cx="195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481" y="4483986"/>
            <a:ext cx="195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033" y="5123328"/>
            <a:ext cx="195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028" y="3908206"/>
            <a:ext cx="195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240" y="3261522"/>
            <a:ext cx="195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2683" y="2579390"/>
            <a:ext cx="1757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 বিন্দু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0936" y="2579390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 বিন্দুকে কেন্দ্র করে বৃত্ত অঙ্কিত হয় 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6320" y="3271337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বিন্দুকে কেন্দ্র করে অঙ্কিত বক্র রেখা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39764" y="3916796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 কেন্দ্রগামি সরল রেখা বা জ্যা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66654" y="4495020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 পরিধির রেখার দুইটি সংযোজক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3204" y="5127032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 হতে পরিধি সমান দূরত্ব 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3541" y="5839726"/>
            <a:ext cx="608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 পরিধির একটি অংশ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481219"/>
            <a:ext cx="3913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আরো জেনে নিই...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6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3" y="2076520"/>
            <a:ext cx="6906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 আঁকতে কোনটি প্রয়োজন?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4717" y="2662058"/>
            <a:ext cx="21213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চাদা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527" y="3247597"/>
            <a:ext cx="6906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 বৃহত্তম জ্যা হচ্ছে...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6220" y="2670080"/>
            <a:ext cx="239685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কম্পাস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22931" y="2678102"/>
            <a:ext cx="224660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রুলার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24494" y="2686124"/>
            <a:ext cx="1896676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ত্রিভুজাকৃতি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421" y="3873235"/>
            <a:ext cx="21567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74241" y="3881257"/>
            <a:ext cx="25346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81082" y="3889279"/>
            <a:ext cx="225223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01552" y="3897301"/>
            <a:ext cx="1719619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545" y="4585550"/>
            <a:ext cx="7601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৩। বৃত্তের ব্যাসার্ধ এবং ব্যাস এর মধ্যে সম্পর্ক কি?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3772" y="5224834"/>
            <a:ext cx="215431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358201" y="5232856"/>
            <a:ext cx="233663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অর্ধেক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60324" y="5240878"/>
            <a:ext cx="213179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দ্বিগুণ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33063" y="5248900"/>
            <a:ext cx="2074459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একতৃতীয়াংশ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60694" y="2718245"/>
            <a:ext cx="457200" cy="548640"/>
            <a:chOff x="6309360" y="1828800"/>
            <a:chExt cx="418011" cy="45720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335383" y="2671260"/>
            <a:ext cx="561702" cy="600892"/>
            <a:chOff x="7628709" y="1632857"/>
            <a:chExt cx="561702" cy="600892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818684" y="2730722"/>
            <a:ext cx="457200" cy="548640"/>
            <a:chOff x="6309360" y="1828800"/>
            <a:chExt cx="418011" cy="4572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7819061" y="2731308"/>
            <a:ext cx="457200" cy="548640"/>
            <a:chOff x="6309360" y="1828800"/>
            <a:chExt cx="418011" cy="4572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3335383" y="3895658"/>
            <a:ext cx="561702" cy="600892"/>
            <a:chOff x="7628709" y="1632857"/>
            <a:chExt cx="561702" cy="600892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1079798" y="3931920"/>
            <a:ext cx="457200" cy="548640"/>
            <a:chOff x="6309360" y="1828800"/>
            <a:chExt cx="418011" cy="457200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5778135" y="3931920"/>
            <a:ext cx="457200" cy="548640"/>
            <a:chOff x="6309360" y="1828800"/>
            <a:chExt cx="418011" cy="457200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8024949" y="3943812"/>
            <a:ext cx="457200" cy="548640"/>
            <a:chOff x="6309360" y="1828800"/>
            <a:chExt cx="418011" cy="457200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3309258" y="5254191"/>
            <a:ext cx="561702" cy="600892"/>
            <a:chOff x="7628709" y="1632857"/>
            <a:chExt cx="561702" cy="600892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1027545" y="5307611"/>
            <a:ext cx="457200" cy="548640"/>
            <a:chOff x="6309360" y="1828800"/>
            <a:chExt cx="418011" cy="457200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5707554" y="5279731"/>
            <a:ext cx="457200" cy="548640"/>
            <a:chOff x="6309360" y="1828800"/>
            <a:chExt cx="418011" cy="457200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7722356" y="5279731"/>
            <a:ext cx="457200" cy="548640"/>
            <a:chOff x="6309360" y="1828800"/>
            <a:chExt cx="418011" cy="457200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1770529" y="537882"/>
            <a:ext cx="7239000" cy="76944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পারগতা যাচাই...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66" y="197695"/>
            <a:ext cx="1794275" cy="13756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723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3945425"/>
            <a:ext cx="914400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 দিয়ে ইচ্ছে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মত একটি নক্সা অঙ্কন করে আনবে।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0529" y="619771"/>
            <a:ext cx="7239000" cy="76944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C:\Users\MRK\Desktop\councillor-better-for-malaysians-to-work-at-home-hr-in-asia-AYMYqt-clip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00" y="108498"/>
            <a:ext cx="1693006" cy="16930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647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leurs blanches osmo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92" y="207818"/>
            <a:ext cx="8846034" cy="6424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1" y="5883289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যুগের তালে বাঁচতে হলে, যোগ্য হবো জ্ঞানে গুনে। </a:t>
            </a:r>
            <a:endParaRPr lang="en-US" sz="4000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58433" y="5126450"/>
            <a:ext cx="4054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সকলকে</a:t>
            </a:r>
            <a:endParaRPr lang="en-US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9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228600"/>
            <a:ext cx="8839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কামরুল হাছান</a:t>
            </a:r>
          </a:p>
          <a:p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BD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 বরুনাছড়ি</a:t>
            </a:r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বরকল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রাংগামাটি পাবর্ত্য জেলা।</a:t>
            </a:r>
          </a:p>
          <a:p>
            <a:endParaRPr lang="bn-BD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৪০ মিনিট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জ্যামিতি</a:t>
            </a:r>
          </a:p>
          <a:p>
            <a:r>
              <a:rPr lang="bn-BD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C:\Users\MRK\Desktop\Kamrul P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39" y="1371602"/>
            <a:ext cx="1514763" cy="186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60" y="1436914"/>
            <a:ext cx="2218816" cy="2766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0817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6" y="858983"/>
            <a:ext cx="8832272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441" y="2297673"/>
            <a:ext cx="8806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২৯.৪.১ বৃত্ত আঁকতে পারবে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463" y="2951018"/>
            <a:ext cx="8806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২৯.৫.১ বৃত্তের চাপ, জ্যা, ব্যাস ও ব্যাসার্ধ জানবে এবং এদের চিহ্নত করতে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6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8853" y="3793787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</a:t>
            </a:r>
            <a:r>
              <a:rPr lang="bn-BD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ভালোভাবে লক্ষ্য করি...</a:t>
            </a:r>
            <a:endParaRPr lang="en-US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2719" y="4485077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এগুলোর আকৃতি কেমন?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1677" y="5220057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পাশের জনের সাথে আলাপ করে নাম বলি...</a:t>
            </a:r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38" y="245919"/>
            <a:ext cx="2933700" cy="2933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176" y="0"/>
            <a:ext cx="2766260" cy="35329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183" y="332510"/>
            <a:ext cx="2858800" cy="28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07" y="748144"/>
            <a:ext cx="6109855" cy="6109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7735" y="3034146"/>
            <a:ext cx="1500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2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3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80656" y="730647"/>
            <a:ext cx="7004566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চিত্র গুলো ভালোভাবে লক্ষ্য করো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2634" y="765754"/>
            <a:ext cx="7004566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আমরা পূর্ববর্তী শ্রেণিতে যেভাবে এঁকেছি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" y="2993448"/>
            <a:ext cx="4010025" cy="207645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361710" y="2426583"/>
            <a:ext cx="3270537" cy="3234298"/>
            <a:chOff x="2119745" y="3798183"/>
            <a:chExt cx="3270537" cy="323429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2417" y="4482583"/>
              <a:ext cx="2667865" cy="25498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9745" y="3798183"/>
              <a:ext cx="2930235" cy="28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26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214744" y="4601765"/>
            <a:ext cx="8707582" cy="2062103"/>
          </a:xfrm>
          <a:prstGeom prst="rect">
            <a:avLst/>
          </a:prstGeom>
          <a:noFill/>
          <a:ln w="28575" cmpd="thickThin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বিন্দুকে কেন্দ্র করে বক্র রেখার একবার ঘুরে আসাকে বৃত্ত বলে।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 লাল বিন্দুকে কেন্দ্র করে নীল বিন্দুটি ঘুরছে।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7" y="75407"/>
            <a:ext cx="3906983" cy="38670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036" y="3730385"/>
            <a:ext cx="8707582" cy="1619379"/>
          </a:xfrm>
          <a:prstGeom prst="rect">
            <a:avLst/>
          </a:prstGeom>
          <a:noFill/>
          <a:ln w="28575" cmpd="thickThin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 দেখে বৃত্ত সম্পর্কে বলি...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893617" y="1810462"/>
            <a:ext cx="3719945" cy="371994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2" idx="4"/>
            <a:endCxn id="2" idx="6"/>
          </p:cNvCxnSpPr>
          <p:nvPr/>
        </p:nvCxnSpPr>
        <p:spPr>
          <a:xfrm flipV="1">
            <a:off x="2753590" y="3670435"/>
            <a:ext cx="1859972" cy="18599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2" idx="0"/>
          </p:cNvCxnSpPr>
          <p:nvPr/>
        </p:nvCxnSpPr>
        <p:spPr>
          <a:xfrm flipH="1">
            <a:off x="2743200" y="1810462"/>
            <a:ext cx="10390" cy="18911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914399" y="1831241"/>
            <a:ext cx="3699165" cy="3719947"/>
          </a:xfrm>
          <a:prstGeom prst="arc">
            <a:avLst>
              <a:gd name="adj1" fmla="val 16199999"/>
              <a:gd name="adj2" fmla="val 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2" idx="2"/>
            <a:endCxn id="14" idx="2"/>
          </p:cNvCxnSpPr>
          <p:nvPr/>
        </p:nvCxnSpPr>
        <p:spPr>
          <a:xfrm>
            <a:off x="893617" y="3670435"/>
            <a:ext cx="3719947" cy="207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26934" y="5503097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35490" y="4134967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5690" y="4774309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29981" y="3409059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0785" y="2694135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35876" y="1984908"/>
            <a:ext cx="195804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 বিন্দু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60074" y="3618479"/>
            <a:ext cx="124691" cy="124691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289612" y="894435"/>
            <a:ext cx="466612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 যা যা থাকে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303968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 দেখতে পাশের আইকনে ক্লিক করুন।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57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9165" y="524469"/>
            <a:ext cx="7239000" cy="64633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চিত্রটি বোর্ডে কম্পাসের মাধ্যমে অঙ্কণ করে দেখাব।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54" y="255494"/>
            <a:ext cx="1335740" cy="1335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Oval 5"/>
          <p:cNvSpPr/>
          <p:nvPr/>
        </p:nvSpPr>
        <p:spPr>
          <a:xfrm>
            <a:off x="2670166" y="1784334"/>
            <a:ext cx="3719945" cy="371994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6" idx="4"/>
            <a:endCxn id="6" idx="6"/>
          </p:cNvCxnSpPr>
          <p:nvPr/>
        </p:nvCxnSpPr>
        <p:spPr>
          <a:xfrm flipV="1">
            <a:off x="4530139" y="3644307"/>
            <a:ext cx="1859972" cy="18599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6" idx="0"/>
          </p:cNvCxnSpPr>
          <p:nvPr/>
        </p:nvCxnSpPr>
        <p:spPr>
          <a:xfrm flipH="1">
            <a:off x="4519749" y="1784334"/>
            <a:ext cx="10390" cy="18911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>
            <a:off x="2690948" y="1805113"/>
            <a:ext cx="3699165" cy="3719947"/>
          </a:xfrm>
          <a:prstGeom prst="arc">
            <a:avLst>
              <a:gd name="adj1" fmla="val 16199999"/>
              <a:gd name="adj2" fmla="val 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6" idx="2"/>
            <a:endCxn id="9" idx="2"/>
          </p:cNvCxnSpPr>
          <p:nvPr/>
        </p:nvCxnSpPr>
        <p:spPr>
          <a:xfrm>
            <a:off x="2670166" y="3644307"/>
            <a:ext cx="3719947" cy="207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436623" y="3592351"/>
            <a:ext cx="124691" cy="124691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142" y="5980402"/>
            <a:ext cx="9132858" cy="64633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দ্বৈব চয়ন পদ্ধতিতে শিক্ষার্থীদের বোর্ডে এনে আঁকতে দেব...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1105</TotalTime>
  <Words>297</Words>
  <Application>Microsoft Office PowerPoint</Application>
  <PresentationFormat>On-screen Show (4:3)</PresentationFormat>
  <Paragraphs>80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Georgia</vt:lpstr>
      <vt:lpstr>NikoshBAN</vt:lpstr>
      <vt:lpstr>Trebuchet MS</vt:lpstr>
      <vt:lpstr>Wingdings 3</vt:lpstr>
      <vt:lpstr>Facet</vt:lpstr>
      <vt:lpstr>1_Office Theme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ALAMGIR</dc:creator>
  <cp:lastModifiedBy>ALAMGIR</cp:lastModifiedBy>
  <cp:revision>105</cp:revision>
  <dcterms:created xsi:type="dcterms:W3CDTF">2019-07-12T17:09:33Z</dcterms:created>
  <dcterms:modified xsi:type="dcterms:W3CDTF">2019-07-17T12:29:28Z</dcterms:modified>
</cp:coreProperties>
</file>