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2" r:id="rId5"/>
    <p:sldId id="260" r:id="rId6"/>
    <p:sldId id="266" r:id="rId7"/>
    <p:sldId id="263" r:id="rId8"/>
    <p:sldId id="265" r:id="rId9"/>
    <p:sldId id="268" r:id="rId10"/>
    <p:sldId id="270" r:id="rId11"/>
    <p:sldId id="271" r:id="rId12"/>
    <p:sldId id="272" r:id="rId13"/>
    <p:sldId id="273" r:id="rId14"/>
    <p:sldId id="275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4NWRnVWVmU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94" y="256880"/>
            <a:ext cx="8509106" cy="53181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393718" y="5524192"/>
            <a:ext cx="8064896" cy="1361192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</a:t>
            </a:r>
            <a:r>
              <a:rPr lang="en-US" sz="8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8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821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958231"/>
              </p:ext>
            </p:extLst>
          </p:nvPr>
        </p:nvGraphicFramePr>
        <p:xfrm>
          <a:off x="304800" y="457200"/>
          <a:ext cx="5943600" cy="5870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8400"/>
                <a:gridCol w="3505200"/>
              </a:tblGrid>
              <a:tr h="596193">
                <a:tc>
                  <a:txBody>
                    <a:bodyPr/>
                    <a:lstStyle/>
                    <a:p>
                      <a:pPr algn="ctr"/>
                      <a:r>
                        <a:rPr lang="bn-BD" sz="3400" dirty="0" smtClean="0">
                          <a:latin typeface="NikoshBAN" pitchFamily="2" charset="0"/>
                          <a:cs typeface="NikoshBAN" pitchFamily="2" charset="0"/>
                        </a:rPr>
                        <a:t>দশক</a:t>
                      </a:r>
                      <a:endParaRPr lang="en-US" sz="3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85170" marR="85170" marT="42585" marB="4258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400" dirty="0" smtClean="0">
                          <a:latin typeface="NikoshBAN" pitchFamily="2" charset="0"/>
                          <a:cs typeface="NikoshBAN" pitchFamily="2" charset="0"/>
                        </a:rPr>
                        <a:t>একক</a:t>
                      </a:r>
                      <a:endParaRPr lang="en-US" sz="3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85170" marR="85170" marT="42585" marB="42585"/>
                </a:tc>
              </a:tr>
              <a:tr h="5195393">
                <a:tc>
                  <a:txBody>
                    <a:bodyPr/>
                    <a:lstStyle/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en-US" sz="1700" dirty="0"/>
                    </a:p>
                  </a:txBody>
                  <a:tcPr marL="85170" marR="85170" marT="42585" marB="42585"/>
                </a:tc>
                <a:tc>
                  <a:txBody>
                    <a:bodyPr/>
                    <a:lstStyle/>
                    <a:p>
                      <a:endParaRPr lang="en-US" sz="13800" dirty="0"/>
                    </a:p>
                  </a:txBody>
                  <a:tcPr marL="85170" marR="85170" marT="42585" marB="42585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57201" y="1184565"/>
            <a:ext cx="857222" cy="2891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1" y="1738560"/>
            <a:ext cx="857222" cy="28913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1" y="2251365"/>
            <a:ext cx="857222" cy="2891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1" y="2784765"/>
            <a:ext cx="857222" cy="2891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201" y="3318165"/>
            <a:ext cx="857222" cy="28913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57201" y="3851565"/>
            <a:ext cx="857222" cy="28913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1" y="4384965"/>
            <a:ext cx="857222" cy="28913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1" y="4918365"/>
            <a:ext cx="857222" cy="2891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57201" y="5451765"/>
            <a:ext cx="857222" cy="28913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57201" y="5985165"/>
            <a:ext cx="857222" cy="28913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4152901" y="1066800"/>
            <a:ext cx="1028699" cy="5213861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0" name="Group 59"/>
          <p:cNvGrpSpPr/>
          <p:nvPr/>
        </p:nvGrpSpPr>
        <p:grpSpPr>
          <a:xfrm>
            <a:off x="4248178" y="1190931"/>
            <a:ext cx="1847822" cy="5083364"/>
            <a:chOff x="4248178" y="1190931"/>
            <a:chExt cx="1847822" cy="5083364"/>
          </a:xfrm>
        </p:grpSpPr>
        <p:sp>
          <p:nvSpPr>
            <p:cNvPr id="33" name="Rectangle 32"/>
            <p:cNvSpPr/>
            <p:nvPr/>
          </p:nvSpPr>
          <p:spPr>
            <a:xfrm>
              <a:off x="5238778" y="3851565"/>
              <a:ext cx="857222" cy="28913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238778" y="4384965"/>
              <a:ext cx="857222" cy="28913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238778" y="4918365"/>
              <a:ext cx="857222" cy="28913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238778" y="5451765"/>
              <a:ext cx="857222" cy="28913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238778" y="5985165"/>
              <a:ext cx="857222" cy="28913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248178" y="1190931"/>
              <a:ext cx="857222" cy="28913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248178" y="1744926"/>
              <a:ext cx="857222" cy="28913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248178" y="2257731"/>
              <a:ext cx="857222" cy="2891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2" name="Rectangle 41"/>
          <p:cNvSpPr/>
          <p:nvPr/>
        </p:nvSpPr>
        <p:spPr>
          <a:xfrm>
            <a:off x="4248178" y="2791131"/>
            <a:ext cx="857222" cy="2891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4248178" y="3324531"/>
            <a:ext cx="857222" cy="28913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4248178" y="3857931"/>
            <a:ext cx="857222" cy="28913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4248178" y="4391331"/>
            <a:ext cx="857222" cy="28913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4248178" y="4924731"/>
            <a:ext cx="857222" cy="2891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248178" y="5458131"/>
            <a:ext cx="857222" cy="28913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4248178" y="5991531"/>
            <a:ext cx="857222" cy="28913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9" name="Group 58"/>
          <p:cNvGrpSpPr/>
          <p:nvPr/>
        </p:nvGrpSpPr>
        <p:grpSpPr>
          <a:xfrm>
            <a:off x="1485901" y="1066800"/>
            <a:ext cx="1028699" cy="5213861"/>
            <a:chOff x="1409701" y="1066800"/>
            <a:chExt cx="1028699" cy="5213861"/>
          </a:xfrm>
        </p:grpSpPr>
        <p:sp>
          <p:nvSpPr>
            <p:cNvPr id="13" name="Rectangle 12"/>
            <p:cNvSpPr/>
            <p:nvPr/>
          </p:nvSpPr>
          <p:spPr>
            <a:xfrm>
              <a:off x="1504978" y="1190931"/>
              <a:ext cx="857222" cy="28913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504978" y="1744926"/>
              <a:ext cx="857222" cy="28913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504978" y="2257731"/>
              <a:ext cx="857222" cy="2891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504978" y="2791131"/>
              <a:ext cx="857222" cy="28913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504978" y="3324531"/>
              <a:ext cx="857222" cy="28913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504978" y="3857931"/>
              <a:ext cx="857222" cy="28913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504978" y="4391331"/>
              <a:ext cx="857222" cy="28913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504978" y="4924731"/>
              <a:ext cx="857222" cy="28913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504978" y="5458131"/>
              <a:ext cx="857222" cy="28913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504978" y="5991531"/>
              <a:ext cx="857222" cy="28913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409701" y="1066800"/>
              <a:ext cx="1028699" cy="5213861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804248" y="914400"/>
            <a:ext cx="1752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৩ ৫</a:t>
            </a:r>
          </a:p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-১ ৮</a:t>
            </a:r>
          </a:p>
          <a:p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7109048" y="533400"/>
            <a:ext cx="0" cy="320040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8328248" y="533400"/>
            <a:ext cx="0" cy="320040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347048" y="4508718"/>
            <a:ext cx="2644552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এককের  ১৫ থেকে ৮ </a:t>
            </a:r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 দশকের ২ থেকে  ১ বিয়োগ  করি।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7696200" y="533400"/>
            <a:ext cx="0" cy="320040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6934200" y="3124200"/>
            <a:ext cx="16002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7010400" y="304984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  ১০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Pentagon 50"/>
          <p:cNvSpPr/>
          <p:nvPr/>
        </p:nvSpPr>
        <p:spPr>
          <a:xfrm rot="5400000">
            <a:off x="5629242" y="1175009"/>
            <a:ext cx="4080164" cy="2644552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3" name="Straight Connector 62"/>
          <p:cNvCxnSpPr/>
          <p:nvPr/>
        </p:nvCxnSpPr>
        <p:spPr>
          <a:xfrm>
            <a:off x="7162800" y="1295400"/>
            <a:ext cx="457200" cy="41473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934200" y="2971800"/>
            <a:ext cx="106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১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7543800" y="2990671"/>
            <a:ext cx="106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>
                <a:latin typeface="NikoshBAN" pitchFamily="2" charset="0"/>
                <a:cs typeface="NikoshBAN" pitchFamily="2" charset="0"/>
              </a:rPr>
              <a:t>৭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40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57200" y="228600"/>
            <a:ext cx="8499764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bn-BD" sz="4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 ৪৫ থেকে ৩৯ কিভাবে বিয়োগ করা যায়?</a:t>
            </a:r>
            <a:endParaRPr lang="en-US" sz="4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6248400"/>
            <a:ext cx="9144000" cy="623455"/>
            <a:chOff x="0" y="6248400"/>
            <a:chExt cx="9144000" cy="623455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48481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8236" y="6248400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6248400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457197" y="1263005"/>
            <a:ext cx="335649" cy="4904000"/>
            <a:chOff x="457197" y="1263005"/>
            <a:chExt cx="335649" cy="4904000"/>
          </a:xfrm>
        </p:grpSpPr>
        <p:pic>
          <p:nvPicPr>
            <p:cNvPr id="4098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263005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732905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2230514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9" y="2700414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3204950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36897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41596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8" y="46295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7" y="515038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7" y="5697101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3"/>
          <p:cNvGrpSpPr/>
          <p:nvPr/>
        </p:nvGrpSpPr>
        <p:grpSpPr>
          <a:xfrm>
            <a:off x="990600" y="1263005"/>
            <a:ext cx="335649" cy="4904000"/>
            <a:chOff x="990600" y="1263005"/>
            <a:chExt cx="335649" cy="4904000"/>
          </a:xfrm>
        </p:grpSpPr>
        <p:pic>
          <p:nvPicPr>
            <p:cNvPr id="32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3" y="1263005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3" y="1732905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3" y="2230514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2" y="2700414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3" y="3204950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3" y="36897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3" y="41596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1" y="46295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515038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5697101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1524000" y="1263005"/>
            <a:ext cx="335649" cy="4904000"/>
            <a:chOff x="1524000" y="1263005"/>
            <a:chExt cx="335649" cy="4904000"/>
          </a:xfrm>
        </p:grpSpPr>
        <p:pic>
          <p:nvPicPr>
            <p:cNvPr id="42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3" y="1263005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3" y="1732905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3" y="2230514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2" y="2700414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3" y="3204950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3" y="36897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3" y="41596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1" y="46295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515038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5697101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/>
          <p:cNvGrpSpPr/>
          <p:nvPr/>
        </p:nvGrpSpPr>
        <p:grpSpPr>
          <a:xfrm>
            <a:off x="2026551" y="1268200"/>
            <a:ext cx="335649" cy="4904000"/>
            <a:chOff x="2209800" y="1320731"/>
            <a:chExt cx="335649" cy="4904000"/>
          </a:xfrm>
        </p:grpSpPr>
        <p:pic>
          <p:nvPicPr>
            <p:cNvPr id="52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3" y="1320731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3" y="1790631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3" y="2288240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2" y="2758140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3" y="3262676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3" y="3747519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3" y="4217419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1" y="4687319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5208109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5754827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2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3" y="3618788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3" y="4088688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4558588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079378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626096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Rectangle 77"/>
          <p:cNvSpPr/>
          <p:nvPr/>
        </p:nvSpPr>
        <p:spPr>
          <a:xfrm>
            <a:off x="2479964" y="3618787"/>
            <a:ext cx="568036" cy="2541867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9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964" y="1263005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964" y="1732905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964" y="2230514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963" y="2700414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964" y="3204950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964" y="368979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964" y="415969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962" y="462959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961" y="515038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961" y="5697101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67" y="1263005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67" y="1732905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67" y="2230514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66" y="2700414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67" y="3204950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67" y="368979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67" y="415969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65" y="462959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64" y="515038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364" y="5697101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767" y="1263005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767" y="1732905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767" y="2230514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766" y="2700414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767" y="3204950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767" y="368979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767" y="415969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765" y="462959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764" y="515038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764" y="5697101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3" y="1732905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3" y="2230514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2" y="2700414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3" y="3204950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3" y="368979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3" y="415969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1" y="462959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150383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2" descr="C:\Users\MRK\Desktop\Mango By Kamr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697101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Rectangle 117"/>
          <p:cNvSpPr/>
          <p:nvPr/>
        </p:nvSpPr>
        <p:spPr>
          <a:xfrm>
            <a:off x="7810501" y="1732904"/>
            <a:ext cx="647699" cy="4439295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3222848" y="4280118"/>
            <a:ext cx="2644552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৫ থেকে ৯ বাদ দেয়া যায় না তাই দশকের স্থান থেকে ১ দশ এককের স্থানে সরাই।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Line Callout 1 1"/>
          <p:cNvSpPr/>
          <p:nvPr/>
        </p:nvSpPr>
        <p:spPr>
          <a:xfrm>
            <a:off x="6019800" y="1143000"/>
            <a:ext cx="2514600" cy="5029200"/>
          </a:xfrm>
          <a:prstGeom prst="borderCallout1">
            <a:avLst>
              <a:gd name="adj1" fmla="val 3323"/>
              <a:gd name="adj2" fmla="val -620"/>
              <a:gd name="adj3" fmla="val 40324"/>
              <a:gd name="adj4" fmla="val -11491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0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20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2" dur="100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2000" tmFilter="0, 0; .2, .5; .8, .5; 1, 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5" dur="1000" autoRev="1" fill="hold"/>
                                        <p:tgtEl>
                                          <p:spTgt spid="1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8" grpId="0" animBg="1"/>
      <p:bldP spid="118" grpId="0" animBg="1"/>
      <p:bldP spid="119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Table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189595"/>
              </p:ext>
            </p:extLst>
          </p:nvPr>
        </p:nvGraphicFramePr>
        <p:xfrm>
          <a:off x="457200" y="228600"/>
          <a:ext cx="5334000" cy="5870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8308"/>
                <a:gridCol w="3145692"/>
              </a:tblGrid>
              <a:tr h="602565">
                <a:tc>
                  <a:txBody>
                    <a:bodyPr/>
                    <a:lstStyle/>
                    <a:p>
                      <a:pPr algn="ctr"/>
                      <a:r>
                        <a:rPr lang="bn-BD" sz="3400" dirty="0" smtClean="0">
                          <a:latin typeface="NikoshBAN" pitchFamily="2" charset="0"/>
                          <a:cs typeface="NikoshBAN" pitchFamily="2" charset="0"/>
                        </a:rPr>
                        <a:t>দশক</a:t>
                      </a:r>
                      <a:endParaRPr lang="en-US" sz="3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85170" marR="85170" marT="42585" marB="4258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400" dirty="0" smtClean="0">
                          <a:latin typeface="NikoshBAN" pitchFamily="2" charset="0"/>
                          <a:cs typeface="NikoshBAN" pitchFamily="2" charset="0"/>
                        </a:rPr>
                        <a:t>একক</a:t>
                      </a:r>
                      <a:endParaRPr lang="en-US" sz="3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85170" marR="85170" marT="42585" marB="42585"/>
                </a:tc>
              </a:tr>
              <a:tr h="5260094">
                <a:tc>
                  <a:txBody>
                    <a:bodyPr/>
                    <a:lstStyle/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en-US" sz="1700" dirty="0"/>
                    </a:p>
                  </a:txBody>
                  <a:tcPr marL="85170" marR="85170" marT="42585" marB="42585"/>
                </a:tc>
                <a:tc>
                  <a:txBody>
                    <a:bodyPr/>
                    <a:lstStyle/>
                    <a:p>
                      <a:endParaRPr lang="en-US" sz="13800" dirty="0"/>
                    </a:p>
                  </a:txBody>
                  <a:tcPr marL="85170" marR="85170" marT="42585" marB="42585"/>
                </a:tc>
              </a:tr>
            </a:tbl>
          </a:graphicData>
        </a:graphic>
      </p:graphicFrame>
      <p:grpSp>
        <p:nvGrpSpPr>
          <p:cNvPr id="50" name="Group 49"/>
          <p:cNvGrpSpPr/>
          <p:nvPr/>
        </p:nvGrpSpPr>
        <p:grpSpPr>
          <a:xfrm>
            <a:off x="838196" y="958021"/>
            <a:ext cx="335649" cy="4904000"/>
            <a:chOff x="457197" y="1263005"/>
            <a:chExt cx="335649" cy="4904000"/>
          </a:xfrm>
        </p:grpSpPr>
        <p:pic>
          <p:nvPicPr>
            <p:cNvPr id="3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263005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732905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2230514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9" y="2700414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3204950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36897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41596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8" y="46295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7" y="515038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197" y="5697101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1" name="Group 50"/>
          <p:cNvGrpSpPr/>
          <p:nvPr/>
        </p:nvGrpSpPr>
        <p:grpSpPr>
          <a:xfrm>
            <a:off x="1371599" y="958021"/>
            <a:ext cx="335649" cy="4904000"/>
            <a:chOff x="990600" y="1263005"/>
            <a:chExt cx="335649" cy="4904000"/>
          </a:xfrm>
        </p:grpSpPr>
        <p:pic>
          <p:nvPicPr>
            <p:cNvPr id="13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3" y="1263005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3" y="1732905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3" y="2230514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2" y="2700414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3" y="3204950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3" y="36897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3" y="41596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1" y="46295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515038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5697101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2" name="Group 51"/>
          <p:cNvGrpSpPr/>
          <p:nvPr/>
        </p:nvGrpSpPr>
        <p:grpSpPr>
          <a:xfrm>
            <a:off x="1904999" y="958021"/>
            <a:ext cx="335649" cy="4904000"/>
            <a:chOff x="1524000" y="1263005"/>
            <a:chExt cx="335649" cy="4904000"/>
          </a:xfrm>
        </p:grpSpPr>
        <p:pic>
          <p:nvPicPr>
            <p:cNvPr id="23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3" y="1263005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3" y="1732905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3" y="2230514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2" y="2700414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3" y="3204950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3" y="36897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3" y="41596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1" y="462959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5150383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5697101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8" name="Picture 2" descr="C:\Users\MRK\Desktop\Mango By Kamru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2" y="2905161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:\Users\MRK\Desktop\Mango By Kamru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2" y="3390004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MRK\Desktop\Mango By Kamru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2" y="3859904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MRK\Desktop\Mango By Kamru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329804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C:\Users\MRK\Desktop\Mango By Kamru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199" y="4850594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C:\Users\MRK\Desktop\Mango By Kamru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199" y="5397312"/>
            <a:ext cx="335646" cy="46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3" name="Group 52"/>
          <p:cNvGrpSpPr/>
          <p:nvPr/>
        </p:nvGrpSpPr>
        <p:grpSpPr>
          <a:xfrm>
            <a:off x="3124201" y="963216"/>
            <a:ext cx="869047" cy="4904000"/>
            <a:chOff x="2743202" y="1268200"/>
            <a:chExt cx="869047" cy="4904000"/>
          </a:xfrm>
        </p:grpSpPr>
        <p:pic>
          <p:nvPicPr>
            <p:cNvPr id="34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203" y="1268200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203" y="1738100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203" y="2235709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202" y="2705609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3" y="3694988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3" y="4164888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1" y="4634788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5155578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2" descr="C:\Users\MRK\Desktop\Mango By Kamrul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6600" y="5702296"/>
              <a:ext cx="335646" cy="469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9" name="Rectangle 48"/>
          <p:cNvSpPr/>
          <p:nvPr/>
        </p:nvSpPr>
        <p:spPr>
          <a:xfrm>
            <a:off x="2971800" y="958020"/>
            <a:ext cx="1143000" cy="4897651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6553200" y="685616"/>
            <a:ext cx="1752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BD" sz="7200" dirty="0" smtClean="0">
                <a:latin typeface="NikoshBAN" pitchFamily="2" charset="0"/>
                <a:cs typeface="NikoshBAN" pitchFamily="2" charset="0"/>
              </a:rPr>
              <a:t> ৫</a:t>
            </a:r>
          </a:p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-৩ ৯</a:t>
            </a:r>
          </a:p>
          <a:p>
            <a:endParaRPr lang="en-US" dirty="0"/>
          </a:p>
        </p:txBody>
      </p:sp>
      <p:cxnSp>
        <p:nvCxnSpPr>
          <p:cNvPr id="56" name="Straight Connector 55"/>
          <p:cNvCxnSpPr/>
          <p:nvPr/>
        </p:nvCxnSpPr>
        <p:spPr>
          <a:xfrm>
            <a:off x="6858000" y="304616"/>
            <a:ext cx="0" cy="320040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8077200" y="304616"/>
            <a:ext cx="0" cy="320040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6096000" y="4279934"/>
            <a:ext cx="2644552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এককের  ১৫ থেকে </a:t>
            </a:r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৯ </a:t>
            </a:r>
            <a:r>
              <a:rPr lang="bn-BD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দশকের ৩ থেকে  ৩ বিয়োগ  করি।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>
            <a:off x="7445152" y="304616"/>
            <a:ext cx="0" cy="320040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759352" y="76200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  ১০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1" name="Pentagon 60"/>
          <p:cNvSpPr/>
          <p:nvPr/>
        </p:nvSpPr>
        <p:spPr>
          <a:xfrm rot="5400000">
            <a:off x="5378194" y="946225"/>
            <a:ext cx="4080164" cy="2644552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2" name="Straight Connector 61"/>
          <p:cNvCxnSpPr/>
          <p:nvPr/>
        </p:nvCxnSpPr>
        <p:spPr>
          <a:xfrm>
            <a:off x="6911752" y="1066616"/>
            <a:ext cx="457200" cy="41473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6705600" y="2743016"/>
            <a:ext cx="16002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6705600" y="2637288"/>
            <a:ext cx="2133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>
                <a:latin typeface="NikoshBAN" pitchFamily="2" charset="0"/>
                <a:cs typeface="NikoshBAN" pitchFamily="2" charset="0"/>
              </a:rPr>
              <a:t>৬</a:t>
            </a:r>
          </a:p>
          <a:p>
            <a:endParaRPr lang="en-US" dirty="0"/>
          </a:p>
        </p:txBody>
      </p:sp>
      <p:grpSp>
        <p:nvGrpSpPr>
          <p:cNvPr id="65" name="Group 64"/>
          <p:cNvGrpSpPr/>
          <p:nvPr/>
        </p:nvGrpSpPr>
        <p:grpSpPr>
          <a:xfrm>
            <a:off x="0" y="6248400"/>
            <a:ext cx="9144000" cy="623455"/>
            <a:chOff x="0" y="6248400"/>
            <a:chExt cx="9144000" cy="623455"/>
          </a:xfrm>
        </p:grpSpPr>
        <p:pic>
          <p:nvPicPr>
            <p:cNvPr id="6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48481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8236" y="6248400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6248400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8268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00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100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00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581400" y="1905000"/>
            <a:ext cx="1752600" cy="2585323"/>
            <a:chOff x="3581400" y="1905000"/>
            <a:chExt cx="1752600" cy="2585323"/>
          </a:xfrm>
        </p:grpSpPr>
        <p:sp>
          <p:nvSpPr>
            <p:cNvPr id="3" name="TextBox 2"/>
            <p:cNvSpPr txBox="1"/>
            <p:nvPr/>
          </p:nvSpPr>
          <p:spPr>
            <a:xfrm>
              <a:off x="3581400" y="1905000"/>
              <a:ext cx="175260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7200" dirty="0" smtClean="0">
                  <a:latin typeface="NikoshBAN" pitchFamily="2" charset="0"/>
                  <a:cs typeface="NikoshBAN" pitchFamily="2" charset="0"/>
                </a:rPr>
                <a:t> ৪০</a:t>
              </a:r>
            </a:p>
            <a:p>
              <a:pPr algn="ctr"/>
              <a:r>
                <a:rPr lang="bn-BD" sz="7200" dirty="0" smtClean="0">
                  <a:latin typeface="NikoshBAN" pitchFamily="2" charset="0"/>
                  <a:cs typeface="NikoshBAN" pitchFamily="2" charset="0"/>
                </a:rPr>
                <a:t>-১৭</a:t>
              </a:r>
            </a:p>
            <a:p>
              <a:endParaRPr lang="en-US" dirty="0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3733800" y="4038600"/>
              <a:ext cx="16002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0" y="6248400"/>
            <a:ext cx="9144000" cy="623455"/>
            <a:chOff x="0" y="6248400"/>
            <a:chExt cx="9144000" cy="623455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48481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8236" y="6248400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6248400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TextBox 11"/>
          <p:cNvSpPr txBox="1"/>
          <p:nvPr/>
        </p:nvSpPr>
        <p:spPr>
          <a:xfrm>
            <a:off x="3581400" y="3849231"/>
            <a:ext cx="1752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 ২৩</a:t>
            </a:r>
          </a:p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1000" y="5326559"/>
            <a:ext cx="8499764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সময়- ৩ মিনিট</a:t>
            </a:r>
            <a:endParaRPr lang="en-US" sz="4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48221" y="233065"/>
            <a:ext cx="8685783" cy="1481535"/>
            <a:chOff x="248221" y="233065"/>
            <a:chExt cx="8685783" cy="1481535"/>
          </a:xfrm>
        </p:grpSpPr>
        <p:sp>
          <p:nvSpPr>
            <p:cNvPr id="2" name="TextBox 1"/>
            <p:cNvSpPr txBox="1"/>
            <p:nvPr/>
          </p:nvSpPr>
          <p:spPr>
            <a:xfrm>
              <a:off x="1752599" y="457200"/>
              <a:ext cx="7181405" cy="92333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BD" sz="54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দলে অনুশীলন করি...</a:t>
              </a:r>
              <a:endParaRPr lang="bn-IN" sz="5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6" name="Picture 4" descr="C:\Users\MRK\Desktop\group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221" y="233065"/>
              <a:ext cx="1580579" cy="1481535"/>
            </a:xfrm>
            <a:prstGeom prst="roundRect">
              <a:avLst>
                <a:gd name="adj" fmla="val 11111"/>
              </a:avLst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01600" dist="50800" dir="7200000" algn="tl" rotWithShape="0">
                <a:srgbClr val="000000">
                  <a:alpha val="45000"/>
                </a:srgbClr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FFFFFF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Pentagon 18"/>
          <p:cNvSpPr/>
          <p:nvPr/>
        </p:nvSpPr>
        <p:spPr>
          <a:xfrm>
            <a:off x="0" y="4114800"/>
            <a:ext cx="3406040" cy="68580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সঠিক উত্তর 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4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3505200" y="3048000"/>
            <a:ext cx="1752600" cy="2585323"/>
            <a:chOff x="3505200" y="3048000"/>
            <a:chExt cx="1752600" cy="2585323"/>
          </a:xfrm>
        </p:grpSpPr>
        <p:sp>
          <p:nvSpPr>
            <p:cNvPr id="2" name="TextBox 1"/>
            <p:cNvSpPr txBox="1"/>
            <p:nvPr/>
          </p:nvSpPr>
          <p:spPr>
            <a:xfrm>
              <a:off x="3505200" y="3048000"/>
              <a:ext cx="175260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7200" dirty="0" smtClean="0">
                  <a:latin typeface="NikoshBAN" pitchFamily="2" charset="0"/>
                  <a:cs typeface="NikoshBAN" pitchFamily="2" charset="0"/>
                </a:rPr>
                <a:t> ৪</a:t>
              </a:r>
              <a:r>
                <a:rPr lang="bn-BD" sz="7200" dirty="0">
                  <a:latin typeface="NikoshBAN" pitchFamily="2" charset="0"/>
                  <a:cs typeface="NikoshBAN" pitchFamily="2" charset="0"/>
                </a:rPr>
                <a:t>৩</a:t>
              </a:r>
              <a:endParaRPr lang="bn-BD" sz="7200" dirty="0" smtClean="0">
                <a:latin typeface="NikoshBAN" pitchFamily="2" charset="0"/>
                <a:cs typeface="NikoshBAN" pitchFamily="2" charset="0"/>
              </a:endParaRPr>
            </a:p>
            <a:p>
              <a:pPr algn="ctr"/>
              <a:r>
                <a:rPr lang="bn-BD" sz="7200" dirty="0" smtClean="0">
                  <a:latin typeface="NikoshBAN" pitchFamily="2" charset="0"/>
                  <a:cs typeface="NikoshBAN" pitchFamily="2" charset="0"/>
                </a:rPr>
                <a:t>-১৪</a:t>
              </a:r>
            </a:p>
            <a:p>
              <a:endParaRPr lang="en-US" dirty="0"/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3581400" y="5181600"/>
              <a:ext cx="1600200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0" y="6248400"/>
            <a:ext cx="9144000" cy="623455"/>
            <a:chOff x="0" y="6248400"/>
            <a:chExt cx="9144000" cy="623455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48481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8236" y="6248400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6248400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Rectangle 11"/>
          <p:cNvSpPr/>
          <p:nvPr/>
        </p:nvSpPr>
        <p:spPr>
          <a:xfrm>
            <a:off x="228600" y="2477869"/>
            <a:ext cx="849976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খাতায় লিখে নিই...</a:t>
            </a:r>
            <a:endParaRPr lang="en-US" sz="3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52400" y="152400"/>
            <a:ext cx="8781605" cy="1828800"/>
            <a:chOff x="152400" y="152400"/>
            <a:chExt cx="8781605" cy="1828800"/>
          </a:xfrm>
        </p:grpSpPr>
        <p:sp>
          <p:nvSpPr>
            <p:cNvPr id="4" name="TextBox 3"/>
            <p:cNvSpPr txBox="1"/>
            <p:nvPr/>
          </p:nvSpPr>
          <p:spPr>
            <a:xfrm>
              <a:off x="267987" y="524470"/>
              <a:ext cx="8666018" cy="92333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BD" sz="5400" b="1" dirty="0" smtClean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বাড়ির কাজ</a:t>
              </a:r>
              <a:endParaRPr lang="bn-IN" sz="5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13" name="Picture 2" descr="C:\Users\MRK\Desktop\councillor-better-for-malaysians-to-work-at-home-hr-in-asia-AYMYqt-clipar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152400"/>
              <a:ext cx="1828800" cy="1828800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0072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RK\Desktop\Downloaded\854764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8294687" cy="4645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381000" y="5553670"/>
            <a:ext cx="8294687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সকলকে ধন্যবাদ</a:t>
            </a:r>
            <a:endParaRPr lang="bn-IN" sz="5400" b="1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9" descr="g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36014"/>
            <a:ext cx="8218487" cy="1626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5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19600" y="1066800"/>
            <a:ext cx="4343400" cy="5715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6982" y="76200"/>
            <a:ext cx="8666018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476" y="1066800"/>
            <a:ext cx="4282812" cy="5715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6394" y="4614208"/>
            <a:ext cx="4343400" cy="1938992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৩.২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বিয়োগ</a:t>
            </a:r>
          </a:p>
          <a:p>
            <a:pPr algn="ctr"/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পৃষ্ঠা নং-২৯</a:t>
            </a:r>
          </a:p>
          <a:p>
            <a:pPr algn="ctr"/>
            <a:r>
              <a:rPr lang="bn-IN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সময়ঃ ৪০ মিনিট</a:t>
            </a:r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564" y="1332336"/>
            <a:ext cx="2368636" cy="3087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419600" y="3689390"/>
            <a:ext cx="4343400" cy="2985433"/>
          </a:xfrm>
          <a:prstGeom prst="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কামরুল</a:t>
            </a:r>
            <a:r>
              <a:rPr lang="en-US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হাছান</a:t>
            </a:r>
            <a:endParaRPr lang="en-US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C00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  <a:r>
              <a:rPr lang="bn-IN" sz="2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দক্ষিণ বরুনাছাড়ি সপ্রাবি</a:t>
            </a:r>
            <a:r>
              <a:rPr lang="bn-IN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বরকল, রাঙামাটি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endParaRPr lang="en-US" sz="2400" b="1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2" descr="E:\Kamru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334" y="1219200"/>
            <a:ext cx="2063866" cy="2546390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83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457200"/>
            <a:ext cx="8666018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 আমরা ভিডিও দেখি...</a:t>
            </a:r>
            <a:endParaRPr lang="bn-IN" sz="5400" b="1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81"/>
            <a:ext cx="3165764" cy="62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236" y="6248400"/>
            <a:ext cx="3165764" cy="62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248400"/>
            <a:ext cx="3165764" cy="62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66800" y="3105835"/>
            <a:ext cx="579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www.youtube.com/watch?v=E4NWRnVWVmU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12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457200"/>
            <a:ext cx="8666018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5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</a:t>
            </a:r>
            <a:r>
              <a:rPr lang="bn-BD" sz="5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IN" sz="5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endParaRPr lang="bn-IN" sz="5400" b="1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7036" y="2554069"/>
            <a:ext cx="849976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bn-IN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০.১.১। উপকরণ ব্যবহার করে বিয়োগ করতে পারবে। </a:t>
            </a:r>
            <a:endParaRPr lang="en-US" sz="3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905000"/>
            <a:ext cx="84997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……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81"/>
            <a:ext cx="3165764" cy="62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236" y="6248400"/>
            <a:ext cx="3165764" cy="62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248400"/>
            <a:ext cx="3165764" cy="62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846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457200"/>
            <a:ext cx="8666018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পাঠ...</a:t>
            </a:r>
            <a:endParaRPr lang="bn-IN" sz="5400" b="1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48481"/>
            <a:ext cx="3165764" cy="62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4800" y="3581400"/>
            <a:ext cx="8499764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রেজার ৩৫ টি কাগজ ছিল। সে এর থেকে মিনাকে ১৮টি দিল। রেজার কাছে কতটি কাগজ রইল?</a:t>
            </a:r>
            <a:endParaRPr lang="en-US" sz="4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3852" y="2074551"/>
            <a:ext cx="8499764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বিয়োগ</a:t>
            </a:r>
            <a:endParaRPr lang="en-US" sz="6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236" y="6248400"/>
            <a:ext cx="3165764" cy="62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248400"/>
            <a:ext cx="3165764" cy="62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087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457200"/>
            <a:ext cx="8666018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গাণিতিক বাক্য</a:t>
            </a:r>
            <a:endParaRPr lang="bn-IN" sz="5400" b="1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3852" y="1727537"/>
            <a:ext cx="8499764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৩৫-১৮=?</a:t>
            </a:r>
            <a:endParaRPr lang="en-US" sz="6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3269159"/>
            <a:ext cx="8499764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কিভাবে এর সমাধান করতে পারি তা চিন্তা করি।</a:t>
            </a:r>
            <a:endParaRPr lang="en-US" sz="4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954959"/>
            <a:ext cx="8499764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bn-BD" sz="4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আগের করা বিয়োগের সাথে কি মিল রয়েছে?</a:t>
            </a:r>
            <a:endParaRPr lang="en-US" sz="4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9436" y="4640759"/>
            <a:ext cx="8499764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bn-BD" sz="44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মিল বা অমিল কি?</a:t>
            </a:r>
            <a:endParaRPr lang="en-US" sz="4400" b="1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6248400"/>
            <a:ext cx="9144000" cy="623455"/>
            <a:chOff x="0" y="6248400"/>
            <a:chExt cx="9144000" cy="623455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48481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8236" y="6248400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6248400"/>
              <a:ext cx="3165764" cy="623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Rectangle 11"/>
          <p:cNvSpPr/>
          <p:nvPr/>
        </p:nvSpPr>
        <p:spPr>
          <a:xfrm>
            <a:off x="339436" y="5326559"/>
            <a:ext cx="8499764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একক স্থানের অংকগুলো কি বিয়োগ করা যায়?</a:t>
            </a:r>
            <a:endParaRPr lang="en-US" sz="4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61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397512"/>
            <a:ext cx="965587" cy="3291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</a:rPr>
              <a:t>১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1951507"/>
            <a:ext cx="965587" cy="32917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</a:rPr>
              <a:t>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2464312"/>
            <a:ext cx="965587" cy="3291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</a:rPr>
              <a:t>৩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2997712"/>
            <a:ext cx="965587" cy="3291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</a:rPr>
              <a:t>৪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3531112"/>
            <a:ext cx="965587" cy="32917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</a:rPr>
              <a:t>৫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4064512"/>
            <a:ext cx="965587" cy="3291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</a:rPr>
              <a:t>৬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597912"/>
            <a:ext cx="965587" cy="32917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</a:rPr>
              <a:t>৭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5131312"/>
            <a:ext cx="965587" cy="3291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৮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0" y="5664712"/>
            <a:ext cx="965587" cy="32917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৯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57200" y="6198112"/>
            <a:ext cx="965587" cy="32917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chemeClr val="tx1"/>
                </a:solidFill>
              </a:rPr>
              <a:t>১০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1600200" y="1403878"/>
            <a:ext cx="965587" cy="5129777"/>
            <a:chOff x="1600200" y="886130"/>
            <a:chExt cx="965587" cy="5129777"/>
          </a:xfrm>
        </p:grpSpPr>
        <p:sp>
          <p:nvSpPr>
            <p:cNvPr id="12" name="Rectangle 11"/>
            <p:cNvSpPr/>
            <p:nvPr/>
          </p:nvSpPr>
          <p:spPr>
            <a:xfrm>
              <a:off x="1600200" y="886130"/>
              <a:ext cx="965587" cy="3291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600200" y="1440125"/>
              <a:ext cx="965587" cy="329177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600200" y="1952930"/>
              <a:ext cx="965587" cy="329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00200" y="2486330"/>
              <a:ext cx="965587" cy="32917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600200" y="3019730"/>
              <a:ext cx="965587" cy="329177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600200" y="3553130"/>
              <a:ext cx="965587" cy="329177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600200" y="4086530"/>
              <a:ext cx="965587" cy="329177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600200" y="4619930"/>
              <a:ext cx="965587" cy="329177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600200" y="5153330"/>
              <a:ext cx="965587" cy="329177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600200" y="5686730"/>
              <a:ext cx="965587" cy="329177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743200" y="1403878"/>
            <a:ext cx="965587" cy="5129777"/>
            <a:chOff x="2743200" y="886130"/>
            <a:chExt cx="965587" cy="5129777"/>
          </a:xfrm>
        </p:grpSpPr>
        <p:sp>
          <p:nvSpPr>
            <p:cNvPr id="22" name="Rectangle 21"/>
            <p:cNvSpPr/>
            <p:nvPr/>
          </p:nvSpPr>
          <p:spPr>
            <a:xfrm>
              <a:off x="2743200" y="886130"/>
              <a:ext cx="965587" cy="3291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743200" y="1440125"/>
              <a:ext cx="965587" cy="329177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743200" y="1952930"/>
              <a:ext cx="965587" cy="329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743200" y="2486330"/>
              <a:ext cx="965587" cy="32917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2743200" y="3019730"/>
              <a:ext cx="965587" cy="329177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2743200" y="3553130"/>
              <a:ext cx="965587" cy="329177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743200" y="4086530"/>
              <a:ext cx="965587" cy="329177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743200" y="4619930"/>
              <a:ext cx="965587" cy="329177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743200" y="5153330"/>
              <a:ext cx="965587" cy="329177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743200" y="5686730"/>
              <a:ext cx="965587" cy="329177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3987413" y="4070878"/>
            <a:ext cx="965587" cy="3291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987413" y="4604278"/>
            <a:ext cx="965587" cy="32917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987413" y="5137678"/>
            <a:ext cx="965587" cy="3291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987413" y="5671078"/>
            <a:ext cx="965587" cy="32917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987413" y="6204478"/>
            <a:ext cx="965587" cy="32917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886200" y="3946748"/>
            <a:ext cx="1159431" cy="266700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6578213" y="1407771"/>
            <a:ext cx="965587" cy="5129777"/>
            <a:chOff x="2743200" y="886130"/>
            <a:chExt cx="965587" cy="5129777"/>
          </a:xfrm>
        </p:grpSpPr>
        <p:sp>
          <p:nvSpPr>
            <p:cNvPr id="42" name="Rectangle 41"/>
            <p:cNvSpPr/>
            <p:nvPr/>
          </p:nvSpPr>
          <p:spPr>
            <a:xfrm>
              <a:off x="2743200" y="886130"/>
              <a:ext cx="965587" cy="329177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743200" y="1440125"/>
              <a:ext cx="965587" cy="329177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743200" y="1952930"/>
              <a:ext cx="965587" cy="32917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2743200" y="2486330"/>
              <a:ext cx="965587" cy="329177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743200" y="3019730"/>
              <a:ext cx="965587" cy="329177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743200" y="3553130"/>
              <a:ext cx="965587" cy="329177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743200" y="4086530"/>
              <a:ext cx="965587" cy="329177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743200" y="4619930"/>
              <a:ext cx="965587" cy="329177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743200" y="5153330"/>
              <a:ext cx="965587" cy="329177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2743200" y="5686730"/>
              <a:ext cx="965587" cy="329177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Rectangle 51"/>
          <p:cNvSpPr/>
          <p:nvPr/>
        </p:nvSpPr>
        <p:spPr>
          <a:xfrm>
            <a:off x="7873613" y="2474571"/>
            <a:ext cx="965587" cy="3291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7873613" y="3007971"/>
            <a:ext cx="965587" cy="3291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7873613" y="3541371"/>
            <a:ext cx="965587" cy="32917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7873613" y="4074771"/>
            <a:ext cx="965587" cy="3291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7873613" y="4608171"/>
            <a:ext cx="965587" cy="32917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7873613" y="5141571"/>
            <a:ext cx="965587" cy="3291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7873613" y="5674971"/>
            <a:ext cx="965587" cy="32917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7873613" y="6208371"/>
            <a:ext cx="965587" cy="32917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7776690" y="2290943"/>
            <a:ext cx="1159431" cy="433845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267987" y="228600"/>
            <a:ext cx="8666018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 smtClean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ব্লোকের সাহায্যে দেখালে...</a:t>
            </a:r>
            <a:endParaRPr lang="bn-IN" sz="5400" b="1" dirty="0" smtClean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9" name="Left Arrow Callout 38"/>
          <p:cNvSpPr/>
          <p:nvPr/>
        </p:nvSpPr>
        <p:spPr>
          <a:xfrm>
            <a:off x="5181600" y="1295400"/>
            <a:ext cx="3809999" cy="5486400"/>
          </a:xfrm>
          <a:prstGeom prst="left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4267200" y="1371600"/>
            <a:ext cx="1602063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বাদ</a:t>
            </a:r>
          </a:p>
          <a:p>
            <a:pPr algn="ctr"/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দিতে</a:t>
            </a:r>
          </a:p>
          <a:p>
            <a:pPr algn="ctr"/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হবে</a:t>
            </a:r>
            <a:endParaRPr lang="en-US" sz="3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78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6" grpId="0" animBg="1"/>
      <p:bldP spid="39" grpId="0" animBg="1"/>
      <p:bldP spid="6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427836"/>
              </p:ext>
            </p:extLst>
          </p:nvPr>
        </p:nvGraphicFramePr>
        <p:xfrm>
          <a:off x="304800" y="457200"/>
          <a:ext cx="4876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5200"/>
                <a:gridCol w="1371600"/>
              </a:tblGrid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দশক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600" dirty="0" smtClean="0">
                          <a:latin typeface="NikoshBAN" pitchFamily="2" charset="0"/>
                          <a:cs typeface="NikoshBAN" pitchFamily="2" charset="0"/>
                        </a:rPr>
                        <a:t>একক</a:t>
                      </a:r>
                      <a:endParaRPr lang="en-US" sz="36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bn-BD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57200" y="1184564"/>
            <a:ext cx="965587" cy="3291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7200" y="1738559"/>
            <a:ext cx="965587" cy="32917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57200" y="2251364"/>
            <a:ext cx="965587" cy="3291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" y="2784764"/>
            <a:ext cx="965587" cy="3291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200" y="3318164"/>
            <a:ext cx="965587" cy="32917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7200" y="3851564"/>
            <a:ext cx="965587" cy="3291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57200" y="4384964"/>
            <a:ext cx="965587" cy="32917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57200" y="4918364"/>
            <a:ext cx="965587" cy="3291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7200" y="5451764"/>
            <a:ext cx="965587" cy="32917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57200" y="5985164"/>
            <a:ext cx="965587" cy="32917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600200" y="1190930"/>
            <a:ext cx="965587" cy="3291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600200" y="1744925"/>
            <a:ext cx="965587" cy="32917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600200" y="2257730"/>
            <a:ext cx="965587" cy="3291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600200" y="2791130"/>
            <a:ext cx="965587" cy="3291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600200" y="3324530"/>
            <a:ext cx="965587" cy="32917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600200" y="3857930"/>
            <a:ext cx="965587" cy="3291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600200" y="4391330"/>
            <a:ext cx="965587" cy="32917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600200" y="4924730"/>
            <a:ext cx="965587" cy="3291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600200" y="5458130"/>
            <a:ext cx="965587" cy="32917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600200" y="5991530"/>
            <a:ext cx="965587" cy="32917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743200" y="1190930"/>
            <a:ext cx="965587" cy="3291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2743200" y="1744925"/>
            <a:ext cx="965587" cy="32917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743200" y="2257730"/>
            <a:ext cx="965587" cy="3291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743200" y="2791130"/>
            <a:ext cx="965587" cy="3291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743200" y="3324530"/>
            <a:ext cx="965587" cy="32917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743200" y="3857930"/>
            <a:ext cx="965587" cy="3291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743200" y="4391330"/>
            <a:ext cx="965587" cy="32917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2743200" y="4924730"/>
            <a:ext cx="965587" cy="3291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743200" y="5458130"/>
            <a:ext cx="965587" cy="32917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43200" y="5991530"/>
            <a:ext cx="965587" cy="32917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987413" y="3857930"/>
            <a:ext cx="965587" cy="3291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987413" y="4391330"/>
            <a:ext cx="965587" cy="32917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987413" y="4924730"/>
            <a:ext cx="965587" cy="3291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987413" y="5458130"/>
            <a:ext cx="965587" cy="329177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987413" y="5991530"/>
            <a:ext cx="965587" cy="32917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3886200" y="3733800"/>
            <a:ext cx="1159431" cy="266700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Pentagon 38"/>
          <p:cNvSpPr/>
          <p:nvPr/>
        </p:nvSpPr>
        <p:spPr>
          <a:xfrm rot="5400000">
            <a:off x="5056076" y="1344724"/>
            <a:ext cx="4572000" cy="2644552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6477000" y="838200"/>
            <a:ext cx="1752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৩ ৫</a:t>
            </a:r>
          </a:p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-১ ৮</a:t>
            </a:r>
          </a:p>
          <a:p>
            <a:endParaRPr lang="en-US" dirty="0"/>
          </a:p>
        </p:txBody>
      </p:sp>
      <p:cxnSp>
        <p:nvCxnSpPr>
          <p:cNvPr id="42" name="Straight Connector 41"/>
          <p:cNvCxnSpPr/>
          <p:nvPr/>
        </p:nvCxnSpPr>
        <p:spPr>
          <a:xfrm>
            <a:off x="6629400" y="3124200"/>
            <a:ext cx="16002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781800" y="457200"/>
            <a:ext cx="0" cy="320040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391400" y="457200"/>
            <a:ext cx="0" cy="320040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8001000" y="457200"/>
            <a:ext cx="0" cy="320040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6019800" y="5027474"/>
            <a:ext cx="2644552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একক স্থানের অংক বিয়োগ করা যায়?</a:t>
            </a:r>
            <a:endParaRPr lang="en-US" sz="3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40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70878"/>
              </p:ext>
            </p:extLst>
          </p:nvPr>
        </p:nvGraphicFramePr>
        <p:xfrm>
          <a:off x="304800" y="457200"/>
          <a:ext cx="5943600" cy="5870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24200"/>
                <a:gridCol w="2819400"/>
              </a:tblGrid>
              <a:tr h="596193">
                <a:tc>
                  <a:txBody>
                    <a:bodyPr/>
                    <a:lstStyle/>
                    <a:p>
                      <a:pPr algn="ctr"/>
                      <a:r>
                        <a:rPr lang="bn-BD" sz="3400" dirty="0" smtClean="0">
                          <a:latin typeface="NikoshBAN" pitchFamily="2" charset="0"/>
                          <a:cs typeface="NikoshBAN" pitchFamily="2" charset="0"/>
                        </a:rPr>
                        <a:t>দশক</a:t>
                      </a:r>
                      <a:endParaRPr lang="en-US" sz="3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85170" marR="85170" marT="42585" marB="4258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3400" dirty="0" smtClean="0">
                          <a:latin typeface="NikoshBAN" pitchFamily="2" charset="0"/>
                          <a:cs typeface="NikoshBAN" pitchFamily="2" charset="0"/>
                        </a:rPr>
                        <a:t>একক</a:t>
                      </a:r>
                      <a:endParaRPr lang="en-US" sz="34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 marL="85170" marR="85170" marT="42585" marB="42585"/>
                </a:tc>
              </a:tr>
              <a:tr h="5195393">
                <a:tc>
                  <a:txBody>
                    <a:bodyPr/>
                    <a:lstStyle/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bn-BD" sz="1700" dirty="0" smtClean="0"/>
                    </a:p>
                    <a:p>
                      <a:endParaRPr lang="en-US" sz="1700" dirty="0"/>
                    </a:p>
                  </a:txBody>
                  <a:tcPr marL="85170" marR="85170" marT="42585" marB="42585"/>
                </a:tc>
                <a:tc>
                  <a:txBody>
                    <a:bodyPr/>
                    <a:lstStyle/>
                    <a:p>
                      <a:endParaRPr lang="en-US" sz="13800" dirty="0"/>
                    </a:p>
                  </a:txBody>
                  <a:tcPr marL="85170" marR="85170" marT="42585" marB="42585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57201" y="1184565"/>
            <a:ext cx="857222" cy="2891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1" y="1738560"/>
            <a:ext cx="857222" cy="28913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1" y="2251365"/>
            <a:ext cx="857222" cy="2891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57201" y="2784765"/>
            <a:ext cx="857222" cy="2891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201" y="3318165"/>
            <a:ext cx="857222" cy="28913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57201" y="3851565"/>
            <a:ext cx="857222" cy="28913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1" y="4384965"/>
            <a:ext cx="857222" cy="28913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57201" y="4918365"/>
            <a:ext cx="857222" cy="2891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57201" y="5451765"/>
            <a:ext cx="857222" cy="28913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57201" y="5985165"/>
            <a:ext cx="857222" cy="28913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447800" y="1190931"/>
            <a:ext cx="857222" cy="2891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447800" y="1744926"/>
            <a:ext cx="857222" cy="28913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447800" y="2257731"/>
            <a:ext cx="857222" cy="2891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447800" y="2791131"/>
            <a:ext cx="857222" cy="28913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447800" y="3324531"/>
            <a:ext cx="857222" cy="28913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447800" y="3857931"/>
            <a:ext cx="857222" cy="28913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447800" y="4391331"/>
            <a:ext cx="857222" cy="28913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447800" y="4924731"/>
            <a:ext cx="857222" cy="2891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447800" y="5458131"/>
            <a:ext cx="857222" cy="28913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447800" y="5991531"/>
            <a:ext cx="857222" cy="28913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438400" y="1190931"/>
            <a:ext cx="857222" cy="2891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2438400" y="1744926"/>
            <a:ext cx="857222" cy="2891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438400" y="2257731"/>
            <a:ext cx="857222" cy="2891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2438400" y="2791131"/>
            <a:ext cx="857222" cy="2891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2438400" y="3324531"/>
            <a:ext cx="857222" cy="2891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438400" y="3857931"/>
            <a:ext cx="857222" cy="2891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438400" y="4391331"/>
            <a:ext cx="857222" cy="2891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438400" y="4924731"/>
            <a:ext cx="857222" cy="2891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2438400" y="5458131"/>
            <a:ext cx="857222" cy="2891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2438400" y="5991531"/>
            <a:ext cx="857222" cy="2891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5238778" y="3851565"/>
            <a:ext cx="857222" cy="28913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5238778" y="4384965"/>
            <a:ext cx="857222" cy="28913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5238778" y="4918365"/>
            <a:ext cx="857222" cy="28913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5238778" y="5451765"/>
            <a:ext cx="857222" cy="28913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5238778" y="5985165"/>
            <a:ext cx="857222" cy="28913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2362200" y="1060434"/>
            <a:ext cx="1028699" cy="5213861"/>
            <a:chOff x="4152901" y="1066800"/>
            <a:chExt cx="1028699" cy="5213861"/>
          </a:xfrm>
        </p:grpSpPr>
        <p:sp>
          <p:nvSpPr>
            <p:cNvPr id="39" name="Rectangle 38"/>
            <p:cNvSpPr/>
            <p:nvPr/>
          </p:nvSpPr>
          <p:spPr>
            <a:xfrm>
              <a:off x="4152901" y="1066800"/>
              <a:ext cx="1028699" cy="5213861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248178" y="1190931"/>
              <a:ext cx="857222" cy="28913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248178" y="1744926"/>
              <a:ext cx="857222" cy="289130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248178" y="2257731"/>
              <a:ext cx="857222" cy="28913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248178" y="2791131"/>
              <a:ext cx="857222" cy="28913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248178" y="3324531"/>
              <a:ext cx="857222" cy="289130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248178" y="3857931"/>
              <a:ext cx="857222" cy="28913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248178" y="4391331"/>
              <a:ext cx="857222" cy="28913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248178" y="4924731"/>
              <a:ext cx="857222" cy="289130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248178" y="5458131"/>
              <a:ext cx="857222" cy="28913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248178" y="5991531"/>
              <a:ext cx="857222" cy="28913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0" name="Rectangle 49"/>
          <p:cNvSpPr/>
          <p:nvPr/>
        </p:nvSpPr>
        <p:spPr>
          <a:xfrm>
            <a:off x="2371738" y="1066800"/>
            <a:ext cx="1028699" cy="5213861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Chevron 50"/>
          <p:cNvSpPr/>
          <p:nvPr/>
        </p:nvSpPr>
        <p:spPr>
          <a:xfrm>
            <a:off x="3470564" y="3403847"/>
            <a:ext cx="590578" cy="539766"/>
          </a:xfrm>
          <a:prstGeom prst="chevro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04248" y="914400"/>
            <a:ext cx="1752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৩ ৫</a:t>
            </a:r>
          </a:p>
          <a:p>
            <a:pPr algn="ctr"/>
            <a:r>
              <a:rPr lang="bn-BD" sz="7200" dirty="0" smtClean="0">
                <a:latin typeface="NikoshBAN" pitchFamily="2" charset="0"/>
                <a:cs typeface="NikoshBAN" pitchFamily="2" charset="0"/>
              </a:rPr>
              <a:t>-১ ৮</a:t>
            </a:r>
          </a:p>
          <a:p>
            <a:endParaRPr lang="en-US" dirty="0"/>
          </a:p>
        </p:txBody>
      </p:sp>
      <p:cxnSp>
        <p:nvCxnSpPr>
          <p:cNvPr id="53" name="Straight Connector 52"/>
          <p:cNvCxnSpPr/>
          <p:nvPr/>
        </p:nvCxnSpPr>
        <p:spPr>
          <a:xfrm>
            <a:off x="7109048" y="533400"/>
            <a:ext cx="0" cy="320040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8328248" y="533400"/>
            <a:ext cx="0" cy="320040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6347048" y="4508718"/>
            <a:ext cx="2644552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৫ থেকে ৮ বাদ দেয়া যায় না তাই দশকের স্থান থেকে ১ দশ এককের স্থানে সরাই।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7696200" y="533400"/>
            <a:ext cx="0" cy="3200400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6934200" y="3124200"/>
            <a:ext cx="16002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7010400" y="304984"/>
            <a:ext cx="198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  ১০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9" name="Pentagon 58"/>
          <p:cNvSpPr/>
          <p:nvPr/>
        </p:nvSpPr>
        <p:spPr>
          <a:xfrm rot="5400000">
            <a:off x="5705441" y="1098807"/>
            <a:ext cx="3927765" cy="2644552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0" name="Straight Connector 59"/>
          <p:cNvCxnSpPr/>
          <p:nvPr/>
        </p:nvCxnSpPr>
        <p:spPr>
          <a:xfrm>
            <a:off x="7162800" y="1295400"/>
            <a:ext cx="457200" cy="41473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02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19375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87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1789</TotalTime>
  <Words>263</Words>
  <Application>Microsoft Office PowerPoint</Application>
  <PresentationFormat>On-screen Show (4:3)</PresentationFormat>
  <Paragraphs>148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MRK</dc:creator>
  <cp:lastModifiedBy>MRK</cp:lastModifiedBy>
  <cp:revision>48</cp:revision>
  <dcterms:created xsi:type="dcterms:W3CDTF">2006-08-16T00:00:00Z</dcterms:created>
  <dcterms:modified xsi:type="dcterms:W3CDTF">2019-06-13T03:56:29Z</dcterms:modified>
</cp:coreProperties>
</file>