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9" r:id="rId2"/>
    <p:sldId id="276" r:id="rId3"/>
    <p:sldId id="264" r:id="rId4"/>
    <p:sldId id="261" r:id="rId5"/>
    <p:sldId id="262" r:id="rId6"/>
    <p:sldId id="263" r:id="rId7"/>
    <p:sldId id="278" r:id="rId8"/>
    <p:sldId id="266" r:id="rId9"/>
    <p:sldId id="265" r:id="rId10"/>
    <p:sldId id="267" r:id="rId11"/>
    <p:sldId id="269" r:id="rId12"/>
    <p:sldId id="271" r:id="rId13"/>
    <p:sldId id="272" r:id="rId14"/>
    <p:sldId id="277" r:id="rId15"/>
    <p:sldId id="274" r:id="rId16"/>
    <p:sldId id="275" r:id="rId17"/>
  </p:sldIdLst>
  <p:sldSz cx="12179300" cy="9134475" type="ledger"/>
  <p:notesSz cx="6858000" cy="9144000"/>
  <p:defaultTextStyle>
    <a:defPPr>
      <a:defRPr lang="en-US"/>
    </a:defPPr>
    <a:lvl1pPr marL="0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C5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302" y="-90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79300" cy="91344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6993" y="92910"/>
            <a:ext cx="12005311" cy="89136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5401" y="4262755"/>
            <a:ext cx="8525510" cy="2131378"/>
          </a:xfrm>
        </p:spPr>
        <p:txBody>
          <a:bodyPr/>
          <a:lstStyle>
            <a:lvl1pPr marL="0" indent="0" algn="ctr">
              <a:buNone/>
              <a:defRPr sz="350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1" y="1930392"/>
            <a:ext cx="12016186" cy="203434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821" y="1860353"/>
            <a:ext cx="12016186" cy="16060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821" y="3964731"/>
            <a:ext cx="12016186" cy="14722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8965" y="2005816"/>
            <a:ext cx="10961370" cy="1957992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3" y="365807"/>
            <a:ext cx="2679446" cy="779390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365806"/>
            <a:ext cx="7409074" cy="779390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1564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6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7930" y="1928389"/>
            <a:ext cx="10352405" cy="6089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79300" cy="91344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6993" y="92910"/>
            <a:ext cx="12005311" cy="89136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1268678"/>
            <a:ext cx="10352405" cy="1814208"/>
          </a:xfrm>
        </p:spPr>
        <p:txBody>
          <a:bodyPr anchor="b" anchorCtr="0"/>
          <a:lstStyle>
            <a:lvl1pPr algn="l">
              <a:buNone/>
              <a:defRPr sz="53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393712"/>
            <a:ext cx="10352405" cy="1782491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689" y="8221028"/>
            <a:ext cx="5328444" cy="60896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454" y="3165806"/>
            <a:ext cx="12005501" cy="12179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099" y="3118715"/>
            <a:ext cx="12005856" cy="6089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0981" y="3288411"/>
            <a:ext cx="12006974" cy="6089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869" y="8269745"/>
            <a:ext cx="608965" cy="608965"/>
          </a:xfrm>
        </p:spPr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7930" y="1928389"/>
            <a:ext cx="4993513" cy="6089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1747" y="1928389"/>
            <a:ext cx="4993513" cy="6089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0" y="363687"/>
            <a:ext cx="10352405" cy="1522413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0" y="1928389"/>
            <a:ext cx="4973214" cy="1014942"/>
          </a:xfrm>
          <a:noFill/>
          <a:ln w="12700" cap="sq" cmpd="sng" algn="ctr">
            <a:noFill/>
            <a:prstDash val="solid"/>
          </a:ln>
        </p:spPr>
        <p:txBody>
          <a:bodyPr lIns="121789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97121" y="1928389"/>
            <a:ext cx="4973214" cy="1014942"/>
          </a:xfrm>
          <a:noFill/>
          <a:ln w="12700" cap="sq" cmpd="sng" algn="ctr">
            <a:noFill/>
            <a:prstDash val="solid"/>
          </a:ln>
        </p:spPr>
        <p:txBody>
          <a:bodyPr lIns="121789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7930" y="2994078"/>
            <a:ext cx="4973214" cy="5176203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597121" y="2994078"/>
            <a:ext cx="4973214" cy="5176203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79300" cy="913447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255" y="92910"/>
            <a:ext cx="12005311" cy="891524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0" y="363687"/>
            <a:ext cx="10352405" cy="1522413"/>
          </a:xfrm>
        </p:spPr>
        <p:txBody>
          <a:bodyPr anchor="b" anchorCtr="0"/>
          <a:lstStyle>
            <a:lvl1pPr algn="l">
              <a:buNone/>
              <a:defRPr sz="53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7930" y="2131377"/>
            <a:ext cx="2537354" cy="5988156"/>
          </a:xfrm>
        </p:spPr>
        <p:txBody>
          <a:bodyPr/>
          <a:lstStyle>
            <a:lvl1pPr marL="0" indent="0">
              <a:buNone/>
              <a:defRPr sz="2400"/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58272" y="2131377"/>
            <a:ext cx="7612063" cy="5988156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0" y="6527260"/>
            <a:ext cx="9743440" cy="695659"/>
          </a:xfrm>
        </p:spPr>
        <p:txBody>
          <a:bodyPr anchor="ctr">
            <a:noAutofit/>
          </a:bodyPr>
          <a:lstStyle>
            <a:lvl1pPr algn="l">
              <a:buNone/>
              <a:defRPr sz="37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930" y="7253536"/>
            <a:ext cx="9743440" cy="913448"/>
          </a:xfrm>
        </p:spPr>
        <p:txBody>
          <a:bodyPr/>
          <a:lstStyle>
            <a:lvl1pPr marL="0" indent="0">
              <a:buFontTx/>
              <a:buNone/>
              <a:defRPr sz="21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7930" y="8221028"/>
            <a:ext cx="5176203" cy="60896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869" y="8269745"/>
            <a:ext cx="608965" cy="608965"/>
          </a:xfrm>
        </p:spPr>
        <p:txBody>
          <a:bodyPr/>
          <a:lstStyle/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0981" y="6238235"/>
            <a:ext cx="11996611" cy="12179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249" y="6194174"/>
            <a:ext cx="11996343" cy="6089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252" y="6357670"/>
            <a:ext cx="11996340" cy="6500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83" y="88808"/>
            <a:ext cx="11989995" cy="6102337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79300" cy="91344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255" y="92910"/>
            <a:ext cx="12005311" cy="891524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7930" y="365802"/>
            <a:ext cx="10352405" cy="1522413"/>
          </a:xfrm>
          <a:prstGeom prst="rect">
            <a:avLst/>
          </a:prstGeom>
        </p:spPr>
        <p:txBody>
          <a:bodyPr lIns="121789" tIns="60894" rIns="121789" bIns="12178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7930" y="1928389"/>
            <a:ext cx="10352405" cy="6089650"/>
          </a:xfrm>
          <a:prstGeom prst="rect">
            <a:avLst/>
          </a:prstGeom>
        </p:spPr>
        <p:txBody>
          <a:bodyPr lIns="121789" tIns="60894" rIns="121789" bIns="6089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1028" y="8246401"/>
            <a:ext cx="3298560" cy="634339"/>
          </a:xfrm>
          <a:prstGeom prst="rect">
            <a:avLst/>
          </a:prstGeom>
        </p:spPr>
        <p:txBody>
          <a:bodyPr lIns="121789" tIns="60894" rIns="121789" bIns="60894" anchor="ctr" anchorCtr="0"/>
          <a:lstStyle>
            <a:lvl1pPr algn="r" eaLnBrk="1" latinLnBrk="0" hangingPunct="1">
              <a:defRPr kumimoji="0" sz="1900">
                <a:solidFill>
                  <a:schemeClr val="tx2"/>
                </a:solidFill>
              </a:defRPr>
            </a:lvl1pPr>
          </a:lstStyle>
          <a:p>
            <a:fld id="{D7F17931-29A1-42AB-9FF8-F66D5B0ABE95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7930" y="8221028"/>
            <a:ext cx="5277697" cy="608965"/>
          </a:xfrm>
          <a:prstGeom prst="rect">
            <a:avLst/>
          </a:prstGeom>
        </p:spPr>
        <p:txBody>
          <a:bodyPr lIns="121789" tIns="60894" rIns="121789" bIns="60894" anchor="ctr" anchorCtr="0"/>
          <a:lstStyle>
            <a:lvl1pPr eaLnBrk="1" latinLnBrk="0" hangingPunct="1">
              <a:defRPr kumimoji="0" sz="1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869" y="8271775"/>
            <a:ext cx="608965" cy="608965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9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EEAB10-0EE6-4E9C-87EB-4118E217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660" r:id="rId13"/>
  </p:sldLayoutIdLst>
  <p:txStyles>
    <p:titleStyle>
      <a:lvl1pPr algn="l" rtl="0" eaLnBrk="1" latinLnBrk="0" hangingPunct="1">
        <a:spcBef>
          <a:spcPct val="0"/>
        </a:spcBef>
        <a:buNone/>
        <a:defRPr kumimoji="0" sz="5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ts val="773"/>
        </a:spcBef>
        <a:buClr>
          <a:schemeClr val="accent1"/>
        </a:buClr>
        <a:buSzPct val="8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04472" algn="l" rtl="0" eaLnBrk="1" latinLnBrk="0" hangingPunct="1">
        <a:spcBef>
          <a:spcPts val="493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ts val="493"/>
        </a:spcBef>
        <a:buClr>
          <a:schemeClr val="accent3"/>
        </a:buClr>
        <a:buSzPct val="80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ts val="493"/>
        </a:spcBef>
        <a:buClr>
          <a:schemeClr val="accent3"/>
        </a:buClr>
        <a:buFontTx/>
        <a:buChar char="o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304472" algn="l" rtl="0" eaLnBrk="1" latinLnBrk="0" hangingPunct="1">
        <a:spcBef>
          <a:spcPts val="493"/>
        </a:spcBef>
        <a:buClr>
          <a:schemeClr val="accent3"/>
        </a:buClr>
        <a:buChar char="•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304472" algn="l" rtl="0" eaLnBrk="1" latinLnBrk="0" hangingPunct="1">
        <a:spcBef>
          <a:spcPts val="493"/>
        </a:spcBef>
        <a:buClr>
          <a:schemeClr val="accent2"/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934" indent="-30447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288301" indent="-304472" algn="l" rtl="0" eaLnBrk="1" latinLnBrk="0" hangingPunct="1">
        <a:spcBef>
          <a:spcPts val="493"/>
        </a:spcBef>
        <a:buClr>
          <a:schemeClr val="accent2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5" y="2380891"/>
            <a:ext cx="11007307" cy="59562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4" name="Picture 3" descr="ro.jpg"/>
          <p:cNvPicPr>
            <a:picLocks noChangeAspect="1"/>
          </p:cNvPicPr>
          <p:nvPr/>
        </p:nvPicPr>
        <p:blipFill>
          <a:blip r:embed="rId3"/>
          <a:srcRect t="20238" b="24603"/>
          <a:stretch>
            <a:fillRect/>
          </a:stretch>
        </p:blipFill>
        <p:spPr>
          <a:xfrm>
            <a:off x="707366" y="258791"/>
            <a:ext cx="11007306" cy="184605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623094" y="552092"/>
            <a:ext cx="5917721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11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52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79300" cy="9134474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120" t="8539"/>
          <a:stretch/>
        </p:blipFill>
        <p:spPr>
          <a:xfrm>
            <a:off x="8337176" y="2241177"/>
            <a:ext cx="3514165" cy="294042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906"/>
          <a:stretch/>
        </p:blipFill>
        <p:spPr>
          <a:xfrm>
            <a:off x="4589689" y="2241176"/>
            <a:ext cx="3460617" cy="2994212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743200" y="215153"/>
            <a:ext cx="6733961" cy="76944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ভালো করে লক্ষ কর 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112" y="1099727"/>
            <a:ext cx="8444754" cy="707886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প্রথমে প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বিত্রতা</a:t>
            </a:r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অর্জনের  নিয়ত করে বিসমিল্লাহ পড়া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06" y="5719482"/>
            <a:ext cx="5217459" cy="30009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 descr="C:\Users\Unix Network\Pictures\maseh.jp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5812" y="5737411"/>
            <a:ext cx="5558117" cy="29404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5087" t="8304" r="3217" b="64691"/>
          <a:stretch/>
        </p:blipFill>
        <p:spPr>
          <a:xfrm>
            <a:off x="410009" y="2312556"/>
            <a:ext cx="3875120" cy="3030409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825949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7530"/>
          <a:stretch/>
        </p:blipFill>
        <p:spPr>
          <a:xfrm>
            <a:off x="897147" y="2104845"/>
            <a:ext cx="10558731" cy="4537375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Down Ribbon 4"/>
          <p:cNvSpPr/>
          <p:nvPr/>
        </p:nvSpPr>
        <p:spPr>
          <a:xfrm>
            <a:off x="2708694" y="448575"/>
            <a:ext cx="6487064" cy="991731"/>
          </a:xfrm>
          <a:prstGeom prst="ribb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 </a:t>
            </a:r>
            <a:endParaRPr lang="en-US" sz="4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5170" y="7435969"/>
            <a:ext cx="9903124" cy="122495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1456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4098" name="Picture 2" descr="C:\Users\Unix Network\Pictures\of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b="25464"/>
          <a:stretch>
            <a:fillRect/>
          </a:stretch>
        </p:blipFill>
        <p:spPr bwMode="auto">
          <a:xfrm>
            <a:off x="759125" y="793631"/>
            <a:ext cx="10972800" cy="7643004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2051543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0" r="5170" b="8753"/>
          <a:stretch/>
        </p:blipFill>
        <p:spPr>
          <a:xfrm>
            <a:off x="776378" y="2021353"/>
            <a:ext cx="10783018" cy="43794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Up Ribbon 3"/>
          <p:cNvSpPr/>
          <p:nvPr/>
        </p:nvSpPr>
        <p:spPr>
          <a:xfrm>
            <a:off x="2398143" y="345057"/>
            <a:ext cx="8315865" cy="991731"/>
          </a:xfrm>
          <a:prstGeom prst="ribbon2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6422" y="6237397"/>
            <a:ext cx="9182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309" y="6912193"/>
            <a:ext cx="11542144" cy="769441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কিয়ামতের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রসুল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উম্মতকে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039233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294" y="1052423"/>
            <a:ext cx="7798279" cy="1212116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4513" y="2898475"/>
            <a:ext cx="9247517" cy="3231206"/>
          </a:xfrm>
          <a:prstGeom prst="rect">
            <a:avLst/>
          </a:prstGeom>
          <a:solidFill>
            <a:srgbClr val="0070C0"/>
          </a:solid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ওজুর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শাব্দিক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*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ওজু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*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ঘড়ি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আংটি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sp>
        <p:nvSpPr>
          <p:cNvPr id="4" name="Curved Down Ribbon 3"/>
          <p:cNvSpPr/>
          <p:nvPr/>
        </p:nvSpPr>
        <p:spPr>
          <a:xfrm>
            <a:off x="2018581" y="534838"/>
            <a:ext cx="7999242" cy="1152465"/>
          </a:xfrm>
          <a:prstGeom prst="ellipseRibbon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0104" y="7204717"/>
            <a:ext cx="10422038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ভঙ্গের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কারণগুলো</a:t>
            </a:r>
            <a:r>
              <a:rPr lang="bn-IN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লিখে  আনবে।  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122" name="Picture 2" descr="C:\Users\Unix Network\Pictures\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445" y="2363638"/>
            <a:ext cx="10213676" cy="42959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62089415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sp>
        <p:nvSpPr>
          <p:cNvPr id="4" name="Left-Right Arrow 3"/>
          <p:cNvSpPr/>
          <p:nvPr/>
        </p:nvSpPr>
        <p:spPr>
          <a:xfrm>
            <a:off x="1069675" y="362308"/>
            <a:ext cx="9540816" cy="2628960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46" name="Picture 2" descr="C:\Users\Unix Network\Pictures\87703417_133963531455283_72412585969844224_n.jpg"/>
          <p:cNvPicPr>
            <a:picLocks noChangeAspect="1" noChangeArrowheads="1"/>
          </p:cNvPicPr>
          <p:nvPr/>
        </p:nvPicPr>
        <p:blipFill>
          <a:blip r:embed="rId3"/>
          <a:srcRect l="5486" r="5643"/>
          <a:stretch>
            <a:fillRect/>
          </a:stretch>
        </p:blipFill>
        <p:spPr bwMode="auto">
          <a:xfrm>
            <a:off x="879895" y="2674189"/>
            <a:ext cx="10558733" cy="6021238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791666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ধন্যবাদ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033" y="5019655"/>
            <a:ext cx="2711312" cy="3491023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10" y="2070340"/>
            <a:ext cx="1012540" cy="6711350"/>
          </a:xfrm>
          <a:prstGeom prst="rect">
            <a:avLst/>
          </a:prstGeom>
          <a:ln w="6350"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329795" y="741871"/>
            <a:ext cx="8402130" cy="918270"/>
          </a:xfrm>
          <a:prstGeom prst="ribbon">
            <a:avLst/>
          </a:prstGeom>
          <a:solidFill>
            <a:srgbClr val="C00000"/>
          </a:solidFill>
          <a:ln w="57150">
            <a:solidFill>
              <a:schemeClr val="accent4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3328" y="2104846"/>
            <a:ext cx="5382883" cy="2553891"/>
          </a:xfrm>
          <a:prstGeom prst="flowChartAlternateProcess">
            <a:avLst/>
          </a:prstGeom>
          <a:solidFill>
            <a:schemeClr val="tx1">
              <a:lumMod val="95000"/>
              <a:lumOff val="5000"/>
            </a:schemeClr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৬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ষ্ঠ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সময়ঃ৫০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540" y="4606505"/>
            <a:ext cx="4934309" cy="3983573"/>
          </a:xfrm>
          <a:prstGeom prst="round2DiagRect">
            <a:avLst/>
          </a:prstGeom>
          <a:solidFill>
            <a:srgbClr val="0070C0"/>
          </a:solidFill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বামুনিয়া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সোনাতনকাটি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০১৭৩০৯২১১৬২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IMG_20190529_13382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6813" y="793628"/>
            <a:ext cx="2467155" cy="3726611"/>
          </a:xfrm>
          <a:prstGeom prst="downArrowCallout">
            <a:avLst/>
          </a:prstGeom>
          <a:ln w="63500" cap="rnd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762" r="27273" b="14913"/>
          <a:stretch/>
        </p:blipFill>
        <p:spPr>
          <a:xfrm>
            <a:off x="517585" y="1725283"/>
            <a:ext cx="11266098" cy="6849373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own Arrow Callout 2"/>
          <p:cNvSpPr/>
          <p:nvPr/>
        </p:nvSpPr>
        <p:spPr>
          <a:xfrm>
            <a:off x="1897814" y="258793"/>
            <a:ext cx="9148790" cy="1273016"/>
          </a:xfrm>
          <a:prstGeom prst="downArrowCallout">
            <a:avLst/>
          </a:prstGeom>
          <a:solidFill>
            <a:srgbClr val="00B0F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ভালো করে লক্ষ কর </a:t>
            </a:r>
            <a:r>
              <a:rPr lang="bn-IN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35857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2" y="786187"/>
            <a:ext cx="10941248" cy="779561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77995796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sp>
        <p:nvSpPr>
          <p:cNvPr id="3" name="Down Ribbon 2"/>
          <p:cNvSpPr/>
          <p:nvPr/>
        </p:nvSpPr>
        <p:spPr>
          <a:xfrm>
            <a:off x="966159" y="603849"/>
            <a:ext cx="10403456" cy="1101923"/>
          </a:xfrm>
          <a:prstGeom prst="ribb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 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29132" y="2932981"/>
            <a:ext cx="8781691" cy="4986068"/>
          </a:xfrm>
          <a:prstGeom prst="horizontalScroll">
            <a:avLst/>
          </a:prstGeom>
          <a:solidFill>
            <a:srgbClr val="002060"/>
          </a:solidFill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</a:t>
            </a:r>
            <a:endParaRPr lang="en-US" sz="3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781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আজকের পাঠ ওযু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sp>
        <p:nvSpPr>
          <p:cNvPr id="2" name="Up Ribbon 1"/>
          <p:cNvSpPr/>
          <p:nvPr/>
        </p:nvSpPr>
        <p:spPr>
          <a:xfrm>
            <a:off x="1949570" y="590883"/>
            <a:ext cx="8609161" cy="991731"/>
          </a:xfrm>
          <a:prstGeom prst="ribbon2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63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20708" y="3460349"/>
            <a:ext cx="8337882" cy="1225404"/>
          </a:xfrm>
          <a:custGeom>
            <a:avLst/>
            <a:gdLst>
              <a:gd name="connsiteX0" fmla="*/ 0 w 8337882"/>
              <a:gd name="connsiteY0" fmla="*/ 0 h 1225404"/>
              <a:gd name="connsiteX1" fmla="*/ 8337882 w 8337882"/>
              <a:gd name="connsiteY1" fmla="*/ 0 h 1225404"/>
              <a:gd name="connsiteX2" fmla="*/ 8337882 w 8337882"/>
              <a:gd name="connsiteY2" fmla="*/ 1225404 h 1225404"/>
              <a:gd name="connsiteX3" fmla="*/ 0 w 8337882"/>
              <a:gd name="connsiteY3" fmla="*/ 1225404 h 1225404"/>
              <a:gd name="connsiteX4" fmla="*/ 0 w 8337882"/>
              <a:gd name="connsiteY4" fmla="*/ 0 h 122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7882" h="1225404">
                <a:moveTo>
                  <a:pt x="0" y="0"/>
                </a:moveTo>
                <a:lnTo>
                  <a:pt x="8337882" y="0"/>
                </a:lnTo>
                <a:lnTo>
                  <a:pt x="8337882" y="1225404"/>
                </a:lnTo>
                <a:lnTo>
                  <a:pt x="0" y="12254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IN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50689" y="4896160"/>
            <a:ext cx="10277920" cy="1215936"/>
          </a:xfrm>
          <a:custGeom>
            <a:avLst/>
            <a:gdLst>
              <a:gd name="connsiteX0" fmla="*/ 0 w 10277920"/>
              <a:gd name="connsiteY0" fmla="*/ 0 h 1215936"/>
              <a:gd name="connsiteX1" fmla="*/ 10277920 w 10277920"/>
              <a:gd name="connsiteY1" fmla="*/ 0 h 1215936"/>
              <a:gd name="connsiteX2" fmla="*/ 10277920 w 10277920"/>
              <a:gd name="connsiteY2" fmla="*/ 1215936 h 1215936"/>
              <a:gd name="connsiteX3" fmla="*/ 0 w 10277920"/>
              <a:gd name="connsiteY3" fmla="*/ 1215936 h 1215936"/>
              <a:gd name="connsiteX4" fmla="*/ 0 w 10277920"/>
              <a:gd name="connsiteY4" fmla="*/ 0 h 121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7920" h="1215936">
                <a:moveTo>
                  <a:pt x="0" y="0"/>
                </a:moveTo>
                <a:lnTo>
                  <a:pt x="10277920" y="0"/>
                </a:lnTo>
                <a:lnTo>
                  <a:pt x="10277920" y="1215936"/>
                </a:lnTo>
                <a:lnTo>
                  <a:pt x="0" y="12159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ওযুর ফরজ </a:t>
            </a:r>
            <a:r>
              <a:rPr lang="en-US" sz="4800" kern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kern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kern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পারবে</a:t>
            </a:r>
            <a:r>
              <a:rPr lang="en-US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40922" y="6322503"/>
            <a:ext cx="11497456" cy="1298668"/>
          </a:xfrm>
          <a:custGeom>
            <a:avLst/>
            <a:gdLst>
              <a:gd name="connsiteX0" fmla="*/ 0 w 11497456"/>
              <a:gd name="connsiteY0" fmla="*/ 0 h 1298668"/>
              <a:gd name="connsiteX1" fmla="*/ 11497456 w 11497456"/>
              <a:gd name="connsiteY1" fmla="*/ 0 h 1298668"/>
              <a:gd name="connsiteX2" fmla="*/ 11497456 w 11497456"/>
              <a:gd name="connsiteY2" fmla="*/ 1298668 h 1298668"/>
              <a:gd name="connsiteX3" fmla="*/ 0 w 11497456"/>
              <a:gd name="connsiteY3" fmla="*/ 1298668 h 1298668"/>
              <a:gd name="connsiteX4" fmla="*/ 0 w 11497456"/>
              <a:gd name="connsiteY4" fmla="*/ 0 h 1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7456" h="1298668">
                <a:moveTo>
                  <a:pt x="0" y="0"/>
                </a:moveTo>
                <a:lnTo>
                  <a:pt x="11497456" y="0"/>
                </a:lnTo>
                <a:lnTo>
                  <a:pt x="11497456" y="1298668"/>
                </a:lnTo>
                <a:lnTo>
                  <a:pt x="0" y="129866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kern="1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কিয়ামতের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রসুল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উম্মতকে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চিনবে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kern="1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kern="1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380227" y="2012763"/>
            <a:ext cx="7081722" cy="974361"/>
          </a:xfrm>
          <a:prstGeom prst="homePlat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শিক্ষার্থীরা...</a:t>
            </a:r>
          </a:p>
        </p:txBody>
      </p:sp>
    </p:spTree>
    <p:extLst>
      <p:ext uri="{BB962C8B-B14F-4D97-AF65-F5344CB8AC3E}">
        <p14:creationId xmlns="" xmlns:p14="http://schemas.microsoft.com/office/powerpoint/2010/main" val="1303854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পাঠশেষ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ওযু কি তা বলত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ওযুর ফুরজ বর্ণন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ওযু ভঙ্গে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0964" y="2398143"/>
            <a:ext cx="3977371" cy="4247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47690" y="3467819"/>
            <a:ext cx="4483920" cy="4247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ওযুর ফরজ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পারবে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328" y="534838"/>
            <a:ext cx="5017919" cy="71944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48575" y="8132028"/>
            <a:ext cx="11507636" cy="707886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কিয়ামতের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রসুল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উম্মতকে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চিনবে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3" descr="C:\Users\Unix Network\Pictures\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355" y="431321"/>
            <a:ext cx="5434642" cy="7401464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8315220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12179300" cy="9134475"/>
          </a:xfrm>
          <a:prstGeom prst="rect">
            <a:avLst/>
          </a:prstGeom>
          <a:noFill/>
          <a:ln w="180975" cap="sq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/>
          </a:p>
        </p:txBody>
      </p:sp>
      <p:sp>
        <p:nvSpPr>
          <p:cNvPr id="3" name="Down Arrow Callout 2"/>
          <p:cNvSpPr/>
          <p:nvPr/>
        </p:nvSpPr>
        <p:spPr>
          <a:xfrm>
            <a:off x="4140679" y="244107"/>
            <a:ext cx="4468483" cy="1273016"/>
          </a:xfrm>
          <a:prstGeom prst="downArrowCallou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25283" y="6849375"/>
            <a:ext cx="9074990" cy="17770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ওযুর ফরজ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Unix Network\Pictures\s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7917" y="1604513"/>
            <a:ext cx="10558732" cy="4882551"/>
          </a:xfrm>
          <a:prstGeom prst="snip2SameRect">
            <a:avLst/>
          </a:prstGeom>
          <a:noFill/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745029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960</TotalTime>
  <Words>227</Words>
  <Application>Microsoft Office PowerPoint</Application>
  <PresentationFormat>Ledger Paper (11x17 in)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 mahmud</dc:creator>
  <cp:lastModifiedBy>Unix Network</cp:lastModifiedBy>
  <cp:revision>335</cp:revision>
  <dcterms:created xsi:type="dcterms:W3CDTF">2019-09-25T13:15:20Z</dcterms:created>
  <dcterms:modified xsi:type="dcterms:W3CDTF">2020-03-20T10:56:21Z</dcterms:modified>
  <cp:contentStatus/>
</cp:coreProperties>
</file>