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7" r:id="rId2"/>
    <p:sldId id="285" r:id="rId3"/>
    <p:sldId id="261" r:id="rId4"/>
    <p:sldId id="262" r:id="rId5"/>
    <p:sldId id="264" r:id="rId6"/>
    <p:sldId id="283" r:id="rId7"/>
    <p:sldId id="284" r:id="rId8"/>
    <p:sldId id="263" r:id="rId9"/>
    <p:sldId id="265" r:id="rId10"/>
    <p:sldId id="271" r:id="rId11"/>
    <p:sldId id="280" r:id="rId12"/>
    <p:sldId id="272" r:id="rId13"/>
    <p:sldId id="273" r:id="rId14"/>
    <p:sldId id="274" r:id="rId15"/>
    <p:sldId id="281" r:id="rId16"/>
    <p:sldId id="275" r:id="rId17"/>
    <p:sldId id="277" r:id="rId18"/>
    <p:sldId id="282" r:id="rId19"/>
    <p:sldId id="278" r:id="rId20"/>
    <p:sldId id="276" r:id="rId21"/>
    <p:sldId id="279" r:id="rId22"/>
    <p:sldId id="286" r:id="rId23"/>
    <p:sldId id="267" r:id="rId24"/>
    <p:sldId id="266" r:id="rId25"/>
    <p:sldId id="260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60" autoAdjust="0"/>
  </p:normalViewPr>
  <p:slideViewPr>
    <p:cSldViewPr>
      <p:cViewPr varScale="1">
        <p:scale>
          <a:sx n="78" d="100"/>
          <a:sy n="78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3224A-C0AB-4CA1-B3CD-282B319B6A41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262E6A-E540-48C5-BBF5-3EDB698E178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সাগর কি কি কাজ  করল?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90B998D-71C5-4C36-B8F7-F88AD7930CD1}" type="parTrans" cxnId="{CD05ACE4-18CF-44C5-9951-B9E17EA7768A}">
      <dgm:prSet/>
      <dgm:spPr/>
      <dgm:t>
        <a:bodyPr/>
        <a:lstStyle/>
        <a:p>
          <a:endParaRPr lang="en-US"/>
        </a:p>
      </dgm:t>
    </dgm:pt>
    <dgm:pt modelId="{852768BE-8508-4B0C-86B9-7625CEAF56A9}" type="sibTrans" cxnId="{CD05ACE4-18CF-44C5-9951-B9E17EA7768A}">
      <dgm:prSet/>
      <dgm:spPr/>
      <dgm:t>
        <a:bodyPr/>
        <a:lstStyle/>
        <a:p>
          <a:endParaRPr lang="en-US"/>
        </a:p>
      </dgm:t>
    </dgm:pt>
    <dgm:pt modelId="{0043D22C-8B58-4A5E-9367-59AB92456E7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এলার্ম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শুন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লো </a:t>
          </a:r>
          <a:endParaRPr lang="en-US" dirty="0"/>
        </a:p>
      </dgm:t>
    </dgm:pt>
    <dgm:pt modelId="{9B17A99F-FC91-4DF9-BD24-DDAE00C5F08A}" type="parTrans" cxnId="{361E5DCF-C47E-468B-80C0-C9D69B742AF7}">
      <dgm:prSet/>
      <dgm:spPr/>
      <dgm:t>
        <a:bodyPr/>
        <a:lstStyle/>
        <a:p>
          <a:endParaRPr lang="en-US"/>
        </a:p>
      </dgm:t>
    </dgm:pt>
    <dgm:pt modelId="{FD727754-143E-4C82-892C-B71215AFAAE2}" type="sibTrans" cxnId="{361E5DCF-C47E-468B-80C0-C9D69B742AF7}">
      <dgm:prSet/>
      <dgm:spPr/>
      <dgm:t>
        <a:bodyPr/>
        <a:lstStyle/>
        <a:p>
          <a:endParaRPr lang="en-US"/>
        </a:p>
      </dgm:t>
    </dgm:pt>
    <dgm:pt modelId="{81E550D8-2FED-4965-9FA0-87E95111EEF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সংবাদ শুনলো</a:t>
          </a:r>
          <a:endParaRPr lang="en-US" dirty="0"/>
        </a:p>
      </dgm:t>
    </dgm:pt>
    <dgm:pt modelId="{A122FD00-3601-4876-9FFA-B2756A9B2060}" type="parTrans" cxnId="{D3F872E2-E938-40FC-B1B2-9ECF3BB3A7C3}">
      <dgm:prSet/>
      <dgm:spPr/>
      <dgm:t>
        <a:bodyPr/>
        <a:lstStyle/>
        <a:p>
          <a:endParaRPr lang="en-US"/>
        </a:p>
      </dgm:t>
    </dgm:pt>
    <dgm:pt modelId="{FDB3922D-AA23-4FBB-B47A-185BF37554B5}" type="sibTrans" cxnId="{D3F872E2-E938-40FC-B1B2-9ECF3BB3A7C3}">
      <dgm:prSet/>
      <dgm:spPr/>
      <dgm:t>
        <a:bodyPr/>
        <a:lstStyle/>
        <a:p>
          <a:endParaRPr lang="en-US"/>
        </a:p>
      </dgm:t>
    </dgm:pt>
    <dgm:pt modelId="{1B993630-0231-45F9-BB0D-4462B0FF77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গান শুনলো </a:t>
          </a:r>
          <a:endParaRPr lang="en-US" dirty="0"/>
        </a:p>
      </dgm:t>
    </dgm:pt>
    <dgm:pt modelId="{27D9AD3C-5F57-46ED-AFBC-8F6B2CBE41E9}" type="parTrans" cxnId="{F1D7AF21-EA9C-4B10-850F-ADA8AD6B31CD}">
      <dgm:prSet/>
      <dgm:spPr/>
      <dgm:t>
        <a:bodyPr/>
        <a:lstStyle/>
        <a:p>
          <a:endParaRPr lang="en-US"/>
        </a:p>
      </dgm:t>
    </dgm:pt>
    <dgm:pt modelId="{C662CF5E-9042-4D94-9D9F-6819DE312A86}" type="sibTrans" cxnId="{F1D7AF21-EA9C-4B10-850F-ADA8AD6B31CD}">
      <dgm:prSet/>
      <dgm:spPr/>
      <dgm:t>
        <a:bodyPr/>
        <a:lstStyle/>
        <a:p>
          <a:endParaRPr lang="en-US"/>
        </a:p>
      </dgm:t>
    </dgm:pt>
    <dgm:pt modelId="{6D37572C-B4D1-43FE-B69A-4E696BC40C8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ই-মেইল চেক করল </a:t>
          </a:r>
          <a:endParaRPr lang="en-US" dirty="0"/>
        </a:p>
      </dgm:t>
    </dgm:pt>
    <dgm:pt modelId="{52E0FA65-E39D-48D0-8BA7-A903BC3F2D86}" type="parTrans" cxnId="{34B7F635-663F-40AD-9D7B-DA0766706BDE}">
      <dgm:prSet/>
      <dgm:spPr/>
      <dgm:t>
        <a:bodyPr/>
        <a:lstStyle/>
        <a:p>
          <a:endParaRPr lang="en-US"/>
        </a:p>
      </dgm:t>
    </dgm:pt>
    <dgm:pt modelId="{F8C21330-19EC-4CC0-B6F0-8CCB92F626C0}" type="sibTrans" cxnId="{34B7F635-663F-40AD-9D7B-DA0766706BDE}">
      <dgm:prSet/>
      <dgm:spPr/>
      <dgm:t>
        <a:bodyPr/>
        <a:lstStyle/>
        <a:p>
          <a:endParaRPr lang="en-US"/>
        </a:p>
      </dgm:t>
    </dgm:pt>
    <dgm:pt modelId="{18A1BE27-7AC6-45BA-80BF-84833C4CF3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ছবি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প্রিন্ট করল</a:t>
          </a:r>
          <a:endParaRPr lang="en-US" dirty="0"/>
        </a:p>
      </dgm:t>
    </dgm:pt>
    <dgm:pt modelId="{3F4EE600-C8AC-401A-BA95-4C0A92FA7F09}" type="parTrans" cxnId="{306AD273-05C7-435F-A655-855C91AE9F91}">
      <dgm:prSet/>
      <dgm:spPr/>
      <dgm:t>
        <a:bodyPr/>
        <a:lstStyle/>
        <a:p>
          <a:endParaRPr lang="en-US"/>
        </a:p>
      </dgm:t>
    </dgm:pt>
    <dgm:pt modelId="{71B22AAA-E12F-405B-9BD5-3106BC857D1A}" type="sibTrans" cxnId="{306AD273-05C7-435F-A655-855C91AE9F91}">
      <dgm:prSet/>
      <dgm:spPr/>
      <dgm:t>
        <a:bodyPr/>
        <a:lstStyle/>
        <a:p>
          <a:endParaRPr lang="en-US"/>
        </a:p>
      </dgm:t>
    </dgm:pt>
    <dgm:pt modelId="{65AC1A50-3AAE-428A-AA7C-58B42A23DF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বই পড়ল</a:t>
          </a:r>
          <a:endParaRPr lang="en-US"/>
        </a:p>
      </dgm:t>
    </dgm:pt>
    <dgm:pt modelId="{1C33686B-545A-4B6B-AEF5-C7C5A8EA111F}" type="parTrans" cxnId="{AEA76BFD-4960-4C6C-901E-662789F1EDF6}">
      <dgm:prSet/>
      <dgm:spPr/>
      <dgm:t>
        <a:bodyPr/>
        <a:lstStyle/>
        <a:p>
          <a:endParaRPr lang="en-US"/>
        </a:p>
      </dgm:t>
    </dgm:pt>
    <dgm:pt modelId="{3C8AE4A3-9294-4DB0-9220-C2F24F8399B9}" type="sibTrans" cxnId="{AEA76BFD-4960-4C6C-901E-662789F1EDF6}">
      <dgm:prSet/>
      <dgm:spPr/>
      <dgm:t>
        <a:bodyPr/>
        <a:lstStyle/>
        <a:p>
          <a:endParaRPr lang="en-US"/>
        </a:p>
      </dgm:t>
    </dgm:pt>
    <dgm:pt modelId="{BF5C17C8-6E21-4ABA-BB01-6E73D376636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সিনেমা ডাউনলোড করল</a:t>
          </a:r>
          <a:endParaRPr lang="en-US"/>
        </a:p>
      </dgm:t>
    </dgm:pt>
    <dgm:pt modelId="{93F611A2-7359-4A5F-AF39-37E52F81BE08}" type="parTrans" cxnId="{E52E8568-2D23-4C89-84FA-91813C447AC1}">
      <dgm:prSet/>
      <dgm:spPr/>
      <dgm:t>
        <a:bodyPr/>
        <a:lstStyle/>
        <a:p>
          <a:endParaRPr lang="en-US"/>
        </a:p>
      </dgm:t>
    </dgm:pt>
    <dgm:pt modelId="{5B42FBB3-EB81-48F4-BFB5-BB4B59E7BF2F}" type="sibTrans" cxnId="{E52E8568-2D23-4C89-84FA-91813C447AC1}">
      <dgm:prSet/>
      <dgm:spPr/>
      <dgm:t>
        <a:bodyPr/>
        <a:lstStyle/>
        <a:p>
          <a:endParaRPr lang="en-US"/>
        </a:p>
      </dgm:t>
    </dgm:pt>
    <dgm:pt modelId="{EDABC513-4F59-4437-B2A4-16E44CC6890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খাবারের অর্ডার দিল</a:t>
          </a:r>
          <a:endParaRPr lang="en-US"/>
        </a:p>
      </dgm:t>
    </dgm:pt>
    <dgm:pt modelId="{E6E52A5F-9601-418C-AFC8-0A317B61E352}" type="parTrans" cxnId="{B8885D3D-22CA-4431-A437-C010B4628DDA}">
      <dgm:prSet/>
      <dgm:spPr/>
      <dgm:t>
        <a:bodyPr/>
        <a:lstStyle/>
        <a:p>
          <a:endParaRPr lang="en-US"/>
        </a:p>
      </dgm:t>
    </dgm:pt>
    <dgm:pt modelId="{9DEDD203-CD1F-4F70-AAB3-71A0C14A077B}" type="sibTrans" cxnId="{B8885D3D-22CA-4431-A437-C010B4628DDA}">
      <dgm:prSet/>
      <dgm:spPr/>
      <dgm:t>
        <a:bodyPr/>
        <a:lstStyle/>
        <a:p>
          <a:endParaRPr lang="en-US"/>
        </a:p>
      </dgm:t>
    </dgm:pt>
    <dgm:pt modelId="{2D9532C1-AD24-422B-A3BB-751ECF30E71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মায়ের সাথে  ফোনে কথা বলল</a:t>
          </a:r>
          <a:endParaRPr lang="en-US" dirty="0"/>
        </a:p>
      </dgm:t>
    </dgm:pt>
    <dgm:pt modelId="{09528625-29EB-4762-970E-2D7B7C5AE4F4}" type="parTrans" cxnId="{7A47ADA3-3B6C-4CDE-8FF9-3DCA95EEE7D6}">
      <dgm:prSet/>
      <dgm:spPr/>
      <dgm:t>
        <a:bodyPr/>
        <a:lstStyle/>
        <a:p>
          <a:endParaRPr lang="en-US"/>
        </a:p>
      </dgm:t>
    </dgm:pt>
    <dgm:pt modelId="{B165BA2E-3C14-4BF4-8988-0CE43A025038}" type="sibTrans" cxnId="{7A47ADA3-3B6C-4CDE-8FF9-3DCA95EEE7D6}">
      <dgm:prSet/>
      <dgm:spPr/>
      <dgm:t>
        <a:bodyPr/>
        <a:lstStyle/>
        <a:p>
          <a:endParaRPr lang="en-US"/>
        </a:p>
      </dgm:t>
    </dgm:pt>
    <dgm:pt modelId="{9E79D031-BC5B-4E3C-8AA3-471C8F32458A}" type="pres">
      <dgm:prSet presAssocID="{0D63224A-C0AB-4CA1-B3CD-282B319B6A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2BCBD-E541-4670-B55B-D88DD6E44640}" type="pres">
      <dgm:prSet presAssocID="{1F262E6A-E540-48C5-BBF5-3EDB698E178B}" presName="centerShape" presStyleLbl="node0" presStyleIdx="0" presStyleCnt="1"/>
      <dgm:spPr/>
      <dgm:t>
        <a:bodyPr/>
        <a:lstStyle/>
        <a:p>
          <a:endParaRPr lang="en-US"/>
        </a:p>
      </dgm:t>
    </dgm:pt>
    <dgm:pt modelId="{B757DDCB-9926-4191-94F9-CDEADEC52F02}" type="pres">
      <dgm:prSet presAssocID="{9B17A99F-FC91-4DF9-BD24-DDAE00C5F08A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E6EE8BE-239C-4BCC-8CB6-84DD109ABB6C}" type="pres">
      <dgm:prSet presAssocID="{9B17A99F-FC91-4DF9-BD24-DDAE00C5F08A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A1E05BF8-A92E-4F9C-944D-D328180070E8}" type="pres">
      <dgm:prSet presAssocID="{0043D22C-8B58-4A5E-9367-59AB92456E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2AED7-A080-4E2A-992E-3CB6A39246E8}" type="pres">
      <dgm:prSet presAssocID="{A122FD00-3601-4876-9FFA-B2756A9B206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1C341218-0893-4291-836C-81B9FFF5F717}" type="pres">
      <dgm:prSet presAssocID="{A122FD00-3601-4876-9FFA-B2756A9B206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758E97D5-965A-428A-9163-C129B4EA1D6F}" type="pres">
      <dgm:prSet presAssocID="{81E550D8-2FED-4965-9FA0-87E95111EEF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EFE0E-9CE3-4751-84AA-276A03EEB84E}" type="pres">
      <dgm:prSet presAssocID="{E6E52A5F-9601-418C-AFC8-0A317B61E35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0933E77-ABF5-45F3-95E5-9997EA9D33A4}" type="pres">
      <dgm:prSet presAssocID="{E6E52A5F-9601-418C-AFC8-0A317B61E35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053EABA-8D18-4BA7-9709-5ED35A6B5C7D}" type="pres">
      <dgm:prSet presAssocID="{EDABC513-4F59-4437-B2A4-16E44CC6890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4903-4953-4F23-92B1-D3BCBACB789D}" type="pres">
      <dgm:prSet presAssocID="{09528625-29EB-4762-970E-2D7B7C5AE4F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AD87994F-77B5-440D-856B-975B63AF09A1}" type="pres">
      <dgm:prSet presAssocID="{09528625-29EB-4762-970E-2D7B7C5AE4F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70D4753F-7124-4CC1-B37B-DB8E59899789}" type="pres">
      <dgm:prSet presAssocID="{2D9532C1-AD24-422B-A3BB-751ECF30E7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05A08-47C0-489D-818D-FE0F077451FF}" type="pres">
      <dgm:prSet presAssocID="{93F611A2-7359-4A5F-AF39-37E52F81BE08}" presName="parTrans" presStyleLbl="sibTrans2D1" presStyleIdx="4" presStyleCnt="9"/>
      <dgm:spPr/>
      <dgm:t>
        <a:bodyPr/>
        <a:lstStyle/>
        <a:p>
          <a:endParaRPr lang="en-US"/>
        </a:p>
      </dgm:t>
    </dgm:pt>
    <dgm:pt modelId="{18672D13-9F84-41A6-9832-8BD063F4004B}" type="pres">
      <dgm:prSet presAssocID="{93F611A2-7359-4A5F-AF39-37E52F81BE0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3546998-4C07-46D9-A41F-AF0A14B4ADBF}" type="pres">
      <dgm:prSet presAssocID="{BF5C17C8-6E21-4ABA-BB01-6E73D37663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F47B7-0DDF-42A5-A9FB-AB892C671B94}" type="pres">
      <dgm:prSet presAssocID="{1C33686B-545A-4B6B-AEF5-C7C5A8EA11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37649C12-DB94-431F-87F2-E2D7C1AADE34}" type="pres">
      <dgm:prSet presAssocID="{1C33686B-545A-4B6B-AEF5-C7C5A8EA11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5F21CF65-F1F2-48DD-9AB4-A258F45E9AEF}" type="pres">
      <dgm:prSet presAssocID="{65AC1A50-3AAE-428A-AA7C-58B42A23DF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DFE7-E13B-4EC3-A8FE-0585ED4AE89D}" type="pres">
      <dgm:prSet presAssocID="{3F4EE600-C8AC-401A-BA95-4C0A92FA7F09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A118688-B0B8-4FD2-A2E3-B466C3B530E3}" type="pres">
      <dgm:prSet presAssocID="{3F4EE600-C8AC-401A-BA95-4C0A92FA7F0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24EE9EFC-8053-4249-8E5D-EADCE75BF9A1}" type="pres">
      <dgm:prSet presAssocID="{18A1BE27-7AC6-45BA-80BF-84833C4CF3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8B05A-26D5-43CC-B65E-1542AC79B2C3}" type="pres">
      <dgm:prSet presAssocID="{27D9AD3C-5F57-46ED-AFBC-8F6B2CBE41E9}" presName="parTrans" presStyleLbl="sibTrans2D1" presStyleIdx="7" presStyleCnt="9"/>
      <dgm:spPr/>
      <dgm:t>
        <a:bodyPr/>
        <a:lstStyle/>
        <a:p>
          <a:endParaRPr lang="en-US"/>
        </a:p>
      </dgm:t>
    </dgm:pt>
    <dgm:pt modelId="{5649232B-6A9C-48FD-AFCD-2BD6F89F16B4}" type="pres">
      <dgm:prSet presAssocID="{27D9AD3C-5F57-46ED-AFBC-8F6B2CBE41E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F417E5A-0501-4AA6-968B-D298A5386AF6}" type="pres">
      <dgm:prSet presAssocID="{1B993630-0231-45F9-BB0D-4462B0FF77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6DF76-4D70-4781-A363-E7A41F3D8885}" type="pres">
      <dgm:prSet presAssocID="{52E0FA65-E39D-48D0-8BA7-A903BC3F2D86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3ECD087-37EE-4FD2-B58C-82D085036B51}" type="pres">
      <dgm:prSet presAssocID="{52E0FA65-E39D-48D0-8BA7-A903BC3F2D8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23CDF0-44F7-4AD5-9ED3-E6CABA50939E}" type="pres">
      <dgm:prSet presAssocID="{6D37572C-B4D1-43FE-B69A-4E696BC40C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BF7A8-DDA7-4038-87A6-9DB313099CA1}" type="presOf" srcId="{93F611A2-7359-4A5F-AF39-37E52F81BE08}" destId="{80205A08-47C0-489D-818D-FE0F077451FF}" srcOrd="0" destOrd="0" presId="urn:microsoft.com/office/officeart/2005/8/layout/radial5"/>
    <dgm:cxn modelId="{33FE9C96-71E2-4D89-B686-58663449B327}" type="presOf" srcId="{1C33686B-545A-4B6B-AEF5-C7C5A8EA111F}" destId="{37649C12-DB94-431F-87F2-E2D7C1AADE34}" srcOrd="1" destOrd="0" presId="urn:microsoft.com/office/officeart/2005/8/layout/radial5"/>
    <dgm:cxn modelId="{3E0AD50B-1900-4541-81EB-3D7951F23A62}" type="presOf" srcId="{A122FD00-3601-4876-9FFA-B2756A9B2060}" destId="{1C341218-0893-4291-836C-81B9FFF5F717}" srcOrd="1" destOrd="0" presId="urn:microsoft.com/office/officeart/2005/8/layout/radial5"/>
    <dgm:cxn modelId="{AEA76BFD-4960-4C6C-901E-662789F1EDF6}" srcId="{1F262E6A-E540-48C5-BBF5-3EDB698E178B}" destId="{65AC1A50-3AAE-428A-AA7C-58B42A23DF2D}" srcOrd="5" destOrd="0" parTransId="{1C33686B-545A-4B6B-AEF5-C7C5A8EA111F}" sibTransId="{3C8AE4A3-9294-4DB0-9220-C2F24F8399B9}"/>
    <dgm:cxn modelId="{0177CBE8-CD82-4481-876E-604312378E4B}" type="presOf" srcId="{27D9AD3C-5F57-46ED-AFBC-8F6B2CBE41E9}" destId="{3FC8B05A-26D5-43CC-B65E-1542AC79B2C3}" srcOrd="0" destOrd="0" presId="urn:microsoft.com/office/officeart/2005/8/layout/radial5"/>
    <dgm:cxn modelId="{7A47ADA3-3B6C-4CDE-8FF9-3DCA95EEE7D6}" srcId="{1F262E6A-E540-48C5-BBF5-3EDB698E178B}" destId="{2D9532C1-AD24-422B-A3BB-751ECF30E710}" srcOrd="3" destOrd="0" parTransId="{09528625-29EB-4762-970E-2D7B7C5AE4F4}" sibTransId="{B165BA2E-3C14-4BF4-8988-0CE43A025038}"/>
    <dgm:cxn modelId="{62AB4908-908F-4950-A468-404F91FE53E3}" type="presOf" srcId="{1B993630-0231-45F9-BB0D-4462B0FF7766}" destId="{7F417E5A-0501-4AA6-968B-D298A5386AF6}" srcOrd="0" destOrd="0" presId="urn:microsoft.com/office/officeart/2005/8/layout/radial5"/>
    <dgm:cxn modelId="{D3F872E2-E938-40FC-B1B2-9ECF3BB3A7C3}" srcId="{1F262E6A-E540-48C5-BBF5-3EDB698E178B}" destId="{81E550D8-2FED-4965-9FA0-87E95111EEF5}" srcOrd="1" destOrd="0" parTransId="{A122FD00-3601-4876-9FFA-B2756A9B2060}" sibTransId="{FDB3922D-AA23-4FBB-B47A-185BF37554B5}"/>
    <dgm:cxn modelId="{D8E1590A-5A7C-4A68-B2DA-0491F0ECB464}" type="presOf" srcId="{0D63224A-C0AB-4CA1-B3CD-282B319B6A41}" destId="{9E79D031-BC5B-4E3C-8AA3-471C8F32458A}" srcOrd="0" destOrd="0" presId="urn:microsoft.com/office/officeart/2005/8/layout/radial5"/>
    <dgm:cxn modelId="{361E5DCF-C47E-468B-80C0-C9D69B742AF7}" srcId="{1F262E6A-E540-48C5-BBF5-3EDB698E178B}" destId="{0043D22C-8B58-4A5E-9367-59AB92456E79}" srcOrd="0" destOrd="0" parTransId="{9B17A99F-FC91-4DF9-BD24-DDAE00C5F08A}" sibTransId="{FD727754-143E-4C82-892C-B71215AFAAE2}"/>
    <dgm:cxn modelId="{ECF859B8-095C-4CF6-8837-19F5E4B91241}" type="presOf" srcId="{A122FD00-3601-4876-9FFA-B2756A9B2060}" destId="{1392AED7-A080-4E2A-992E-3CB6A39246E8}" srcOrd="0" destOrd="0" presId="urn:microsoft.com/office/officeart/2005/8/layout/radial5"/>
    <dgm:cxn modelId="{442F03F1-9FC2-4601-A1D3-94DB3032B2DF}" type="presOf" srcId="{3F4EE600-C8AC-401A-BA95-4C0A92FA7F09}" destId="{7A118688-B0B8-4FD2-A2E3-B466C3B530E3}" srcOrd="1" destOrd="0" presId="urn:microsoft.com/office/officeart/2005/8/layout/radial5"/>
    <dgm:cxn modelId="{86094E14-7843-4E96-AC15-032EBAA63246}" type="presOf" srcId="{93F611A2-7359-4A5F-AF39-37E52F81BE08}" destId="{18672D13-9F84-41A6-9832-8BD063F4004B}" srcOrd="1" destOrd="0" presId="urn:microsoft.com/office/officeart/2005/8/layout/radial5"/>
    <dgm:cxn modelId="{8485ADA1-47DC-45EF-ABE2-1CAFF0D3218F}" type="presOf" srcId="{6D37572C-B4D1-43FE-B69A-4E696BC40C82}" destId="{DB23CDF0-44F7-4AD5-9ED3-E6CABA50939E}" srcOrd="0" destOrd="0" presId="urn:microsoft.com/office/officeart/2005/8/layout/radial5"/>
    <dgm:cxn modelId="{4A6954CB-32B0-4C31-A051-8480CCDCFBEB}" type="presOf" srcId="{65AC1A50-3AAE-428A-AA7C-58B42A23DF2D}" destId="{5F21CF65-F1F2-48DD-9AB4-A258F45E9AEF}" srcOrd="0" destOrd="0" presId="urn:microsoft.com/office/officeart/2005/8/layout/radial5"/>
    <dgm:cxn modelId="{CD05ACE4-18CF-44C5-9951-B9E17EA7768A}" srcId="{0D63224A-C0AB-4CA1-B3CD-282B319B6A41}" destId="{1F262E6A-E540-48C5-BBF5-3EDB698E178B}" srcOrd="0" destOrd="0" parTransId="{B90B998D-71C5-4C36-B8F7-F88AD7930CD1}" sibTransId="{852768BE-8508-4B0C-86B9-7625CEAF56A9}"/>
    <dgm:cxn modelId="{34B7F635-663F-40AD-9D7B-DA0766706BDE}" srcId="{1F262E6A-E540-48C5-BBF5-3EDB698E178B}" destId="{6D37572C-B4D1-43FE-B69A-4E696BC40C82}" srcOrd="8" destOrd="0" parTransId="{52E0FA65-E39D-48D0-8BA7-A903BC3F2D86}" sibTransId="{F8C21330-19EC-4CC0-B6F0-8CCB92F626C0}"/>
    <dgm:cxn modelId="{D24F87B2-58BB-46CE-8E5C-7BD9303E3EE1}" type="presOf" srcId="{3F4EE600-C8AC-401A-BA95-4C0A92FA7F09}" destId="{519CDFE7-E13B-4EC3-A8FE-0585ED4AE89D}" srcOrd="0" destOrd="0" presId="urn:microsoft.com/office/officeart/2005/8/layout/radial5"/>
    <dgm:cxn modelId="{E46C3742-B67F-4440-B60D-37892D4D3FC1}" type="presOf" srcId="{09528625-29EB-4762-970E-2D7B7C5AE4F4}" destId="{AD87994F-77B5-440D-856B-975B63AF09A1}" srcOrd="1" destOrd="0" presId="urn:microsoft.com/office/officeart/2005/8/layout/radial5"/>
    <dgm:cxn modelId="{08F6CA92-F1DC-4F73-A227-115A8EBAE5B6}" type="presOf" srcId="{EDABC513-4F59-4437-B2A4-16E44CC6890B}" destId="{1053EABA-8D18-4BA7-9709-5ED35A6B5C7D}" srcOrd="0" destOrd="0" presId="urn:microsoft.com/office/officeart/2005/8/layout/radial5"/>
    <dgm:cxn modelId="{A9AF099A-19A3-4FD7-B9A6-D5C8F286D94E}" type="presOf" srcId="{27D9AD3C-5F57-46ED-AFBC-8F6B2CBE41E9}" destId="{5649232B-6A9C-48FD-AFCD-2BD6F89F16B4}" srcOrd="1" destOrd="0" presId="urn:microsoft.com/office/officeart/2005/8/layout/radial5"/>
    <dgm:cxn modelId="{F1D7AF21-EA9C-4B10-850F-ADA8AD6B31CD}" srcId="{1F262E6A-E540-48C5-BBF5-3EDB698E178B}" destId="{1B993630-0231-45F9-BB0D-4462B0FF7766}" srcOrd="7" destOrd="0" parTransId="{27D9AD3C-5F57-46ED-AFBC-8F6B2CBE41E9}" sibTransId="{C662CF5E-9042-4D94-9D9F-6819DE312A86}"/>
    <dgm:cxn modelId="{0962821C-45D9-4C4D-9536-C0210358A704}" type="presOf" srcId="{BF5C17C8-6E21-4ABA-BB01-6E73D376636B}" destId="{13546998-4C07-46D9-A41F-AF0A14B4ADBF}" srcOrd="0" destOrd="0" presId="urn:microsoft.com/office/officeart/2005/8/layout/radial5"/>
    <dgm:cxn modelId="{AF9AA436-CD1F-4316-88EE-6ACF07B96C08}" type="presOf" srcId="{52E0FA65-E39D-48D0-8BA7-A903BC3F2D86}" destId="{8D46DF76-4D70-4781-A363-E7A41F3D8885}" srcOrd="0" destOrd="0" presId="urn:microsoft.com/office/officeart/2005/8/layout/radial5"/>
    <dgm:cxn modelId="{E52E8568-2D23-4C89-84FA-91813C447AC1}" srcId="{1F262E6A-E540-48C5-BBF5-3EDB698E178B}" destId="{BF5C17C8-6E21-4ABA-BB01-6E73D376636B}" srcOrd="4" destOrd="0" parTransId="{93F611A2-7359-4A5F-AF39-37E52F81BE08}" sibTransId="{5B42FBB3-EB81-48F4-BFB5-BB4B59E7BF2F}"/>
    <dgm:cxn modelId="{6CAFB22D-14A0-454E-A7A4-EF9FFDC17551}" type="presOf" srcId="{09528625-29EB-4762-970E-2D7B7C5AE4F4}" destId="{DFC24903-4953-4F23-92B1-D3BCBACB789D}" srcOrd="0" destOrd="0" presId="urn:microsoft.com/office/officeart/2005/8/layout/radial5"/>
    <dgm:cxn modelId="{306AD273-05C7-435F-A655-855C91AE9F91}" srcId="{1F262E6A-E540-48C5-BBF5-3EDB698E178B}" destId="{18A1BE27-7AC6-45BA-80BF-84833C4CF3CD}" srcOrd="6" destOrd="0" parTransId="{3F4EE600-C8AC-401A-BA95-4C0A92FA7F09}" sibTransId="{71B22AAA-E12F-405B-9BD5-3106BC857D1A}"/>
    <dgm:cxn modelId="{779E2A3C-B5C4-485B-AAC5-39EEDCFDFDF3}" type="presOf" srcId="{52E0FA65-E39D-48D0-8BA7-A903BC3F2D86}" destId="{83ECD087-37EE-4FD2-B58C-82D085036B51}" srcOrd="1" destOrd="0" presId="urn:microsoft.com/office/officeart/2005/8/layout/radial5"/>
    <dgm:cxn modelId="{CDE24400-D0BD-441E-9C6C-85279723F189}" type="presOf" srcId="{81E550D8-2FED-4965-9FA0-87E95111EEF5}" destId="{758E97D5-965A-428A-9163-C129B4EA1D6F}" srcOrd="0" destOrd="0" presId="urn:microsoft.com/office/officeart/2005/8/layout/radial5"/>
    <dgm:cxn modelId="{B8885D3D-22CA-4431-A437-C010B4628DDA}" srcId="{1F262E6A-E540-48C5-BBF5-3EDB698E178B}" destId="{EDABC513-4F59-4437-B2A4-16E44CC6890B}" srcOrd="2" destOrd="0" parTransId="{E6E52A5F-9601-418C-AFC8-0A317B61E352}" sibTransId="{9DEDD203-CD1F-4F70-AAB3-71A0C14A077B}"/>
    <dgm:cxn modelId="{422EF156-81F1-4679-A66A-810C9E24F6F1}" type="presOf" srcId="{18A1BE27-7AC6-45BA-80BF-84833C4CF3CD}" destId="{24EE9EFC-8053-4249-8E5D-EADCE75BF9A1}" srcOrd="0" destOrd="0" presId="urn:microsoft.com/office/officeart/2005/8/layout/radial5"/>
    <dgm:cxn modelId="{19BC04B6-2D88-464E-85C2-963BC6ADA567}" type="presOf" srcId="{9B17A99F-FC91-4DF9-BD24-DDAE00C5F08A}" destId="{7E6EE8BE-239C-4BCC-8CB6-84DD109ABB6C}" srcOrd="1" destOrd="0" presId="urn:microsoft.com/office/officeart/2005/8/layout/radial5"/>
    <dgm:cxn modelId="{4E18337C-2431-47D5-ABDD-9BAA2FC5E0A8}" type="presOf" srcId="{2D9532C1-AD24-422B-A3BB-751ECF30E710}" destId="{70D4753F-7124-4CC1-B37B-DB8E59899789}" srcOrd="0" destOrd="0" presId="urn:microsoft.com/office/officeart/2005/8/layout/radial5"/>
    <dgm:cxn modelId="{94D58E59-3A71-4B57-8E04-4922BF852D6C}" type="presOf" srcId="{E6E52A5F-9601-418C-AFC8-0A317B61E352}" destId="{883EFE0E-9CE3-4751-84AA-276A03EEB84E}" srcOrd="0" destOrd="0" presId="urn:microsoft.com/office/officeart/2005/8/layout/radial5"/>
    <dgm:cxn modelId="{FEEDA10E-15DA-4B09-BBEB-8782CCEC1B08}" type="presOf" srcId="{1F262E6A-E540-48C5-BBF5-3EDB698E178B}" destId="{3242BCBD-E541-4670-B55B-D88DD6E44640}" srcOrd="0" destOrd="0" presId="urn:microsoft.com/office/officeart/2005/8/layout/radial5"/>
    <dgm:cxn modelId="{3E97602A-02A7-4B0E-8708-5284F44F7A7B}" type="presOf" srcId="{1C33686B-545A-4B6B-AEF5-C7C5A8EA111F}" destId="{1D4F47B7-0DDF-42A5-A9FB-AB892C671B94}" srcOrd="0" destOrd="0" presId="urn:microsoft.com/office/officeart/2005/8/layout/radial5"/>
    <dgm:cxn modelId="{46873F5A-18E2-40FA-99F8-E8D3EE17AFAC}" type="presOf" srcId="{9B17A99F-FC91-4DF9-BD24-DDAE00C5F08A}" destId="{B757DDCB-9926-4191-94F9-CDEADEC52F02}" srcOrd="0" destOrd="0" presId="urn:microsoft.com/office/officeart/2005/8/layout/radial5"/>
    <dgm:cxn modelId="{3CB26BC0-3645-4513-A48A-DD56E85FC00D}" type="presOf" srcId="{0043D22C-8B58-4A5E-9367-59AB92456E79}" destId="{A1E05BF8-A92E-4F9C-944D-D328180070E8}" srcOrd="0" destOrd="0" presId="urn:microsoft.com/office/officeart/2005/8/layout/radial5"/>
    <dgm:cxn modelId="{C74DC4C0-DC84-4F1E-AF32-2E2CF00D221F}" type="presOf" srcId="{E6E52A5F-9601-418C-AFC8-0A317B61E352}" destId="{D0933E77-ABF5-45F3-95E5-9997EA9D33A4}" srcOrd="1" destOrd="0" presId="urn:microsoft.com/office/officeart/2005/8/layout/radial5"/>
    <dgm:cxn modelId="{130E4054-274F-415B-A774-1D00DFAF187B}" type="presParOf" srcId="{9E79D031-BC5B-4E3C-8AA3-471C8F32458A}" destId="{3242BCBD-E541-4670-B55B-D88DD6E44640}" srcOrd="0" destOrd="0" presId="urn:microsoft.com/office/officeart/2005/8/layout/radial5"/>
    <dgm:cxn modelId="{05185429-1485-436F-BD09-E7450455A2AE}" type="presParOf" srcId="{9E79D031-BC5B-4E3C-8AA3-471C8F32458A}" destId="{B757DDCB-9926-4191-94F9-CDEADEC52F02}" srcOrd="1" destOrd="0" presId="urn:microsoft.com/office/officeart/2005/8/layout/radial5"/>
    <dgm:cxn modelId="{5254E000-17AE-4F55-BB1F-862BC6612E27}" type="presParOf" srcId="{B757DDCB-9926-4191-94F9-CDEADEC52F02}" destId="{7E6EE8BE-239C-4BCC-8CB6-84DD109ABB6C}" srcOrd="0" destOrd="0" presId="urn:microsoft.com/office/officeart/2005/8/layout/radial5"/>
    <dgm:cxn modelId="{FEA23F6D-B421-4EEF-AF89-B1302A3B1924}" type="presParOf" srcId="{9E79D031-BC5B-4E3C-8AA3-471C8F32458A}" destId="{A1E05BF8-A92E-4F9C-944D-D328180070E8}" srcOrd="2" destOrd="0" presId="urn:microsoft.com/office/officeart/2005/8/layout/radial5"/>
    <dgm:cxn modelId="{C6871669-41B8-43DA-B126-C0BBF2929DE0}" type="presParOf" srcId="{9E79D031-BC5B-4E3C-8AA3-471C8F32458A}" destId="{1392AED7-A080-4E2A-992E-3CB6A39246E8}" srcOrd="3" destOrd="0" presId="urn:microsoft.com/office/officeart/2005/8/layout/radial5"/>
    <dgm:cxn modelId="{EE9D5A42-95AC-4818-B566-20BA04D66904}" type="presParOf" srcId="{1392AED7-A080-4E2A-992E-3CB6A39246E8}" destId="{1C341218-0893-4291-836C-81B9FFF5F717}" srcOrd="0" destOrd="0" presId="urn:microsoft.com/office/officeart/2005/8/layout/radial5"/>
    <dgm:cxn modelId="{29EF923A-9716-48B3-BA2D-A8A22B679C20}" type="presParOf" srcId="{9E79D031-BC5B-4E3C-8AA3-471C8F32458A}" destId="{758E97D5-965A-428A-9163-C129B4EA1D6F}" srcOrd="4" destOrd="0" presId="urn:microsoft.com/office/officeart/2005/8/layout/radial5"/>
    <dgm:cxn modelId="{0A10D812-E8FC-48B9-81CF-F83F22E52C0A}" type="presParOf" srcId="{9E79D031-BC5B-4E3C-8AA3-471C8F32458A}" destId="{883EFE0E-9CE3-4751-84AA-276A03EEB84E}" srcOrd="5" destOrd="0" presId="urn:microsoft.com/office/officeart/2005/8/layout/radial5"/>
    <dgm:cxn modelId="{88DFD4DF-4357-45D7-B8D5-CBF57B8EAFD8}" type="presParOf" srcId="{883EFE0E-9CE3-4751-84AA-276A03EEB84E}" destId="{D0933E77-ABF5-45F3-95E5-9997EA9D33A4}" srcOrd="0" destOrd="0" presId="urn:microsoft.com/office/officeart/2005/8/layout/radial5"/>
    <dgm:cxn modelId="{A4A845B6-F506-4750-8FE0-FEE88972EE44}" type="presParOf" srcId="{9E79D031-BC5B-4E3C-8AA3-471C8F32458A}" destId="{1053EABA-8D18-4BA7-9709-5ED35A6B5C7D}" srcOrd="6" destOrd="0" presId="urn:microsoft.com/office/officeart/2005/8/layout/radial5"/>
    <dgm:cxn modelId="{5D177B56-5ED7-47E6-B8A7-9BB364D05699}" type="presParOf" srcId="{9E79D031-BC5B-4E3C-8AA3-471C8F32458A}" destId="{DFC24903-4953-4F23-92B1-D3BCBACB789D}" srcOrd="7" destOrd="0" presId="urn:microsoft.com/office/officeart/2005/8/layout/radial5"/>
    <dgm:cxn modelId="{8C87ABBE-482F-4014-8D8E-13A253829435}" type="presParOf" srcId="{DFC24903-4953-4F23-92B1-D3BCBACB789D}" destId="{AD87994F-77B5-440D-856B-975B63AF09A1}" srcOrd="0" destOrd="0" presId="urn:microsoft.com/office/officeart/2005/8/layout/radial5"/>
    <dgm:cxn modelId="{54E50B25-1494-4467-9E6F-9C3032931BA5}" type="presParOf" srcId="{9E79D031-BC5B-4E3C-8AA3-471C8F32458A}" destId="{70D4753F-7124-4CC1-B37B-DB8E59899789}" srcOrd="8" destOrd="0" presId="urn:microsoft.com/office/officeart/2005/8/layout/radial5"/>
    <dgm:cxn modelId="{AEF35002-6952-4F07-8B45-8F8A19FE5842}" type="presParOf" srcId="{9E79D031-BC5B-4E3C-8AA3-471C8F32458A}" destId="{80205A08-47C0-489D-818D-FE0F077451FF}" srcOrd="9" destOrd="0" presId="urn:microsoft.com/office/officeart/2005/8/layout/radial5"/>
    <dgm:cxn modelId="{B5F19620-F928-419E-961F-4DA3C70B89F8}" type="presParOf" srcId="{80205A08-47C0-489D-818D-FE0F077451FF}" destId="{18672D13-9F84-41A6-9832-8BD063F4004B}" srcOrd="0" destOrd="0" presId="urn:microsoft.com/office/officeart/2005/8/layout/radial5"/>
    <dgm:cxn modelId="{61C4AE4B-FA6A-4728-8257-D957EDF5DC3F}" type="presParOf" srcId="{9E79D031-BC5B-4E3C-8AA3-471C8F32458A}" destId="{13546998-4C07-46D9-A41F-AF0A14B4ADBF}" srcOrd="10" destOrd="0" presId="urn:microsoft.com/office/officeart/2005/8/layout/radial5"/>
    <dgm:cxn modelId="{EB3A18E0-CCAA-4DD7-B7C1-F1BC09AFB620}" type="presParOf" srcId="{9E79D031-BC5B-4E3C-8AA3-471C8F32458A}" destId="{1D4F47B7-0DDF-42A5-A9FB-AB892C671B94}" srcOrd="11" destOrd="0" presId="urn:microsoft.com/office/officeart/2005/8/layout/radial5"/>
    <dgm:cxn modelId="{DBF3CD58-1292-4FA8-9ED1-BDE469E41B42}" type="presParOf" srcId="{1D4F47B7-0DDF-42A5-A9FB-AB892C671B94}" destId="{37649C12-DB94-431F-87F2-E2D7C1AADE34}" srcOrd="0" destOrd="0" presId="urn:microsoft.com/office/officeart/2005/8/layout/radial5"/>
    <dgm:cxn modelId="{B0AD6897-4B1A-4A81-AC37-7181409ED069}" type="presParOf" srcId="{9E79D031-BC5B-4E3C-8AA3-471C8F32458A}" destId="{5F21CF65-F1F2-48DD-9AB4-A258F45E9AEF}" srcOrd="12" destOrd="0" presId="urn:microsoft.com/office/officeart/2005/8/layout/radial5"/>
    <dgm:cxn modelId="{E5B71815-EFEE-471E-B52C-969C3CD37E97}" type="presParOf" srcId="{9E79D031-BC5B-4E3C-8AA3-471C8F32458A}" destId="{519CDFE7-E13B-4EC3-A8FE-0585ED4AE89D}" srcOrd="13" destOrd="0" presId="urn:microsoft.com/office/officeart/2005/8/layout/radial5"/>
    <dgm:cxn modelId="{E73A72A2-F547-4C80-B4A7-C4EC8189B77B}" type="presParOf" srcId="{519CDFE7-E13B-4EC3-A8FE-0585ED4AE89D}" destId="{7A118688-B0B8-4FD2-A2E3-B466C3B530E3}" srcOrd="0" destOrd="0" presId="urn:microsoft.com/office/officeart/2005/8/layout/radial5"/>
    <dgm:cxn modelId="{63A7ABCA-28B0-45DC-BBCF-462626B5CB1B}" type="presParOf" srcId="{9E79D031-BC5B-4E3C-8AA3-471C8F32458A}" destId="{24EE9EFC-8053-4249-8E5D-EADCE75BF9A1}" srcOrd="14" destOrd="0" presId="urn:microsoft.com/office/officeart/2005/8/layout/radial5"/>
    <dgm:cxn modelId="{3B555B85-82D3-4AA1-9B7E-243E53B754BE}" type="presParOf" srcId="{9E79D031-BC5B-4E3C-8AA3-471C8F32458A}" destId="{3FC8B05A-26D5-43CC-B65E-1542AC79B2C3}" srcOrd="15" destOrd="0" presId="urn:microsoft.com/office/officeart/2005/8/layout/radial5"/>
    <dgm:cxn modelId="{31EEB640-E599-42C5-9943-993CF24B8838}" type="presParOf" srcId="{3FC8B05A-26D5-43CC-B65E-1542AC79B2C3}" destId="{5649232B-6A9C-48FD-AFCD-2BD6F89F16B4}" srcOrd="0" destOrd="0" presId="urn:microsoft.com/office/officeart/2005/8/layout/radial5"/>
    <dgm:cxn modelId="{A24D88AE-6F36-4219-8E06-0F494A853B88}" type="presParOf" srcId="{9E79D031-BC5B-4E3C-8AA3-471C8F32458A}" destId="{7F417E5A-0501-4AA6-968B-D298A5386AF6}" srcOrd="16" destOrd="0" presId="urn:microsoft.com/office/officeart/2005/8/layout/radial5"/>
    <dgm:cxn modelId="{1ABAAF52-3BB2-48AD-98FC-64A18550176E}" type="presParOf" srcId="{9E79D031-BC5B-4E3C-8AA3-471C8F32458A}" destId="{8D46DF76-4D70-4781-A363-E7A41F3D8885}" srcOrd="17" destOrd="0" presId="urn:microsoft.com/office/officeart/2005/8/layout/radial5"/>
    <dgm:cxn modelId="{0FC7C3C6-4AD5-4055-80AC-FD7E4D498103}" type="presParOf" srcId="{8D46DF76-4D70-4781-A363-E7A41F3D8885}" destId="{83ECD087-37EE-4FD2-B58C-82D085036B51}" srcOrd="0" destOrd="0" presId="urn:microsoft.com/office/officeart/2005/8/layout/radial5"/>
    <dgm:cxn modelId="{E40097A5-E7C1-439B-9A8C-8B9D86890D97}" type="presParOf" srcId="{9E79D031-BC5B-4E3C-8AA3-471C8F32458A}" destId="{DB23CDF0-44F7-4AD5-9ED3-E6CABA50939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3422-98F3-49E3-A0FD-2D0B3EB610E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B541-922A-4F7A-93C1-45D3BFD5D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আমারা কি দেখলাম।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করবেনঃ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করবেনঃ সাগরের মা কোন কাজে ফোন  </a:t>
            </a:r>
            <a:r>
              <a:rPr lang="bn-BD" dirty="0" smtClean="0"/>
              <a:t>ব্যবহার করছে?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প্রযুক্তি ব্যবহারের ক্ষেত্রগুলো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গুলোর উপরে মাউস দিয়ে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সাগর</a:t>
            </a:r>
            <a:r>
              <a:rPr lang="bn-BD" baseline="0" dirty="0" smtClean="0"/>
              <a:t> কি কি কাজ করছে? ও আজ কের পাঠের নাম কি হবে বলত।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kern="120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শিক্ষার্থীরা কোন কোন কাজে তথ্য ও যোগাযোগ প্রযুক্তি ব্যবহার করে জোড়ায় কাজ দিয়ে শিক্ষক পূর্বেই জেনে নিবে। এর পর পরবর্তী পাঠে অগ্রসর হবে। </a:t>
            </a:r>
            <a:endParaRPr lang="en-US" sz="1400" kern="1200" dirty="0" smtClean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 দেখে কি মনে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হচ্ছে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এলার্ম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দেওয়া হয়?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3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দেখে তোমরা কি মনে করছ?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করবেনঃ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সাগর কি করছে?</a:t>
            </a:r>
            <a:r>
              <a:rPr lang="bn-BD" baseline="0" dirty="0" smtClean="0"/>
              <a:t> ছাত্র/ছাত্রী বিভিন্ন রকমের উত্তর দিবে। শেষে শিক্ষক সঠিক সিদ্ধান্তে উপনীত হবেন।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শিক্ষক</a:t>
            </a:r>
            <a:r>
              <a:rPr lang="bn-BD" baseline="0" dirty="0" smtClean="0"/>
              <a:t> ছাত্র/ছাত্রীদের জিজ্ঞাসা করবেনঃ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93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78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731D-0549-4B79-ABAF-F166810C9A0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BF8986-A027-4B29-B9AF-0E937524A6E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7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6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ahim\Music\vlc-record-2015-03-22-15h40m44s-Two%20tone%20alarm.mp3-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3048000" y="14478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653434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1638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2972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ল্যাপটপে ই-মেইল চেক করল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6598586" cy="4391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81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কম্পিউটারে তার প্রিয় গান শুনলো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37735"/>
            <a:ext cx="5181600" cy="4543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373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তার ভাইয়ের ছবি প্রিন্টার দিয়ে  প্রিন্ট করল।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410200" cy="4724400"/>
          </a:xfrm>
          <a:prstGeom prst="rect">
            <a:avLst/>
          </a:prstGeom>
          <a:ln w="127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04348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ই-বুক রিডার এ বই পড়ল।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82006"/>
              </p:ext>
            </p:extLst>
          </p:nvPr>
        </p:nvGraphicFramePr>
        <p:xfrm>
          <a:off x="3657600" y="2286000"/>
          <a:ext cx="158985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2286000"/>
                        <a:ext cx="1589852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1" y="978932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477000" cy="4703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5258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ইন্টারনেটে খাবারের অর্ডার দিল।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6068934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ছেলে জি পি এস ব্যবহার করে সাগরের বাড়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পিৎজা নিয়ে এল।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81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ইন্টারনেট থেকে সিনেমা ডাউনলোড করল।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52888" cy="3035754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900362"/>
            <a:ext cx="2286000" cy="1647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109662"/>
            <a:ext cx="2552700" cy="179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Arrow 6"/>
          <p:cNvSpPr/>
          <p:nvPr/>
        </p:nvSpPr>
        <p:spPr>
          <a:xfrm rot="16200000">
            <a:off x="3945329" y="1769674"/>
            <a:ext cx="1103538" cy="106939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1305431">
            <a:off x="5705669" y="2855963"/>
            <a:ext cx="1301778" cy="95182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602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ব্যাংকে থেকে টাকা চেকিং একাউন্টে নিয়ে আসল।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048250" cy="334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12445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তার মায়ের সাথে  ফোনে কথা বলল।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1999"/>
            <a:ext cx="7315200" cy="4110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ইন্টারনেট ব্যবহার করে ট্রেনের টিকেট বুক করল।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42726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3669231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457200"/>
            <a:ext cx="2971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522196" cy="45173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5913" y="1524000"/>
            <a:ext cx="2926888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মোঃ আবুল হোসেন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সহকারি শিক্ষক (আইসিটি) 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জয়দেবপুর ইসলামিয়া দাখিল মাদ্রাসা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সাপাহার, নওগাঁ ।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234192" y="1676400"/>
            <a:ext cx="146957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257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ল্যাপটপে সিনেমা দেখল।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4090091" cy="272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838313" cy="2717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029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ছেলেদেরকে কম্পিউটার গেম খেলতে দেখল 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19199"/>
            <a:ext cx="5382190" cy="366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8160828"/>
              </p:ext>
            </p:extLst>
          </p:nvPr>
        </p:nvGraphicFramePr>
        <p:xfrm>
          <a:off x="609600" y="5334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2BCBD-E541-4670-B55B-D88DD6E44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7DDCB-9926-4191-94F9-CDEADEC5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05BF8-A92E-4F9C-944D-D3281800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2AED7-A080-4E2A-992E-3CB6A3924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E97D5-965A-428A-9163-C129B4EA1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EFE0E-9CE3-4751-84AA-276A03EEB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3EABA-8D18-4BA7-9709-5ED35A6B5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24903-4953-4F23-92B1-D3BCBAC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4753F-7124-4CC1-B37B-DB8E5989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05A08-47C0-489D-818D-FE0F077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46998-4C07-46D9-A41F-AF0A14B4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F47B7-0DDF-42A5-A9FB-AB892C67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1CF65-F1F2-48DD-9AB4-A258F45E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CDFE7-E13B-4EC3-A8FE-0585ED4A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E9EFC-8053-4249-8E5D-EADCE75B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8B05A-26D5-43CC-B65E-1542AC79B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17E5A-0501-4AA6-968B-D298A5386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6DF76-4D70-4781-A363-E7A41F3D8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3CDF0-44F7-4AD5-9ED3-E6CABA509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4290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উল্লেখ করা হয় নি এ রকম আর কি কি কাজ তথ্য ও যোগাযোগ প্রযুক্তির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ব্যক্তি জীবনে করা সম্ভব তার একটি তালিকা তৈরি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 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533400"/>
            <a:ext cx="7391400" cy="2252318"/>
            <a:chOff x="287489" y="172990"/>
            <a:chExt cx="8652486" cy="266007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7489" y="1771927"/>
              <a:ext cx="86524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82981" y="766466"/>
              <a:ext cx="3756994" cy="981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দলগত  কাজ 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51" y="207625"/>
              <a:ext cx="3124200" cy="2625438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784598" y="172990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1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7A98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54873"/>
            <a:ext cx="7696200" cy="50783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কোন আবিষ্কারের ফলে নতুন কোথাও ভ্রমনের ক্ষেত্রে পথঘাট  চিনতে সুবিধা হয়?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ই- বুক রিডার দিয়ে কি করা হয়?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9648" y="25146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কম্পিউটার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124200" y="25700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557462"/>
            <a:ext cx="2957512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মোবাইল ফোন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3065354"/>
            <a:ext cx="2057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গ. ইন্টারনেট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657600" y="3124200"/>
            <a:ext cx="2209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ঘ. জিপিএস </a:t>
            </a:r>
            <a:endParaRPr lang="en-US" sz="3600" dirty="0"/>
          </a:p>
        </p:txBody>
      </p:sp>
      <p:sp>
        <p:nvSpPr>
          <p:cNvPr id="14" name="Multiply 13"/>
          <p:cNvSpPr/>
          <p:nvPr/>
        </p:nvSpPr>
        <p:spPr>
          <a:xfrm>
            <a:off x="6400800" y="255100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895600" y="30908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671020" y="317302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4161593"/>
            <a:ext cx="287052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ক. গান শোনা হয়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1143173" y="4724400"/>
            <a:ext cx="304782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গ. সিনেমা দেখা হয়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4419600" y="41910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খ. বই পড়া হয়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7200" y="4724400"/>
            <a:ext cx="335406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চিকিৎসা করা হয় </a:t>
            </a:r>
          </a:p>
        </p:txBody>
      </p:sp>
      <p:sp>
        <p:nvSpPr>
          <p:cNvPr id="25" name="Multiply 24"/>
          <p:cNvSpPr/>
          <p:nvPr/>
        </p:nvSpPr>
        <p:spPr>
          <a:xfrm>
            <a:off x="3733800" y="426243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038600" y="48148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7392660" y="4800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L-Shape 28"/>
          <p:cNvSpPr/>
          <p:nvPr/>
        </p:nvSpPr>
        <p:spPr>
          <a:xfrm rot="19213881">
            <a:off x="6697657" y="436392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0"/>
            <a:ext cx="3505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গ্রামের বাড়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572000" cy="342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4648200"/>
            <a:ext cx="7696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ব্যক্তি জীবনে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করা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  তার একটি তালিকা তৈরি করে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211122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609600"/>
            <a:ext cx="4953000" cy="405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0078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46702"/>
              </p:ext>
            </p:extLst>
          </p:nvPr>
        </p:nvGraphicFramePr>
        <p:xfrm>
          <a:off x="3429000" y="2438400"/>
          <a:ext cx="1680164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680164" cy="1417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4314344" cy="315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45144"/>
            <a:ext cx="319087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525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কথা  বলছে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53149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  ব্যবহার করছে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763000" cy="4401205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685800" indent="-685800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হয়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কিছু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বলতে পারবে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ব্যবহার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762000"/>
            <a:ext cx="4114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0"/>
            <a:ext cx="321945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দেখব সাগর তথ্য ও যোগাযোগ প্রযুক্তি ব্যবহার করে কি কি কাজ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457200" y="990600"/>
            <a:ext cx="8305800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095625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প্রাত্যহিক জীবনে ব্যক্তিগত কাজে  তথ্য ও যোগাযোগ প্রযুক্তির কি কি ব্যবহার কর তার নামগুলো লিখ।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1905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এলার্ম শুনে সাগরের ঘুম ভাঙলো।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2971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vlc-record-2015-03-22-15h40m44s-Two tone alarm.mp3-.mp3">
            <a:hlinkClick r:id="" action="ppaction://ole?verb=0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5181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 টেলিভিশনে সংবাদ শুনলো।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69342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1188</TotalTime>
  <Words>566</Words>
  <Application>Microsoft Office PowerPoint</Application>
  <PresentationFormat>On-screen Show (4:3)</PresentationFormat>
  <Paragraphs>100</Paragraphs>
  <Slides>26</Slides>
  <Notes>16</Notes>
  <HiddenSlides>1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NikoshBAN</vt:lpstr>
      <vt:lpstr>SolaimanLipi</vt:lpstr>
      <vt:lpstr>Times New Roman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263</cp:revision>
  <dcterms:created xsi:type="dcterms:W3CDTF">2015-03-21T10:16:28Z</dcterms:created>
  <dcterms:modified xsi:type="dcterms:W3CDTF">2020-03-23T05:35:59Z</dcterms:modified>
</cp:coreProperties>
</file>